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9" autoAdjust="0"/>
  </p:normalViewPr>
  <p:slideViewPr>
    <p:cSldViewPr>
      <p:cViewPr>
        <p:scale>
          <a:sx n="70" d="100"/>
          <a:sy n="70" d="100"/>
        </p:scale>
        <p:origin x="-140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6BE37-78FC-41C1-B195-BE47B8373C10}" type="datetimeFigureOut">
              <a:rPr lang="nl-NL" smtClean="0"/>
              <a:t>18-01-17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8065-1801-4417-88D5-41D61E34644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83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8065-1801-4417-88D5-41D61E34644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34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8065-1801-4417-88D5-41D61E34644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53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D2E-0127-48A8-B856-9CC8293BC75C}" type="datetimeFigureOut">
              <a:rPr lang="nl-NL" smtClean="0"/>
              <a:t>18-01-17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3F0-4D1E-47CD-A856-70B45B00F3C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381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D2E-0127-48A8-B856-9CC8293BC75C}" type="datetimeFigureOut">
              <a:rPr lang="nl-NL" smtClean="0"/>
              <a:t>18-01-17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3F0-4D1E-47CD-A856-70B45B00F3C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21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D2E-0127-48A8-B856-9CC8293BC75C}" type="datetimeFigureOut">
              <a:rPr lang="nl-NL" smtClean="0"/>
              <a:t>18-01-17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3F0-4D1E-47CD-A856-70B45B00F3C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28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D2E-0127-48A8-B856-9CC8293BC75C}" type="datetimeFigureOut">
              <a:rPr lang="nl-NL" smtClean="0"/>
              <a:t>18-01-17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3F0-4D1E-47CD-A856-70B45B00F3C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40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D2E-0127-48A8-B856-9CC8293BC75C}" type="datetimeFigureOut">
              <a:rPr lang="nl-NL" smtClean="0"/>
              <a:t>18-01-17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3F0-4D1E-47CD-A856-70B45B00F3C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1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D2E-0127-48A8-B856-9CC8293BC75C}" type="datetimeFigureOut">
              <a:rPr lang="nl-NL" smtClean="0"/>
              <a:t>18-01-17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3F0-4D1E-47CD-A856-70B45B00F3C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24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D2E-0127-48A8-B856-9CC8293BC75C}" type="datetimeFigureOut">
              <a:rPr lang="nl-NL" smtClean="0"/>
              <a:t>18-01-17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3F0-4D1E-47CD-A856-70B45B00F3C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250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D2E-0127-48A8-B856-9CC8293BC75C}" type="datetimeFigureOut">
              <a:rPr lang="nl-NL" smtClean="0"/>
              <a:t>18-01-17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3F0-4D1E-47CD-A856-70B45B00F3C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533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D2E-0127-48A8-B856-9CC8293BC75C}" type="datetimeFigureOut">
              <a:rPr lang="nl-NL" smtClean="0"/>
              <a:t>18-01-17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3F0-4D1E-47CD-A856-70B45B00F3C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48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D2E-0127-48A8-B856-9CC8293BC75C}" type="datetimeFigureOut">
              <a:rPr lang="nl-NL" smtClean="0"/>
              <a:t>18-01-17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3F0-4D1E-47CD-A856-70B45B00F3C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874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9D2E-0127-48A8-B856-9CC8293BC75C}" type="datetimeFigureOut">
              <a:rPr lang="nl-NL" smtClean="0"/>
              <a:t>18-01-17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13F0-4D1E-47CD-A856-70B45B00F3C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04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9D2E-0127-48A8-B856-9CC8293BC75C}" type="datetimeFigureOut">
              <a:rPr lang="nl-NL" smtClean="0"/>
              <a:t>18-01-17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C13F0-4D1E-47CD-A856-70B45B00F3C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1837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4" Type="http://schemas.openxmlformats.org/officeDocument/2006/relationships/image" Target="../media/image2.tmp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lweek - Volgende week ga ik het helemaal anders doen - Lifehacking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45355" r="76797" b="36232"/>
          <a:stretch/>
        </p:blipFill>
        <p:spPr>
          <a:xfrm>
            <a:off x="251520" y="260648"/>
            <a:ext cx="2729543" cy="1748261"/>
          </a:xfrm>
          <a:prstGeom prst="rect">
            <a:avLst/>
          </a:prstGeom>
        </p:spPr>
      </p:pic>
      <p:pic>
        <p:nvPicPr>
          <p:cNvPr id="5" name="Afbeelding 4" descr="Helweek - Volgende week ga ik het helemaal anders doen - Lifehacking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2" t="45355" r="54091" b="36156"/>
          <a:stretch/>
        </p:blipFill>
        <p:spPr>
          <a:xfrm>
            <a:off x="4932040" y="260648"/>
            <a:ext cx="4071477" cy="177616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55576" y="2189204"/>
            <a:ext cx="7704856" cy="6155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3400" dirty="0">
                <a:solidFill>
                  <a:srgbClr val="FF0000"/>
                </a:solidFill>
                <a:latin typeface="Stencil" panose="040409050D0802020404" pitchFamily="82" charset="0"/>
              </a:rPr>
              <a:t>6</a:t>
            </a:r>
            <a:r>
              <a:rPr lang="nl-NL" sz="3400" dirty="0" smtClean="0">
                <a:latin typeface="Stencil" panose="040409050D0802020404" pitchFamily="82" charset="0"/>
              </a:rPr>
              <a:t> dagen die je leven veranderen</a:t>
            </a:r>
            <a:endParaRPr lang="nl-NL" sz="3400" dirty="0">
              <a:latin typeface="Stencil" panose="040409050D0802020404" pitchFamily="82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55576" y="3005678"/>
            <a:ext cx="770485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chemeClr val="bg1"/>
                </a:solidFill>
                <a:latin typeface="Stencil" panose="040409050D0802020404" pitchFamily="82" charset="0"/>
              </a:rPr>
              <a:t>WORD JE EIGEN </a:t>
            </a:r>
            <a:r>
              <a:rPr lang="nl-NL" sz="20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HELD</a:t>
            </a:r>
            <a:r>
              <a:rPr lang="nl-NL" sz="2000" dirty="0" smtClean="0">
                <a:solidFill>
                  <a:schemeClr val="bg1"/>
                </a:solidFill>
                <a:latin typeface="Stencil" panose="040409050D0802020404" pitchFamily="82" charset="0"/>
              </a:rPr>
              <a:t> IN deze </a:t>
            </a:r>
            <a:r>
              <a:rPr lang="nl-NL" sz="2000" dirty="0" err="1" smtClean="0">
                <a:solidFill>
                  <a:schemeClr val="bg1"/>
                </a:solidFill>
                <a:latin typeface="Stencil" panose="040409050D0802020404" pitchFamily="82" charset="0"/>
              </a:rPr>
              <a:t>helWEEK</a:t>
            </a:r>
            <a:r>
              <a:rPr lang="nl-NL" sz="2000" dirty="0" smtClean="0">
                <a:solidFill>
                  <a:schemeClr val="bg1"/>
                </a:solidFill>
                <a:latin typeface="Stencil" panose="040409050D0802020404" pitchFamily="82" charset="0"/>
              </a:rPr>
              <a:t>, </a:t>
            </a:r>
            <a:r>
              <a:rPr lang="nl-NL" sz="20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Durf </a:t>
            </a:r>
            <a:r>
              <a:rPr lang="nl-NL" sz="2000" dirty="0" smtClean="0">
                <a:solidFill>
                  <a:schemeClr val="bg1"/>
                </a:solidFill>
                <a:latin typeface="Stencil" panose="040409050D0802020404" pitchFamily="82" charset="0"/>
              </a:rPr>
              <a:t>jij</a:t>
            </a:r>
            <a:r>
              <a:rPr lang="nl-NL" sz="2000" dirty="0" smtClean="0">
                <a:solidFill>
                  <a:srgbClr val="FF0000"/>
                </a:solidFill>
                <a:latin typeface="Stencil" panose="040409050D0802020404" pitchFamily="82" charset="0"/>
              </a:rPr>
              <a:t> het aan?</a:t>
            </a:r>
            <a:endParaRPr lang="nl-NL" sz="2000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932040" y="1556792"/>
            <a:ext cx="45719" cy="45211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helweek - Google zoeken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6" t="46090" r="62273" b="43386"/>
          <a:stretch/>
        </p:blipFill>
        <p:spPr>
          <a:xfrm>
            <a:off x="0" y="5157192"/>
            <a:ext cx="6019260" cy="1700808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755575" y="3645024"/>
            <a:ext cx="523475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 smtClean="0">
                <a:latin typeface="Tw Cen MT Condensed" panose="020B0606020104020203" pitchFamily="34" charset="0"/>
              </a:rPr>
              <a:t>IN ÉÉN WEEK KLAARSTOMEN VOOR EEN OFFICIELE  </a:t>
            </a:r>
            <a:r>
              <a:rPr lang="nl-NL" sz="20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TRIATHLON </a:t>
            </a:r>
            <a:r>
              <a:rPr lang="nl-NL" sz="20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(1/8 of 1/4) </a:t>
            </a:r>
            <a:endParaRPr lang="nl-NL" sz="2000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55576" y="4581128"/>
            <a:ext cx="525658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 smtClean="0">
                <a:latin typeface="Tw Cen MT Condensed" panose="020B0606020104020203" pitchFamily="34" charset="0"/>
              </a:rPr>
              <a:t>GEZOND ETEN &amp;  HARD TRAINEN</a:t>
            </a:r>
            <a:endParaRPr lang="nl-NL" sz="2000" dirty="0">
              <a:latin typeface="Tw Cen MT Condensed" panose="020B0606020104020203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88224" y="3818563"/>
            <a:ext cx="1872208" cy="126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900" dirty="0" smtClean="0">
                <a:latin typeface="Tw Cen MT Condensed" panose="020B0606020104020203" pitchFamily="34" charset="0"/>
              </a:rPr>
              <a:t>€ 225,- á 250,-</a:t>
            </a:r>
          </a:p>
          <a:p>
            <a:r>
              <a:rPr lang="nl-NL" sz="1900" dirty="0" smtClean="0">
                <a:latin typeface="Tw Cen MT Condensed" panose="020B0606020104020203" pitchFamily="34" charset="0"/>
              </a:rPr>
              <a:t>(excl. </a:t>
            </a:r>
            <a:r>
              <a:rPr lang="nl-NL" sz="1900" dirty="0">
                <a:latin typeface="Tw Cen MT Condensed" panose="020B0606020104020203" pitchFamily="34" charset="0"/>
              </a:rPr>
              <a:t>e</a:t>
            </a:r>
            <a:r>
              <a:rPr lang="nl-NL" sz="1900" dirty="0" smtClean="0">
                <a:latin typeface="Tw Cen MT Condensed" panose="020B0606020104020203" pitchFamily="34" charset="0"/>
              </a:rPr>
              <a:t>ventuele huur van fiets wetsuit etc.)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843808" y="-188661"/>
            <a:ext cx="22420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500" dirty="0" smtClean="0">
                <a:latin typeface="Agency FB" panose="020B0503020202020204" pitchFamily="34" charset="0"/>
              </a:rPr>
              <a:t>(D)</a:t>
            </a:r>
            <a:endParaRPr lang="nl-NL" dirty="0">
              <a:latin typeface="Agency FB" panose="020B0503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27" y="5668241"/>
            <a:ext cx="2958687" cy="9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4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4679" y="1700808"/>
            <a:ext cx="8229600" cy="5326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>
                <a:latin typeface="Stencil" panose="040409050D0802020404" pitchFamily="82" charset="0"/>
              </a:rPr>
              <a:t>Vertrek: Zaterdag </a:t>
            </a:r>
            <a:r>
              <a:rPr lang="nl-NL" dirty="0" smtClean="0">
                <a:solidFill>
                  <a:srgbClr val="FF0000"/>
                </a:solidFill>
                <a:latin typeface="Stencil" panose="040409050D0802020404" pitchFamily="82" charset="0"/>
              </a:rPr>
              <a:t>11 juni </a:t>
            </a:r>
            <a:r>
              <a:rPr lang="nl-NL" dirty="0" smtClean="0">
                <a:solidFill>
                  <a:srgbClr val="FF0000"/>
                </a:solidFill>
                <a:latin typeface="Stencil" panose="040409050D0802020404" pitchFamily="82" charset="0"/>
              </a:rPr>
              <a:t>2016</a:t>
            </a:r>
            <a:endParaRPr lang="nl-NL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pic>
        <p:nvPicPr>
          <p:cNvPr id="4" name="Afbeelding 3" descr="helweek - Google zoeken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6" t="46090" r="62273" b="43386"/>
          <a:stretch/>
        </p:blipFill>
        <p:spPr>
          <a:xfrm>
            <a:off x="11945" y="5157192"/>
            <a:ext cx="6019260" cy="1700808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468848" y="980728"/>
            <a:ext cx="8229600" cy="532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>
                <a:latin typeface="Stencil" panose="040409050D0802020404" pitchFamily="82" charset="0"/>
              </a:rPr>
              <a:t>Aankomst: Maandag </a:t>
            </a:r>
            <a:r>
              <a:rPr lang="nl-NL" dirty="0" smtClean="0">
                <a:solidFill>
                  <a:srgbClr val="FF0000"/>
                </a:solidFill>
                <a:latin typeface="Stencil" panose="040409050D0802020404" pitchFamily="82" charset="0"/>
              </a:rPr>
              <a:t>6 juni </a:t>
            </a:r>
            <a:r>
              <a:rPr lang="nl-NL" dirty="0" smtClean="0">
                <a:solidFill>
                  <a:srgbClr val="FF0000"/>
                </a:solidFill>
                <a:latin typeface="Stencil" panose="040409050D0802020404" pitchFamily="82" charset="0"/>
              </a:rPr>
              <a:t>2016</a:t>
            </a:r>
            <a:endParaRPr lang="nl-NL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468848" y="260648"/>
            <a:ext cx="8229600" cy="532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latin typeface="Stencil" panose="040409050D0802020404" pitchFamily="82" charset="0"/>
              </a:rPr>
              <a:t>Locatie: </a:t>
            </a:r>
            <a:r>
              <a:rPr lang="nl-NL" dirty="0">
                <a:solidFill>
                  <a:srgbClr val="FF0000"/>
                </a:solidFill>
                <a:latin typeface="Stencil" panose="040409050D0802020404" pitchFamily="82" charset="0"/>
              </a:rPr>
              <a:t>Stein</a:t>
            </a:r>
            <a:r>
              <a:rPr lang="nl-NL" dirty="0">
                <a:latin typeface="Stencil" panose="040409050D0802020404" pitchFamily="82" charset="0"/>
              </a:rPr>
              <a:t> (Zuid-Limburg</a:t>
            </a:r>
            <a:r>
              <a:rPr lang="nl-NL" dirty="0" smtClean="0">
                <a:latin typeface="Stencil" panose="040409050D0802020404" pitchFamily="82" charset="0"/>
              </a:rPr>
              <a:t>)</a:t>
            </a:r>
            <a:endParaRPr lang="nl-NL" dirty="0">
              <a:latin typeface="Stencil" panose="040409050D0802020404" pitchFamily="82" charset="0"/>
            </a:endParaRPr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34801" y="2420888"/>
            <a:ext cx="8229600" cy="532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>
                <a:latin typeface="Stencil" panose="040409050D0802020404" pitchFamily="82" charset="0"/>
              </a:rPr>
              <a:t>Minimaal </a:t>
            </a:r>
            <a:r>
              <a:rPr lang="nl-NL" dirty="0" smtClean="0">
                <a:solidFill>
                  <a:srgbClr val="FF0000"/>
                </a:solidFill>
                <a:latin typeface="Stencil" panose="040409050D0802020404" pitchFamily="82" charset="0"/>
              </a:rPr>
              <a:t>15</a:t>
            </a:r>
            <a:r>
              <a:rPr lang="nl-NL" dirty="0" smtClean="0">
                <a:latin typeface="Stencil" panose="040409050D0802020404" pitchFamily="82" charset="0"/>
              </a:rPr>
              <a:t>, maximaal </a:t>
            </a:r>
            <a:r>
              <a:rPr lang="nl-NL" dirty="0" smtClean="0">
                <a:solidFill>
                  <a:srgbClr val="FF0000"/>
                </a:solidFill>
                <a:latin typeface="Stencil" panose="040409050D0802020404" pitchFamily="82" charset="0"/>
              </a:rPr>
              <a:t>20</a:t>
            </a:r>
            <a:r>
              <a:rPr lang="nl-NL" dirty="0" smtClean="0">
                <a:latin typeface="Stencil" panose="040409050D0802020404" pitchFamily="82" charset="0"/>
              </a:rPr>
              <a:t> studenten</a:t>
            </a:r>
            <a:endParaRPr lang="nl-NL" dirty="0">
              <a:latin typeface="Stencil" panose="040409050D0802020404" pitchFamily="82" charset="0"/>
            </a:endParaRP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45466" y="3140968"/>
            <a:ext cx="8229600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nl-NL" dirty="0">
                <a:latin typeface="Tw Cen MT Condensed" panose="020B0606020104020203" pitchFamily="34" charset="0"/>
              </a:rPr>
              <a:t>GEZOND ETEN, </a:t>
            </a:r>
            <a:r>
              <a:rPr lang="nl-NL" dirty="0" smtClean="0">
                <a:latin typeface="Tw Cen MT Condensed" panose="020B0606020104020203" pitchFamily="34" charset="0"/>
              </a:rPr>
              <a:t>KEIHARD TRAINEN, TRIATLON, HELWEEK, KEUZES, DOELEN, AFZIEN, VERNIEUWEND, UIT JE COMFORT-ZONE , MENTAALTRAINING, SOIGNEREN, TECHNIEK, ZWEMMEN IN BUITENWATER, GASTTRAINERS, PRESTEREN   -  </a:t>
            </a:r>
            <a:r>
              <a:rPr lang="nl-NL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J</a:t>
            </a:r>
            <a:r>
              <a:rPr lang="nl-NL" sz="3100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I</a:t>
            </a:r>
            <a:r>
              <a:rPr lang="nl-NL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J OP JE BEST!</a:t>
            </a:r>
          </a:p>
        </p:txBody>
      </p:sp>
    </p:spTree>
    <p:extLst>
      <p:ext uri="{BB962C8B-B14F-4D97-AF65-F5344CB8AC3E}">
        <p14:creationId xmlns:p14="http://schemas.microsoft.com/office/powerpoint/2010/main" val="1664639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8518AEEA2074AA1F21B73CB0B483A" ma:contentTypeVersion="0" ma:contentTypeDescription="Create a new document." ma:contentTypeScope="" ma:versionID="f6903230cde45c0570fb9975d712670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F4A735-89AB-44C2-9C2F-5F1C8966BBC2}">
  <ds:schemaRefs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9AED296-B932-4E25-BD4F-94EAEA2557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381DD31-8322-4658-B55A-4C0E87218A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134</Words>
  <Application>Microsoft Macintosh PowerPoint</Application>
  <PresentationFormat>On-screen Show (4:3)</PresentationFormat>
  <Paragraphs>14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Kantoorthema</vt:lpstr>
      <vt:lpstr>PowerPoint Presentation</vt:lpstr>
      <vt:lpstr>PowerPoint Presentation</vt:lpstr>
    </vt:vector>
  </TitlesOfParts>
  <Company>Windesheim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Jeroen Steeman</dc:creator>
  <cp:lastModifiedBy>Ivan</cp:lastModifiedBy>
  <cp:revision>20</cp:revision>
  <dcterms:created xsi:type="dcterms:W3CDTF">2015-01-07T15:47:45Z</dcterms:created>
  <dcterms:modified xsi:type="dcterms:W3CDTF">2017-01-18T11:07:44Z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0x010100AE98518AEEA2074AA1F21B73CB0B483A</vt:lpwstr>
  </property>
</Properties>
</file>