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9"/>
  </p:notesMasterIdLst>
  <p:sldIdLst>
    <p:sldId id="412" r:id="rId5"/>
    <p:sldId id="413" r:id="rId6"/>
    <p:sldId id="409" r:id="rId7"/>
    <p:sldId id="410" r:id="rId8"/>
  </p:sldIdLst>
  <p:sldSz cx="12192000" cy="6858000"/>
  <p:notesSz cx="6797675" cy="9926638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76543"/>
  </p:normalViewPr>
  <p:slideViewPr>
    <p:cSldViewPr snapToGrid="0">
      <p:cViewPr varScale="1">
        <p:scale>
          <a:sx n="48" d="100"/>
          <a:sy n="48" d="100"/>
        </p:scale>
        <p:origin x="13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35" d="100"/>
          <a:sy n="135" d="100"/>
        </p:scale>
        <p:origin x="3488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ger, L.M. (Lieke)" userId="907f2590-47c7-4b91-94cc-f1cab2f0df9d" providerId="ADAL" clId="{665F0B6A-9F45-454A-A5B0-F96D224AA481}"/>
    <pc:docChg chg="custSel modSld">
      <pc:chgData name="Jager, L.M. (Lieke)" userId="907f2590-47c7-4b91-94cc-f1cab2f0df9d" providerId="ADAL" clId="{665F0B6A-9F45-454A-A5B0-F96D224AA481}" dt="2026-09-19T20:09:18.692" v="171" actId="6549"/>
      <pc:docMkLst>
        <pc:docMk/>
      </pc:docMkLst>
      <pc:sldChg chg="modSp mod">
        <pc:chgData name="Jager, L.M. (Lieke)" userId="907f2590-47c7-4b91-94cc-f1cab2f0df9d" providerId="ADAL" clId="{665F0B6A-9F45-454A-A5B0-F96D224AA481}" dt="2026-09-19T20:09:18.692" v="171" actId="6549"/>
        <pc:sldMkLst>
          <pc:docMk/>
          <pc:sldMk cId="529900665" sldId="410"/>
        </pc:sldMkLst>
        <pc:spChg chg="mod">
          <ac:chgData name="Jager, L.M. (Lieke)" userId="907f2590-47c7-4b91-94cc-f1cab2f0df9d" providerId="ADAL" clId="{665F0B6A-9F45-454A-A5B0-F96D224AA481}" dt="2026-09-19T20:09:18.692" v="171" actId="6549"/>
          <ac:spMkLst>
            <pc:docMk/>
            <pc:sldMk cId="529900665" sldId="410"/>
            <ac:spMk id="3" creationId="{3B7D5A77-D316-534D-FCB5-C63C667E22F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E6144-069B-DC40-BDD2-B26DDB027E90}" type="datetimeFigureOut">
              <a:rPr lang="nl-BE" smtClean="0"/>
              <a:t>19/09/2026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441F2-EE6F-E545-80F6-07EFCBA123A0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51941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441F2-EE6F-E545-80F6-07EFCBA123A0}" type="slidenum">
              <a:rPr lang="nl-BE" smtClean="0"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147814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441F2-EE6F-E545-80F6-07EFCBA123A0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2027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C26D59-93D3-C561-8B1B-A8BB712C42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8B416D3-4417-0674-5F17-23B8EAD1D3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57F93DA-436E-9CB6-159A-7BBD225B8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A35AD-FBA8-5347-9D5D-84B712D7791B}" type="datetimeFigureOut">
              <a:rPr lang="nl-BE" smtClean="0"/>
              <a:t>19/09/2026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D951D0F-54FD-A0A7-2CF2-A0B6261C5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F95404B-94A8-51B2-B32D-B60A45DF6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8842-7FED-3243-8A46-93E26B68103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65702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BECBDE-393E-4FF6-202C-E910E5951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14F0AE0-87C1-F800-3356-0D605F7B32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F8A9C28-1C86-BCEC-878E-0AB646760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A35AD-FBA8-5347-9D5D-84B712D7791B}" type="datetimeFigureOut">
              <a:rPr lang="nl-BE" smtClean="0"/>
              <a:t>19/09/2026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983239F-4C04-2CD9-836E-CF14DF7E8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0C4E7BF-3734-4728-06F6-564CA72DE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8842-7FED-3243-8A46-93E26B68103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20320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37144D-6D17-E2F4-1781-CFD22CA11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A9EBE27-4F90-D7A0-1DB9-135E65939B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D0ACC67-45DF-22E4-C588-50D0E016D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A35AD-FBA8-5347-9D5D-84B712D7791B}" type="datetimeFigureOut">
              <a:rPr lang="nl-BE" smtClean="0"/>
              <a:t>19/09/2026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81DA6AD-777A-7A8F-4314-76FAB28F7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DFFBBF3-28DC-E255-BD2F-12B15B7ED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8842-7FED-3243-8A46-93E26B68103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59388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D73384-69E0-BB14-EC6E-62C88A306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9FABA9A-9D8A-7AA4-060F-34BB8E3D35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5486DB8-F024-417E-E6C6-BD4C58C60C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3E164F3-22FC-C399-DB01-1CD099853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A35AD-FBA8-5347-9D5D-84B712D7791B}" type="datetimeFigureOut">
              <a:rPr lang="nl-BE" smtClean="0"/>
              <a:t>19/09/2026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B60221C-2A50-2EA8-1793-3103D0C1A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4FF0E57-C1DA-16DB-2CEB-6EB3B91AC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8842-7FED-3243-8A46-93E26B68103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3799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EB5351-314F-9675-BFEF-D2006DD80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93BF3D4-F24A-BD6C-D1B8-46F62D3BD1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DA74475-8709-A865-C6E4-D710885432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5EA2C8B1-DA7D-A7A0-C715-149B69E274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43DE8117-8AAF-2BA3-0609-93CFC7DEF8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6B3D7888-32BD-A599-5DA0-BAC5FC0F8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A35AD-FBA8-5347-9D5D-84B712D7791B}" type="datetimeFigureOut">
              <a:rPr lang="nl-BE" smtClean="0"/>
              <a:t>19/09/2026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AD26F98B-E8B6-1251-3EC2-FE94F042A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725215C7-B9BE-9267-CE5C-E957460CF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8842-7FED-3243-8A46-93E26B68103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0610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2B9C98-6876-A334-72C3-BDD5066C0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F7FC59C-B63B-3B5F-EA98-A49E0A9A2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A35AD-FBA8-5347-9D5D-84B712D7791B}" type="datetimeFigureOut">
              <a:rPr lang="nl-BE" smtClean="0"/>
              <a:t>19/09/2026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4564CD5-1DE7-C221-5B6B-783796B9C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14107E5-2055-60DD-EF56-88C7284BC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8842-7FED-3243-8A46-93E26B68103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09273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72332DFF-B305-CA9B-1041-F3C840467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A35AD-FBA8-5347-9D5D-84B712D7791B}" type="datetimeFigureOut">
              <a:rPr lang="nl-BE" smtClean="0"/>
              <a:t>19/09/2026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10A1369-EDA2-24E5-55E5-BEAAB798A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6CE3EAD-BB3B-A63C-C47E-BA9016DB7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8842-7FED-3243-8A46-93E26B68103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23318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0050DB-E9CC-403A-8C8B-02A74EA71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C6E65F8-50F3-0AEF-310E-9A82EB6FF5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7BE60C6-1555-580B-0496-57FF65E1E6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C147C41-A869-98D8-3351-F4B39D84E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A35AD-FBA8-5347-9D5D-84B712D7791B}" type="datetimeFigureOut">
              <a:rPr lang="nl-BE" smtClean="0"/>
              <a:t>19/09/2026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6330617-43A7-2E42-0D31-FEAA8882C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8FA5BD0-7413-2BFD-F2C8-E2C74CD3C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8842-7FED-3243-8A46-93E26B68103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59205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1541EF-0D2C-FA75-6C16-422112608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DA0378C0-C238-A821-82A3-3F9CFCBD67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545056A-CEC5-4B23-B72A-AB460E5E7A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C4B9078-BA4B-D70C-18C0-477D5AA78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A35AD-FBA8-5347-9D5D-84B712D7791B}" type="datetimeFigureOut">
              <a:rPr lang="nl-BE" smtClean="0"/>
              <a:t>19/09/2026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18B06A0-ADC8-70E5-8743-F2EBFD4C1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34899EA-ED5F-5E7D-DCB8-7D2E1F8E5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8842-7FED-3243-8A46-93E26B68103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60428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4368C1-704E-6D9C-8C6E-BA441CAB9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BB25FF4-A17D-315E-46B4-4948A3E3B4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AB90A38-3773-F218-CBF0-AD5C344F9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A35AD-FBA8-5347-9D5D-84B712D7791B}" type="datetimeFigureOut">
              <a:rPr lang="nl-BE" smtClean="0"/>
              <a:t>19/09/2026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1020C00-7158-494C-EAA1-EB1D9BCE9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4761877-B7D7-F00F-EA69-46058472F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8842-7FED-3243-8A46-93E26B68103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0144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4A7C9E07-47DB-7C7C-2D9A-AE80F3316C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A7678BF9-FB6D-016D-94EC-92CC8BC958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9BD98B0-4CF9-2124-6445-935E70313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A35AD-FBA8-5347-9D5D-84B712D7791B}" type="datetimeFigureOut">
              <a:rPr lang="nl-BE" smtClean="0"/>
              <a:t>19/09/2026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7F25884-1969-C8D3-0AB7-12015D62B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349F674-BC37-8449-60C8-72F92C922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98842-7FED-3243-8A46-93E26B68103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62323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2356B9D-9BC6-DD6B-28AB-1843370A5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FC51215-6160-95BA-A21F-09A0F1F412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BEFE531-46DB-BC4C-08C5-2359B30CEC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9A35AD-FBA8-5347-9D5D-84B712D7791B}" type="datetimeFigureOut">
              <a:rPr lang="nl-BE" smtClean="0"/>
              <a:t>19/09/2026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3916358-E93D-081A-4820-615F3B32A4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D931701-00DD-4718-0C19-12678EDDB5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F98842-7FED-3243-8A46-93E26B68103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70200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310F5-4208-5080-ABAE-76BB7D64D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Preparation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activity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94DAA4-6B14-51B0-C1D2-67F1F195DC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NL" dirty="0"/>
              <a:t>Make </a:t>
            </a:r>
            <a:r>
              <a:rPr lang="nl-NL" dirty="0" err="1"/>
              <a:t>sure</a:t>
            </a:r>
            <a:r>
              <a:rPr lang="nl-NL" dirty="0"/>
              <a:t> teacher-</a:t>
            </a:r>
            <a:r>
              <a:rPr lang="nl-NL" dirty="0" err="1"/>
              <a:t>educators</a:t>
            </a:r>
            <a:r>
              <a:rPr lang="nl-NL" dirty="0"/>
              <a:t> are </a:t>
            </a:r>
            <a:r>
              <a:rPr lang="nl-NL" dirty="0" err="1"/>
              <a:t>placed</a:t>
            </a:r>
            <a:r>
              <a:rPr lang="nl-NL" dirty="0"/>
              <a:t> in </a:t>
            </a:r>
            <a:r>
              <a:rPr lang="nl-NL" dirty="0" err="1"/>
              <a:t>groups</a:t>
            </a:r>
            <a:r>
              <a:rPr lang="nl-NL" dirty="0"/>
              <a:t> of 4-5 teacher </a:t>
            </a:r>
            <a:r>
              <a:rPr lang="nl-NL" dirty="0" err="1"/>
              <a:t>educators</a:t>
            </a:r>
            <a:r>
              <a:rPr lang="nl-NL" dirty="0"/>
              <a:t>.</a:t>
            </a:r>
          </a:p>
          <a:p>
            <a:endParaRPr lang="nl-NL" dirty="0"/>
          </a:p>
          <a:p>
            <a:r>
              <a:rPr lang="nl-NL" dirty="0"/>
              <a:t>Print-out </a:t>
            </a:r>
            <a:r>
              <a:rPr lang="nl-NL" dirty="0" err="1"/>
              <a:t>the</a:t>
            </a:r>
            <a:r>
              <a:rPr lang="nl-NL" dirty="0"/>
              <a:t> document _ </a:t>
            </a:r>
            <a:r>
              <a:rPr lang="nl-NL" dirty="0" err="1"/>
              <a:t>CompetencyFramework_Activity</a:t>
            </a:r>
            <a:r>
              <a:rPr lang="nl-NL" dirty="0"/>
              <a:t>. Make </a:t>
            </a:r>
            <a:r>
              <a:rPr lang="nl-NL" dirty="0" err="1"/>
              <a:t>sure</a:t>
            </a:r>
            <a:r>
              <a:rPr lang="nl-NL" dirty="0"/>
              <a:t> </a:t>
            </a:r>
            <a:r>
              <a:rPr lang="nl-NL" dirty="0" err="1"/>
              <a:t>you</a:t>
            </a:r>
            <a:r>
              <a:rPr lang="nl-NL" dirty="0"/>
              <a:t> print 1 </a:t>
            </a:r>
            <a:r>
              <a:rPr lang="nl-NL" dirty="0" err="1"/>
              <a:t>sided</a:t>
            </a:r>
            <a:r>
              <a:rPr lang="nl-NL" dirty="0"/>
              <a:t> and have </a:t>
            </a:r>
            <a:r>
              <a:rPr lang="nl-NL" dirty="0" err="1"/>
              <a:t>one</a:t>
            </a:r>
            <a:r>
              <a:rPr lang="nl-NL" dirty="0"/>
              <a:t> print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every</a:t>
            </a:r>
            <a:r>
              <a:rPr lang="nl-NL" dirty="0"/>
              <a:t> </a:t>
            </a:r>
            <a:r>
              <a:rPr lang="nl-NL" dirty="0" err="1"/>
              <a:t>group</a:t>
            </a:r>
            <a:r>
              <a:rPr lang="nl-NL" dirty="0"/>
              <a:t>. Make </a:t>
            </a:r>
            <a:r>
              <a:rPr lang="nl-NL" dirty="0" err="1"/>
              <a:t>sure</a:t>
            </a:r>
            <a:r>
              <a:rPr lang="nl-NL" dirty="0"/>
              <a:t> </a:t>
            </a:r>
            <a:r>
              <a:rPr lang="nl-NL" dirty="0" err="1"/>
              <a:t>all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different </a:t>
            </a:r>
            <a:r>
              <a:rPr lang="nl-NL" dirty="0" err="1"/>
              <a:t>parts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framework</a:t>
            </a:r>
            <a:r>
              <a:rPr lang="nl-NL" dirty="0"/>
              <a:t> and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example</a:t>
            </a:r>
            <a:r>
              <a:rPr lang="nl-NL" dirty="0"/>
              <a:t> </a:t>
            </a:r>
            <a:r>
              <a:rPr lang="nl-NL" dirty="0" err="1"/>
              <a:t>activitys</a:t>
            </a:r>
            <a:r>
              <a:rPr lang="nl-NL" dirty="0"/>
              <a:t> are cut-out. </a:t>
            </a:r>
          </a:p>
          <a:p>
            <a:endParaRPr lang="nl-NL" dirty="0"/>
          </a:p>
          <a:p>
            <a:r>
              <a:rPr lang="nl-NL" dirty="0"/>
              <a:t>Print-out </a:t>
            </a:r>
            <a:r>
              <a:rPr lang="nl-NL" dirty="0" err="1"/>
              <a:t>the</a:t>
            </a:r>
            <a:r>
              <a:rPr lang="nl-NL" dirty="0"/>
              <a:t> document ‘hand-</a:t>
            </a:r>
            <a:r>
              <a:rPr lang="nl-NL" dirty="0" err="1"/>
              <a:t>out_framework</a:t>
            </a:r>
            <a:r>
              <a:rPr lang="nl-NL" dirty="0"/>
              <a:t>’. </a:t>
            </a:r>
            <a:r>
              <a:rPr lang="nl-NL" dirty="0" err="1"/>
              <a:t>One</a:t>
            </a:r>
            <a:r>
              <a:rPr lang="nl-NL" dirty="0"/>
              <a:t> hand-out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every</a:t>
            </a:r>
            <a:r>
              <a:rPr lang="nl-NL" dirty="0"/>
              <a:t> </a:t>
            </a:r>
            <a:r>
              <a:rPr lang="nl-NL" dirty="0" err="1"/>
              <a:t>group</a:t>
            </a:r>
            <a:r>
              <a:rPr lang="nl-NL" dirty="0"/>
              <a:t>. 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49928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45AFB-C264-1344-ED04-50F0DDCCC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The </a:t>
            </a:r>
            <a:r>
              <a:rPr lang="nl-NL" dirty="0" err="1"/>
              <a:t>activity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29DF4D-4BA3-B9E3-EF43-8FF768B5DB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l-NL" dirty="0"/>
              <a:t>First </a:t>
            </a:r>
            <a:r>
              <a:rPr lang="nl-NL" dirty="0" err="1"/>
              <a:t>shortly</a:t>
            </a:r>
            <a:r>
              <a:rPr lang="nl-NL" dirty="0"/>
              <a:t> introduce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competency</a:t>
            </a:r>
            <a:r>
              <a:rPr lang="nl-NL" dirty="0"/>
              <a:t> </a:t>
            </a:r>
            <a:r>
              <a:rPr lang="nl-NL" dirty="0" err="1"/>
              <a:t>framework</a:t>
            </a:r>
            <a:r>
              <a:rPr lang="nl-NL" dirty="0"/>
              <a:t> (https://info-ted.eu/research/conceptual-framework/)</a:t>
            </a:r>
          </a:p>
          <a:p>
            <a:endParaRPr lang="nl-NL" dirty="0"/>
          </a:p>
          <a:p>
            <a:r>
              <a:rPr lang="nl-NL" dirty="0" err="1"/>
              <a:t>Then</a:t>
            </a:r>
            <a:r>
              <a:rPr lang="nl-NL" dirty="0"/>
              <a:t> </a:t>
            </a:r>
            <a:r>
              <a:rPr lang="nl-NL" dirty="0" err="1"/>
              <a:t>use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instruction</a:t>
            </a:r>
            <a:r>
              <a:rPr lang="nl-NL" dirty="0"/>
              <a:t> on slide 4 </a:t>
            </a:r>
            <a:r>
              <a:rPr lang="nl-NL" dirty="0" err="1"/>
              <a:t>to</a:t>
            </a:r>
            <a:r>
              <a:rPr lang="nl-NL" dirty="0"/>
              <a:t> introduce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activity</a:t>
            </a:r>
            <a:r>
              <a:rPr lang="nl-NL" dirty="0"/>
              <a:t>. </a:t>
            </a:r>
          </a:p>
          <a:p>
            <a:r>
              <a:rPr lang="nl-NL" dirty="0"/>
              <a:t>The goal is </a:t>
            </a:r>
            <a:r>
              <a:rPr lang="nl-NL" dirty="0" err="1"/>
              <a:t>twofold</a:t>
            </a:r>
            <a:r>
              <a:rPr lang="nl-NL" dirty="0"/>
              <a:t>:</a:t>
            </a:r>
          </a:p>
          <a:p>
            <a:pPr lvl="1"/>
            <a:r>
              <a:rPr lang="nl-NL" dirty="0"/>
              <a:t>First </a:t>
            </a:r>
            <a:r>
              <a:rPr lang="nl-NL" dirty="0" err="1"/>
              <a:t>to</a:t>
            </a:r>
            <a:r>
              <a:rPr lang="nl-NL" dirty="0"/>
              <a:t> share experiences </a:t>
            </a:r>
            <a:r>
              <a:rPr lang="nl-NL" dirty="0" err="1"/>
              <a:t>within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groups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specific</a:t>
            </a:r>
            <a:r>
              <a:rPr lang="nl-NL" dirty="0"/>
              <a:t> </a:t>
            </a:r>
            <a:r>
              <a:rPr lang="nl-NL" dirty="0" err="1"/>
              <a:t>parts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framework</a:t>
            </a:r>
            <a:r>
              <a:rPr lang="nl-NL" dirty="0"/>
              <a:t>/</a:t>
            </a:r>
            <a:r>
              <a:rPr lang="nl-NL" dirty="0" err="1"/>
              <a:t>activities</a:t>
            </a:r>
            <a:r>
              <a:rPr lang="nl-NL" dirty="0"/>
              <a:t> </a:t>
            </a:r>
            <a:r>
              <a:rPr lang="nl-NL" dirty="0" err="1"/>
              <a:t>that</a:t>
            </a:r>
            <a:r>
              <a:rPr lang="nl-NL" dirty="0"/>
              <a:t> are </a:t>
            </a:r>
            <a:r>
              <a:rPr lang="nl-NL" dirty="0" err="1"/>
              <a:t>already</a:t>
            </a:r>
            <a:r>
              <a:rPr lang="nl-NL" dirty="0"/>
              <a:t> </a:t>
            </a:r>
            <a:r>
              <a:rPr lang="nl-NL" dirty="0" err="1"/>
              <a:t>used</a:t>
            </a:r>
            <a:r>
              <a:rPr lang="nl-NL" dirty="0"/>
              <a:t> </a:t>
            </a:r>
            <a:r>
              <a:rPr lang="nl-NL" dirty="0" err="1"/>
              <a:t>by</a:t>
            </a:r>
            <a:r>
              <a:rPr lang="nl-NL" dirty="0"/>
              <a:t> teacher </a:t>
            </a:r>
            <a:r>
              <a:rPr lang="nl-NL" dirty="0" err="1"/>
              <a:t>educator</a:t>
            </a:r>
            <a:r>
              <a:rPr lang="nl-NL" dirty="0"/>
              <a:t>(s). </a:t>
            </a:r>
          </a:p>
          <a:p>
            <a:pPr lvl="1"/>
            <a:r>
              <a:rPr lang="nl-NL" dirty="0"/>
              <a:t>Second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discuss</a:t>
            </a:r>
            <a:r>
              <a:rPr lang="nl-NL" dirty="0"/>
              <a:t> </a:t>
            </a:r>
            <a:r>
              <a:rPr lang="nl-NL" dirty="0" err="1"/>
              <a:t>what</a:t>
            </a:r>
            <a:r>
              <a:rPr lang="nl-NL" dirty="0"/>
              <a:t> factors </a:t>
            </a:r>
            <a:r>
              <a:rPr lang="nl-NL" dirty="0" err="1"/>
              <a:t>might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helpfull</a:t>
            </a:r>
            <a:r>
              <a:rPr lang="nl-NL" dirty="0"/>
              <a:t> or hindering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implementation</a:t>
            </a:r>
            <a:r>
              <a:rPr lang="nl-NL" dirty="0"/>
              <a:t>/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use</a:t>
            </a:r>
            <a:r>
              <a:rPr lang="nl-NL" dirty="0"/>
              <a:t> of </a:t>
            </a:r>
            <a:r>
              <a:rPr lang="nl-NL" dirty="0" err="1"/>
              <a:t>practices</a:t>
            </a:r>
            <a:r>
              <a:rPr lang="nl-NL" dirty="0"/>
              <a:t>/.</a:t>
            </a:r>
          </a:p>
          <a:p>
            <a:pPr lvl="1"/>
            <a:endParaRPr lang="nl-NL" dirty="0"/>
          </a:p>
          <a:p>
            <a:r>
              <a:rPr lang="nl-NL" dirty="0" err="1"/>
              <a:t>After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activity</a:t>
            </a:r>
            <a:r>
              <a:rPr lang="nl-NL" dirty="0"/>
              <a:t> </a:t>
            </a:r>
            <a:r>
              <a:rPr lang="nl-NL" dirty="0" err="1"/>
              <a:t>helpfull</a:t>
            </a:r>
            <a:r>
              <a:rPr lang="nl-NL" dirty="0"/>
              <a:t> and hindering </a:t>
            </a:r>
            <a:r>
              <a:rPr lang="nl-NL" dirty="0" err="1"/>
              <a:t>institutional</a:t>
            </a:r>
            <a:r>
              <a:rPr lang="nl-NL" dirty="0"/>
              <a:t> factors </a:t>
            </a:r>
            <a:r>
              <a:rPr lang="nl-NL" dirty="0" err="1"/>
              <a:t>can</a:t>
            </a:r>
            <a:r>
              <a:rPr lang="nl-NL" dirty="0"/>
              <a:t> </a:t>
            </a:r>
            <a:r>
              <a:rPr lang="nl-NL" dirty="0" err="1"/>
              <a:t>be</a:t>
            </a:r>
            <a:r>
              <a:rPr lang="nl-NL" dirty="0"/>
              <a:t> </a:t>
            </a:r>
            <a:r>
              <a:rPr lang="nl-NL" dirty="0" err="1"/>
              <a:t>discussed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gain</a:t>
            </a:r>
            <a:r>
              <a:rPr lang="nl-NL" dirty="0"/>
              <a:t> </a:t>
            </a:r>
            <a:r>
              <a:rPr lang="nl-NL" dirty="0" err="1"/>
              <a:t>insight</a:t>
            </a:r>
            <a:r>
              <a:rPr lang="nl-NL" dirty="0"/>
              <a:t> in </a:t>
            </a:r>
            <a:r>
              <a:rPr lang="nl-NL" dirty="0" err="1"/>
              <a:t>what</a:t>
            </a:r>
            <a:r>
              <a:rPr lang="nl-NL" dirty="0"/>
              <a:t> is </a:t>
            </a:r>
            <a:r>
              <a:rPr lang="nl-NL" dirty="0" err="1"/>
              <a:t>necessary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maintain</a:t>
            </a:r>
            <a:r>
              <a:rPr lang="nl-NL" dirty="0"/>
              <a:t> and/or </a:t>
            </a:r>
            <a:r>
              <a:rPr lang="nl-NL" dirty="0" err="1"/>
              <a:t>futher</a:t>
            </a:r>
            <a:r>
              <a:rPr lang="nl-NL" dirty="0"/>
              <a:t> </a:t>
            </a:r>
            <a:r>
              <a:rPr lang="nl-NL" dirty="0" err="1"/>
              <a:t>develop</a:t>
            </a:r>
            <a:r>
              <a:rPr lang="nl-NL" dirty="0"/>
              <a:t> </a:t>
            </a:r>
            <a:r>
              <a:rPr lang="nl-NL" dirty="0" err="1"/>
              <a:t>diversity</a:t>
            </a:r>
            <a:r>
              <a:rPr lang="nl-NL" dirty="0"/>
              <a:t> </a:t>
            </a:r>
            <a:r>
              <a:rPr lang="nl-NL" dirty="0" err="1"/>
              <a:t>responsive</a:t>
            </a:r>
            <a:r>
              <a:rPr lang="nl-NL" dirty="0"/>
              <a:t> </a:t>
            </a:r>
            <a:r>
              <a:rPr lang="nl-NL" dirty="0" err="1"/>
              <a:t>practices</a:t>
            </a:r>
            <a:r>
              <a:rPr lang="nl-NL" dirty="0"/>
              <a:t> </a:t>
            </a:r>
            <a:r>
              <a:rPr lang="nl-NL" dirty="0" err="1"/>
              <a:t>within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teacher </a:t>
            </a:r>
            <a:r>
              <a:rPr lang="nl-NL" dirty="0" err="1"/>
              <a:t>education</a:t>
            </a:r>
            <a:r>
              <a:rPr lang="nl-NL" dirty="0"/>
              <a:t> </a:t>
            </a:r>
            <a:r>
              <a:rPr lang="nl-NL" dirty="0" err="1"/>
              <a:t>programme</a:t>
            </a:r>
            <a:r>
              <a:rPr lang="nl-NL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13370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9468A-F3EF-5496-5469-3220775D5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Competency framework</a:t>
            </a:r>
            <a:endParaRPr lang="nl-NL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FAA6E6-EB6E-6903-F356-11F13F4D1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270" y="3429000"/>
            <a:ext cx="3992416" cy="1809296"/>
          </a:xfrm>
          <a:prstGeom prst="rect">
            <a:avLst/>
          </a:prstGeom>
        </p:spPr>
      </p:pic>
      <p:pic>
        <p:nvPicPr>
          <p:cNvPr id="1026" name="Picture 2" descr="Afbeelding met tekst, schermopname, Lettertype, lijn&#10;&#10;Automatisch gegenereerde beschrijving">
            <a:extLst>
              <a:ext uri="{FF2B5EF4-FFF2-40B4-BE49-F238E27FC236}">
                <a16:creationId xmlns:a16="http://schemas.microsoft.com/office/drawing/2014/main" id="{8FD4E730-5D3C-6502-45FD-FC00FBE0F4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7686" y="2744715"/>
            <a:ext cx="7803799" cy="389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B27518-D9D2-2404-3E22-DAA238D14B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Ponet, B., </a:t>
            </a:r>
            <a:r>
              <a:rPr lang="en-US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Vantieghem</a:t>
            </a:r>
            <a:r>
              <a:rPr lang="en-US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W., Tack, H., &amp; Vanderlinde, R. (2025). Teacher educators’ distinctive contribution to education that serves all: introducing a conceptual framework based on a systematic literature review. </a:t>
            </a:r>
            <a:r>
              <a:rPr lang="en-US" sz="18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European Journal of Teacher Education</a:t>
            </a:r>
            <a:r>
              <a:rPr lang="en-US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1-21.</a:t>
            </a:r>
            <a:endParaRPr lang="nl-NL" sz="1800" dirty="0"/>
          </a:p>
        </p:txBody>
      </p:sp>
    </p:spTree>
    <p:extLst>
      <p:ext uri="{BB962C8B-B14F-4D97-AF65-F5344CB8AC3E}">
        <p14:creationId xmlns:p14="http://schemas.microsoft.com/office/powerpoint/2010/main" val="3382266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577E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A1236C-1993-ACEF-B834-2053E1F7A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Instruction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7D5A77-D316-534D-FCB5-C63C667E22FE}"/>
              </a:ext>
            </a:extLst>
          </p:cNvPr>
          <p:cNvSpPr txBox="1"/>
          <p:nvPr/>
        </p:nvSpPr>
        <p:spPr>
          <a:xfrm>
            <a:off x="3193775" y="309976"/>
            <a:ext cx="8825948" cy="683264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100" dirty="0"/>
              <a:t>Open </a:t>
            </a:r>
            <a:r>
              <a:rPr lang="nl-NL" sz="2100" dirty="0" err="1"/>
              <a:t>the</a:t>
            </a:r>
            <a:r>
              <a:rPr lang="nl-NL" sz="2100" dirty="0"/>
              <a:t> enveloppes.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100" dirty="0"/>
              <a:t>In </a:t>
            </a:r>
            <a:r>
              <a:rPr lang="nl-NL" sz="2100" dirty="0" err="1"/>
              <a:t>them</a:t>
            </a:r>
            <a:r>
              <a:rPr lang="nl-NL" sz="2100" dirty="0"/>
              <a:t> </a:t>
            </a:r>
            <a:r>
              <a:rPr lang="nl-NL" sz="2100" dirty="0" err="1"/>
              <a:t>you</a:t>
            </a:r>
            <a:r>
              <a:rPr lang="nl-NL" sz="2100" dirty="0"/>
              <a:t> </a:t>
            </a:r>
            <a:r>
              <a:rPr lang="nl-NL" sz="2100" dirty="0" err="1"/>
              <a:t>will</a:t>
            </a:r>
            <a:r>
              <a:rPr lang="nl-NL" sz="2100" dirty="0"/>
              <a:t> </a:t>
            </a:r>
            <a:r>
              <a:rPr lang="nl-NL" sz="2100" dirty="0" err="1"/>
              <a:t>find</a:t>
            </a:r>
            <a:r>
              <a:rPr lang="nl-NL" sz="2100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sz="2100" dirty="0"/>
              <a:t>1) General </a:t>
            </a:r>
            <a:r>
              <a:rPr lang="nl-NL" sz="2100" dirty="0" err="1"/>
              <a:t>introduction</a:t>
            </a:r>
            <a:r>
              <a:rPr lang="nl-NL" sz="2100" dirty="0"/>
              <a:t> of </a:t>
            </a:r>
            <a:r>
              <a:rPr lang="nl-NL" sz="2100" dirty="0" err="1"/>
              <a:t>the</a:t>
            </a:r>
            <a:r>
              <a:rPr lang="nl-NL" sz="2100" dirty="0"/>
              <a:t> </a:t>
            </a:r>
            <a:r>
              <a:rPr lang="nl-NL" sz="2100" dirty="0" err="1"/>
              <a:t>competencyframework</a:t>
            </a:r>
            <a:endParaRPr lang="nl-NL" sz="21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sz="2100" dirty="0"/>
              <a:t>2) </a:t>
            </a:r>
            <a:r>
              <a:rPr lang="nl-NL" sz="2100" dirty="0" err="1"/>
              <a:t>One</a:t>
            </a:r>
            <a:r>
              <a:rPr lang="nl-NL" sz="2100" dirty="0"/>
              <a:t> or </a:t>
            </a:r>
            <a:r>
              <a:rPr lang="nl-NL" sz="2100" dirty="0" err="1"/>
              <a:t>two</a:t>
            </a:r>
            <a:r>
              <a:rPr lang="nl-NL" sz="2100" dirty="0"/>
              <a:t> of </a:t>
            </a:r>
            <a:r>
              <a:rPr lang="nl-NL" sz="2100" dirty="0" err="1"/>
              <a:t>the</a:t>
            </a:r>
            <a:r>
              <a:rPr lang="nl-NL" sz="2100" dirty="0"/>
              <a:t> </a:t>
            </a:r>
            <a:r>
              <a:rPr lang="nl-NL" sz="2100" dirty="0" err="1"/>
              <a:t>catogories</a:t>
            </a:r>
            <a:r>
              <a:rPr lang="nl-NL" sz="2100" dirty="0"/>
              <a:t> </a:t>
            </a:r>
            <a:r>
              <a:rPr lang="nl-NL" sz="2100" dirty="0" err="1"/>
              <a:t>with</a:t>
            </a:r>
            <a:r>
              <a:rPr lang="nl-NL" sz="2100" dirty="0"/>
              <a:t> </a:t>
            </a:r>
            <a:r>
              <a:rPr lang="nl-NL" sz="2100" dirty="0" err="1"/>
              <a:t>example</a:t>
            </a:r>
            <a:r>
              <a:rPr lang="nl-NL" sz="2100" dirty="0"/>
              <a:t> </a:t>
            </a:r>
            <a:r>
              <a:rPr lang="nl-NL" sz="2100" dirty="0" err="1"/>
              <a:t>practices</a:t>
            </a:r>
            <a:endParaRPr lang="nl-NL" sz="21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nl-NL" sz="21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100" dirty="0"/>
              <a:t>Read </a:t>
            </a:r>
            <a:r>
              <a:rPr lang="nl-NL" sz="2100" dirty="0" err="1"/>
              <a:t>the</a:t>
            </a:r>
            <a:r>
              <a:rPr lang="nl-NL" sz="2100" dirty="0"/>
              <a:t> information </a:t>
            </a:r>
            <a:r>
              <a:rPr lang="nl-NL" sz="2100" dirty="0" err="1"/>
              <a:t>about</a:t>
            </a:r>
            <a:r>
              <a:rPr lang="nl-NL" sz="2100" dirty="0"/>
              <a:t> </a:t>
            </a:r>
            <a:r>
              <a:rPr lang="nl-NL" sz="2100" dirty="0" err="1"/>
              <a:t>the</a:t>
            </a:r>
            <a:r>
              <a:rPr lang="nl-NL" sz="2100" dirty="0"/>
              <a:t> </a:t>
            </a:r>
            <a:r>
              <a:rPr lang="nl-NL" sz="2100" dirty="0" err="1"/>
              <a:t>category</a:t>
            </a:r>
            <a:r>
              <a:rPr lang="nl-NL" sz="2100" dirty="0"/>
              <a:t> and </a:t>
            </a:r>
            <a:r>
              <a:rPr lang="nl-NL" sz="2100" dirty="0" err="1"/>
              <a:t>the</a:t>
            </a:r>
            <a:r>
              <a:rPr lang="nl-NL" sz="2100" dirty="0"/>
              <a:t> </a:t>
            </a:r>
            <a:r>
              <a:rPr lang="nl-NL" sz="2100" dirty="0" err="1"/>
              <a:t>example</a:t>
            </a:r>
            <a:r>
              <a:rPr lang="nl-NL" sz="2100" dirty="0"/>
              <a:t> </a:t>
            </a:r>
            <a:r>
              <a:rPr lang="nl-NL" sz="2100" dirty="0" err="1"/>
              <a:t>practices</a:t>
            </a:r>
            <a:r>
              <a:rPr lang="nl-NL" sz="2100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sz="2100" dirty="0" err="1"/>
              <a:t>Discuss</a:t>
            </a:r>
            <a:r>
              <a:rPr lang="nl-NL" sz="2100" dirty="0"/>
              <a:t>, per </a:t>
            </a:r>
            <a:r>
              <a:rPr lang="nl-NL" sz="2100" dirty="0" err="1"/>
              <a:t>example</a:t>
            </a:r>
            <a:r>
              <a:rPr lang="nl-NL" sz="2100" dirty="0"/>
              <a:t> </a:t>
            </a:r>
            <a:r>
              <a:rPr lang="nl-NL" sz="2100" dirty="0" err="1"/>
              <a:t>practice</a:t>
            </a:r>
            <a:r>
              <a:rPr lang="nl-NL" sz="2100" dirty="0"/>
              <a:t>, </a:t>
            </a:r>
            <a:r>
              <a:rPr lang="nl-NL" sz="2100" dirty="0" err="1"/>
              <a:t>if</a:t>
            </a:r>
            <a:r>
              <a:rPr lang="nl-NL" sz="2100" dirty="0"/>
              <a:t> (and </a:t>
            </a:r>
            <a:r>
              <a:rPr lang="nl-NL" sz="2100" dirty="0" err="1"/>
              <a:t>how</a:t>
            </a:r>
            <a:r>
              <a:rPr lang="nl-NL" sz="2100" dirty="0"/>
              <a:t>) </a:t>
            </a:r>
            <a:r>
              <a:rPr lang="nl-NL" sz="2100" dirty="0" err="1"/>
              <a:t>you</a:t>
            </a:r>
            <a:r>
              <a:rPr lang="nl-NL" sz="2100" dirty="0"/>
              <a:t> have </a:t>
            </a:r>
            <a:r>
              <a:rPr lang="nl-NL" sz="2100" dirty="0" err="1"/>
              <a:t>used</a:t>
            </a:r>
            <a:r>
              <a:rPr lang="nl-NL" sz="2100" dirty="0"/>
              <a:t> </a:t>
            </a:r>
            <a:r>
              <a:rPr lang="nl-NL" sz="2100" dirty="0" err="1"/>
              <a:t>the</a:t>
            </a:r>
            <a:r>
              <a:rPr lang="nl-NL" sz="2100" dirty="0"/>
              <a:t> </a:t>
            </a:r>
            <a:r>
              <a:rPr lang="nl-NL" sz="2100" dirty="0" err="1"/>
              <a:t>practice</a:t>
            </a:r>
            <a:r>
              <a:rPr lang="nl-NL" sz="2100" dirty="0"/>
              <a:t> (or </a:t>
            </a:r>
            <a:r>
              <a:rPr lang="nl-NL" sz="2100" dirty="0" err="1"/>
              <a:t>it</a:t>
            </a:r>
            <a:r>
              <a:rPr lang="nl-NL" sz="2100" dirty="0"/>
              <a:t> is </a:t>
            </a:r>
            <a:r>
              <a:rPr lang="nl-NL" sz="2100" dirty="0" err="1"/>
              <a:t>used</a:t>
            </a:r>
            <a:r>
              <a:rPr lang="nl-NL" sz="2100" dirty="0"/>
              <a:t> </a:t>
            </a:r>
            <a:r>
              <a:rPr lang="nl-NL" sz="2100" dirty="0" err="1"/>
              <a:t>within</a:t>
            </a:r>
            <a:r>
              <a:rPr lang="nl-NL" sz="2100" dirty="0"/>
              <a:t> </a:t>
            </a:r>
            <a:r>
              <a:rPr lang="nl-NL" sz="2100" dirty="0" err="1"/>
              <a:t>your</a:t>
            </a:r>
            <a:r>
              <a:rPr lang="nl-NL" sz="2100" dirty="0"/>
              <a:t> </a:t>
            </a:r>
            <a:r>
              <a:rPr lang="nl-NL" sz="2100" dirty="0" err="1"/>
              <a:t>institution</a:t>
            </a:r>
            <a:r>
              <a:rPr lang="nl-NL" sz="2100" dirty="0"/>
              <a:t>).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sz="2100" dirty="0"/>
              <a:t>Order </a:t>
            </a:r>
            <a:r>
              <a:rPr lang="nl-NL" sz="2100" dirty="0" err="1"/>
              <a:t>the</a:t>
            </a:r>
            <a:r>
              <a:rPr lang="nl-NL" sz="2100" dirty="0"/>
              <a:t> </a:t>
            </a:r>
            <a:r>
              <a:rPr lang="nl-NL" sz="2100" dirty="0" err="1"/>
              <a:t>practices</a:t>
            </a:r>
            <a:r>
              <a:rPr lang="nl-NL" sz="2100" dirty="0"/>
              <a:t> </a:t>
            </a:r>
            <a:r>
              <a:rPr lang="nl-NL" sz="2100" dirty="0" err="1"/>
              <a:t>from</a:t>
            </a:r>
            <a:r>
              <a:rPr lang="nl-NL" sz="2100" dirty="0"/>
              <a:t> ‘most </a:t>
            </a:r>
            <a:r>
              <a:rPr lang="nl-NL" sz="2100" dirty="0" err="1"/>
              <a:t>used</a:t>
            </a:r>
            <a:r>
              <a:rPr lang="nl-NL" sz="2100" dirty="0"/>
              <a:t>’  </a:t>
            </a:r>
            <a:r>
              <a:rPr lang="nl-NL" sz="2100" dirty="0" err="1"/>
              <a:t>to</a:t>
            </a:r>
            <a:r>
              <a:rPr lang="nl-NL" sz="2100" dirty="0"/>
              <a:t> ‘</a:t>
            </a:r>
            <a:r>
              <a:rPr lang="nl-NL" sz="2100" dirty="0" err="1"/>
              <a:t>least</a:t>
            </a:r>
            <a:r>
              <a:rPr lang="nl-NL" sz="2100" dirty="0"/>
              <a:t> </a:t>
            </a:r>
            <a:r>
              <a:rPr lang="nl-NL" sz="2100" dirty="0" err="1"/>
              <a:t>used</a:t>
            </a:r>
            <a:r>
              <a:rPr lang="nl-NL" sz="2100" dirty="0"/>
              <a:t>’ (</a:t>
            </a:r>
            <a:r>
              <a:rPr lang="nl-NL" sz="2100" dirty="0" err="1"/>
              <a:t>within</a:t>
            </a:r>
            <a:r>
              <a:rPr lang="nl-NL" sz="2100" dirty="0"/>
              <a:t> </a:t>
            </a:r>
            <a:r>
              <a:rPr lang="nl-NL" sz="2100" dirty="0" err="1"/>
              <a:t>the</a:t>
            </a:r>
            <a:r>
              <a:rPr lang="nl-NL" sz="2100" dirty="0"/>
              <a:t> </a:t>
            </a:r>
            <a:r>
              <a:rPr lang="nl-NL" sz="2100" dirty="0" err="1"/>
              <a:t>group</a:t>
            </a:r>
            <a:r>
              <a:rPr lang="nl-NL" sz="2100" dirty="0"/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sz="2100" dirty="0" err="1"/>
              <a:t>Discuss</a:t>
            </a:r>
            <a:r>
              <a:rPr lang="nl-NL" sz="2100" dirty="0"/>
              <a:t> </a:t>
            </a:r>
            <a:r>
              <a:rPr lang="nl-NL" sz="2100" dirty="0" err="1"/>
              <a:t>the</a:t>
            </a:r>
            <a:r>
              <a:rPr lang="nl-NL" sz="2100" dirty="0"/>
              <a:t> top and </a:t>
            </a:r>
            <a:r>
              <a:rPr lang="nl-NL" sz="2100" dirty="0" err="1"/>
              <a:t>bottem</a:t>
            </a:r>
            <a:r>
              <a:rPr lang="nl-NL" sz="2100" dirty="0"/>
              <a:t> </a:t>
            </a:r>
            <a:r>
              <a:rPr lang="nl-NL" sz="2100" dirty="0" err="1"/>
              <a:t>practice</a:t>
            </a:r>
            <a:r>
              <a:rPr lang="nl-NL" sz="2100" dirty="0"/>
              <a:t>(s) </a:t>
            </a:r>
            <a:r>
              <a:rPr lang="nl-NL" sz="2100" dirty="0" err="1"/>
              <a:t>using</a:t>
            </a:r>
            <a:r>
              <a:rPr lang="nl-NL" sz="2100" dirty="0"/>
              <a:t> </a:t>
            </a:r>
            <a:r>
              <a:rPr lang="nl-NL" sz="2100" dirty="0" err="1"/>
              <a:t>the</a:t>
            </a:r>
            <a:r>
              <a:rPr lang="nl-NL" sz="2100" dirty="0"/>
              <a:t> hand-out. </a:t>
            </a:r>
          </a:p>
          <a:p>
            <a:pPr marL="1657350" lvl="3" indent="-285750">
              <a:buFont typeface="Wingdings" panose="05000000000000000000" pitchFamily="2" charset="2"/>
              <a:buChar char="Ø"/>
            </a:pPr>
            <a:r>
              <a:rPr lang="nl-NL" sz="2100" dirty="0"/>
              <a:t>Write down </a:t>
            </a:r>
            <a:r>
              <a:rPr lang="nl-NL" sz="2100" dirty="0" err="1"/>
              <a:t>the</a:t>
            </a:r>
            <a:r>
              <a:rPr lang="nl-NL" sz="2100" dirty="0"/>
              <a:t> top (most </a:t>
            </a:r>
            <a:r>
              <a:rPr lang="nl-NL" sz="2100" dirty="0" err="1"/>
              <a:t>used</a:t>
            </a:r>
            <a:r>
              <a:rPr lang="nl-NL" sz="2100" dirty="0"/>
              <a:t>) </a:t>
            </a:r>
            <a:r>
              <a:rPr lang="nl-NL" sz="2100" dirty="0" err="1"/>
              <a:t>practices</a:t>
            </a:r>
            <a:r>
              <a:rPr lang="nl-NL" sz="2100" dirty="0"/>
              <a:t> – </a:t>
            </a:r>
            <a:r>
              <a:rPr lang="nl-NL" sz="2100" dirty="0" err="1"/>
              <a:t>then</a:t>
            </a:r>
            <a:r>
              <a:rPr lang="nl-NL" sz="2100" dirty="0"/>
              <a:t> </a:t>
            </a:r>
            <a:r>
              <a:rPr lang="nl-NL" sz="2100" dirty="0" err="1"/>
              <a:t>discuss</a:t>
            </a:r>
            <a:r>
              <a:rPr lang="nl-NL" sz="2100" dirty="0"/>
              <a:t> and </a:t>
            </a:r>
            <a:r>
              <a:rPr lang="nl-NL" sz="2100" dirty="0" err="1"/>
              <a:t>write</a:t>
            </a:r>
            <a:r>
              <a:rPr lang="nl-NL" sz="2100" dirty="0"/>
              <a:t> down </a:t>
            </a:r>
            <a:r>
              <a:rPr lang="nl-NL" sz="2100" dirty="0" err="1"/>
              <a:t>contextual</a:t>
            </a:r>
            <a:r>
              <a:rPr lang="nl-NL" sz="2100" dirty="0"/>
              <a:t> factors and </a:t>
            </a:r>
            <a:r>
              <a:rPr lang="nl-NL" sz="2100" dirty="0" err="1"/>
              <a:t>knowledge</a:t>
            </a:r>
            <a:r>
              <a:rPr lang="nl-NL" sz="2100" dirty="0"/>
              <a:t>, skills, attitudes </a:t>
            </a:r>
            <a:r>
              <a:rPr lang="nl-NL" sz="2100" dirty="0" err="1"/>
              <a:t>that</a:t>
            </a:r>
            <a:r>
              <a:rPr lang="nl-NL" sz="2100" dirty="0"/>
              <a:t> are </a:t>
            </a:r>
            <a:r>
              <a:rPr lang="nl-NL" sz="2100" dirty="0" err="1"/>
              <a:t>supporting</a:t>
            </a:r>
            <a:r>
              <a:rPr lang="nl-NL" sz="2100" dirty="0"/>
              <a:t> </a:t>
            </a:r>
            <a:r>
              <a:rPr lang="nl-NL" sz="2100" dirty="0" err="1"/>
              <a:t>the</a:t>
            </a:r>
            <a:r>
              <a:rPr lang="nl-NL" sz="2100" dirty="0"/>
              <a:t> </a:t>
            </a:r>
            <a:r>
              <a:rPr lang="nl-NL" sz="2100" dirty="0" err="1"/>
              <a:t>wide</a:t>
            </a:r>
            <a:r>
              <a:rPr lang="nl-NL" sz="2100" dirty="0"/>
              <a:t>(r) spread </a:t>
            </a:r>
            <a:r>
              <a:rPr lang="nl-NL" sz="2100" dirty="0" err="1"/>
              <a:t>implementation</a:t>
            </a:r>
            <a:r>
              <a:rPr lang="nl-NL" sz="2100" dirty="0"/>
              <a:t> of these </a:t>
            </a:r>
            <a:r>
              <a:rPr lang="nl-NL" sz="2100" dirty="0" err="1"/>
              <a:t>practices</a:t>
            </a:r>
            <a:r>
              <a:rPr lang="nl-NL" sz="2100" dirty="0"/>
              <a:t>.</a:t>
            </a:r>
          </a:p>
          <a:p>
            <a:pPr marL="1657350" lvl="3" indent="-285750">
              <a:buFont typeface="Wingdings" panose="05000000000000000000" pitchFamily="2" charset="2"/>
              <a:buChar char="Ø"/>
            </a:pPr>
            <a:r>
              <a:rPr lang="nl-NL" sz="2100" dirty="0"/>
              <a:t>Write down </a:t>
            </a:r>
            <a:r>
              <a:rPr lang="nl-NL" sz="2100" dirty="0" err="1"/>
              <a:t>the</a:t>
            </a:r>
            <a:r>
              <a:rPr lang="nl-NL" sz="2100" dirty="0"/>
              <a:t> </a:t>
            </a:r>
            <a:r>
              <a:rPr lang="nl-NL" sz="2100" dirty="0" err="1"/>
              <a:t>bottom</a:t>
            </a:r>
            <a:r>
              <a:rPr lang="nl-NL" sz="2100" dirty="0"/>
              <a:t> (</a:t>
            </a:r>
            <a:r>
              <a:rPr lang="nl-NL" sz="2100" dirty="0" err="1"/>
              <a:t>least</a:t>
            </a:r>
            <a:r>
              <a:rPr lang="nl-NL" sz="2100" dirty="0"/>
              <a:t> </a:t>
            </a:r>
            <a:r>
              <a:rPr lang="nl-NL" sz="2100" dirty="0" err="1"/>
              <a:t>used</a:t>
            </a:r>
            <a:r>
              <a:rPr lang="nl-NL" sz="2100" dirty="0"/>
              <a:t> </a:t>
            </a:r>
            <a:r>
              <a:rPr lang="nl-NL" sz="2100" dirty="0" err="1"/>
              <a:t>practices</a:t>
            </a:r>
            <a:r>
              <a:rPr lang="nl-NL" sz="2100" dirty="0"/>
              <a:t>)– </a:t>
            </a:r>
            <a:r>
              <a:rPr lang="nl-NL" sz="2100" dirty="0" err="1"/>
              <a:t>Discuss</a:t>
            </a:r>
            <a:r>
              <a:rPr lang="nl-NL" sz="2100" dirty="0"/>
              <a:t> factors </a:t>
            </a:r>
            <a:r>
              <a:rPr lang="nl-NL" sz="2100" dirty="0" err="1"/>
              <a:t>that</a:t>
            </a:r>
            <a:r>
              <a:rPr lang="nl-NL" sz="2100" dirty="0"/>
              <a:t> </a:t>
            </a:r>
            <a:r>
              <a:rPr lang="nl-NL" sz="2100" dirty="0" err="1"/>
              <a:t>might</a:t>
            </a:r>
            <a:r>
              <a:rPr lang="nl-NL" sz="2100" dirty="0"/>
              <a:t> hinder </a:t>
            </a:r>
            <a:r>
              <a:rPr lang="nl-NL" sz="2100" dirty="0" err="1"/>
              <a:t>using</a:t>
            </a:r>
            <a:r>
              <a:rPr lang="nl-NL" sz="2100" dirty="0"/>
              <a:t> </a:t>
            </a:r>
            <a:r>
              <a:rPr lang="nl-NL" sz="2100" dirty="0" err="1"/>
              <a:t>this</a:t>
            </a:r>
            <a:r>
              <a:rPr lang="nl-NL" sz="2100" dirty="0"/>
              <a:t> </a:t>
            </a:r>
            <a:r>
              <a:rPr lang="nl-NL" sz="2100" dirty="0" err="1"/>
              <a:t>practice</a:t>
            </a:r>
            <a:r>
              <a:rPr lang="nl-NL" sz="2100" dirty="0"/>
              <a:t> and </a:t>
            </a:r>
            <a:r>
              <a:rPr lang="nl-NL" sz="2100" dirty="0" err="1"/>
              <a:t>what</a:t>
            </a:r>
            <a:r>
              <a:rPr lang="nl-NL" sz="2100" dirty="0"/>
              <a:t> is </a:t>
            </a:r>
            <a:r>
              <a:rPr lang="nl-NL" sz="2100" dirty="0" err="1"/>
              <a:t>needed</a:t>
            </a:r>
            <a:r>
              <a:rPr lang="nl-NL" sz="2100" dirty="0"/>
              <a:t>, or </a:t>
            </a:r>
            <a:r>
              <a:rPr lang="nl-NL" sz="2100" dirty="0" err="1"/>
              <a:t>would</a:t>
            </a:r>
            <a:r>
              <a:rPr lang="nl-NL" sz="2100" dirty="0"/>
              <a:t> help, </a:t>
            </a:r>
            <a:r>
              <a:rPr lang="nl-NL" sz="2100" dirty="0" err="1"/>
              <a:t>for</a:t>
            </a:r>
            <a:r>
              <a:rPr lang="nl-NL" sz="2100" dirty="0"/>
              <a:t> these </a:t>
            </a:r>
            <a:r>
              <a:rPr lang="nl-NL" sz="2100" dirty="0" err="1"/>
              <a:t>practices</a:t>
            </a:r>
            <a:r>
              <a:rPr lang="nl-NL" sz="2100" dirty="0"/>
              <a:t> </a:t>
            </a:r>
            <a:r>
              <a:rPr lang="nl-NL" sz="2100" dirty="0" err="1"/>
              <a:t>to</a:t>
            </a:r>
            <a:r>
              <a:rPr lang="nl-NL" sz="2100" dirty="0"/>
              <a:t> </a:t>
            </a:r>
            <a:r>
              <a:rPr lang="nl-NL" sz="2100" dirty="0" err="1"/>
              <a:t>be</a:t>
            </a:r>
            <a:r>
              <a:rPr lang="nl-NL" sz="2100" dirty="0"/>
              <a:t> </a:t>
            </a:r>
            <a:r>
              <a:rPr lang="nl-NL" sz="2100" dirty="0" err="1"/>
              <a:t>implemented</a:t>
            </a:r>
            <a:r>
              <a:rPr lang="nl-NL" sz="2100" dirty="0"/>
              <a:t> more (</a:t>
            </a:r>
            <a:r>
              <a:rPr lang="nl-NL" sz="2100" dirty="0" err="1"/>
              <a:t>for</a:t>
            </a:r>
            <a:r>
              <a:rPr lang="nl-NL" sz="2100" dirty="0"/>
              <a:t> </a:t>
            </a:r>
            <a:r>
              <a:rPr lang="nl-NL" sz="2100" dirty="0" err="1"/>
              <a:t>example</a:t>
            </a:r>
            <a:r>
              <a:rPr lang="nl-NL" sz="2100" dirty="0"/>
              <a:t>, </a:t>
            </a:r>
            <a:r>
              <a:rPr lang="nl-NL" sz="2100" dirty="0" err="1"/>
              <a:t>policies</a:t>
            </a:r>
            <a:r>
              <a:rPr lang="nl-NL" sz="2100" dirty="0"/>
              <a:t>, resources, teacher-</a:t>
            </a:r>
            <a:r>
              <a:rPr lang="nl-NL" sz="2100" dirty="0" err="1"/>
              <a:t>educator</a:t>
            </a:r>
            <a:r>
              <a:rPr lang="nl-NL" sz="2100" dirty="0"/>
              <a:t> </a:t>
            </a:r>
            <a:r>
              <a:rPr lang="nl-NL" sz="2100" dirty="0" err="1"/>
              <a:t>professionalisation</a:t>
            </a:r>
            <a:r>
              <a:rPr lang="nl-NL" sz="2100" dirty="0"/>
              <a:t>).</a:t>
            </a:r>
            <a:endParaRPr lang="nl-NL" dirty="0"/>
          </a:p>
          <a:p>
            <a:pPr marL="1657350" lvl="3" indent="-285750">
              <a:buFont typeface="Wingdings" panose="05000000000000000000" pitchFamily="2" charset="2"/>
              <a:buChar char="Ø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2990066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0C208BFC443D045903ABBE6B9E64958" ma:contentTypeVersion="16" ma:contentTypeDescription="Ein neues Dokument erstellen." ma:contentTypeScope="" ma:versionID="fa79033ddc6614013b9f9a26f383aa84">
  <xsd:schema xmlns:xsd="http://www.w3.org/2001/XMLSchema" xmlns:xs="http://www.w3.org/2001/XMLSchema" xmlns:p="http://schemas.microsoft.com/office/2006/metadata/properties" xmlns:ns2="65e5fea2-652f-4aac-bec1-705feb41cd78" xmlns:ns3="f88762b0-660f-4bb7-889c-2ceef926a4bd" targetNamespace="http://schemas.microsoft.com/office/2006/metadata/properties" ma:root="true" ma:fieldsID="957b41d86e7c5bbe0b44dba91860af65" ns2:_="" ns3:_="">
    <xsd:import namespace="65e5fea2-652f-4aac-bec1-705feb41cd78"/>
    <xsd:import namespace="f88762b0-660f-4bb7-889c-2ceef926a4b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Location" minOccurs="0"/>
                <xsd:element ref="ns2:Info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e5fea2-652f-4aac-bec1-705feb41cd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ildmarkierungen" ma:readOnly="false" ma:fieldId="{5cf76f15-5ced-4ddc-b409-7134ff3c332f}" ma:taxonomyMulti="true" ma:sspId="feaaf634-4b9e-4253-9381-7ec3e7ad456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Info" ma:index="23" nillable="true" ma:displayName="Info" ma:description="!!Expecting some (minor) feedback tomorrow" ma:format="Dropdown" ma:internalName="Info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8762b0-660f-4bb7-889c-2ceef926a4bd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851b6af8-48d0-42e9-babb-27e4427efdeb}" ma:internalName="TaxCatchAll" ma:showField="CatchAllData" ma:web="f88762b0-660f-4bb7-889c-2ceef926a4b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5e5fea2-652f-4aac-bec1-705feb41cd78">
      <Terms xmlns="http://schemas.microsoft.com/office/infopath/2007/PartnerControls"/>
    </lcf76f155ced4ddcb4097134ff3c332f>
    <Info xmlns="65e5fea2-652f-4aac-bec1-705feb41cd78" xsi:nil="true"/>
    <TaxCatchAll xmlns="f88762b0-660f-4bb7-889c-2ceef926a4bd" xsi:nil="true"/>
  </documentManagement>
</p:properties>
</file>

<file path=customXml/itemProps1.xml><?xml version="1.0" encoding="utf-8"?>
<ds:datastoreItem xmlns:ds="http://schemas.openxmlformats.org/officeDocument/2006/customXml" ds:itemID="{A8E6BA88-1216-491C-AED6-479440109C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5e5fea2-652f-4aac-bec1-705feb41cd78"/>
    <ds:schemaRef ds:uri="f88762b0-660f-4bb7-889c-2ceef926a4b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10BE45A-C482-45F2-A534-FBFB65FE60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BF02359-2D0B-4EE3-9FEF-DE9838E1A4ED}">
  <ds:schemaRefs>
    <ds:schemaRef ds:uri="http://purl.org/dc/dcmitype/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f88762b0-660f-4bb7-889c-2ceef926a4bd"/>
    <ds:schemaRef ds:uri="http://purl.org/dc/terms/"/>
    <ds:schemaRef ds:uri="65e5fea2-652f-4aac-bec1-705feb41cd78"/>
    <ds:schemaRef ds:uri="http://schemas.microsoft.com/office/infopath/2007/PartnerControl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084578d9-400d-4a5a-a7c7-e76ca47af400}" enabled="0" method="" siteId="{084578d9-400d-4a5a-a7c7-e76ca47af400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595</TotalTime>
  <Words>412</Words>
  <Application>Microsoft Office PowerPoint</Application>
  <PresentationFormat>Widescreen</PresentationFormat>
  <Paragraphs>31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Wingdings</vt:lpstr>
      <vt:lpstr>Kantoorthema</vt:lpstr>
      <vt:lpstr>Preparation of the activity</vt:lpstr>
      <vt:lpstr>The activity</vt:lpstr>
      <vt:lpstr>Competency framework</vt:lpstr>
      <vt:lpstr>Instruction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Eline Vanassche</dc:creator>
  <cp:lastModifiedBy>Jager, L.M. (Lieke)</cp:lastModifiedBy>
  <cp:revision>6</cp:revision>
  <dcterms:created xsi:type="dcterms:W3CDTF">2024-11-15T08:08:49Z</dcterms:created>
  <dcterms:modified xsi:type="dcterms:W3CDTF">2026-09-19T20:09:21Z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0x01010080C208BFC443D045903ABBE6B9E64958</vt:lpwstr>
  </property>
  <property fmtid="{D5CDD505-2E9C-101B-9397-08002B2CF9AE}" pid="3" name="MediaServiceImageTags">
    <vt:lpwstr/>
  </property>
</Properties>
</file>