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931ED0-FD7F-AFF7-3321-4B1787AD3941}" name="Morten Hylander Møller" initials="MM" userId="c92dce14d7052c4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D3533-8530-4793-BB82-3F7AF6480882}" v="2" dt="2026-09-19T11:44:08.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30"/>
    <p:restoredTop sz="94610"/>
  </p:normalViewPr>
  <p:slideViewPr>
    <p:cSldViewPr snapToGrid="0" snapToObjects="1">
      <p:cViewPr varScale="1">
        <p:scale>
          <a:sx n="107" d="100"/>
          <a:sy n="107" d="100"/>
        </p:scale>
        <p:origin x="3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 Perner" userId="262e0628-1357-4fd3-8fec-56ced855c508" providerId="ADAL" clId="{4596D606-0743-4DB7-8CD9-3DA0AFEBF4DF}"/>
    <pc:docChg chg="undo custSel modSld">
      <pc:chgData name="Anders Perner" userId="262e0628-1357-4fd3-8fec-56ced855c508" providerId="ADAL" clId="{4596D606-0743-4DB7-8CD9-3DA0AFEBF4DF}" dt="2026-10-06T17:16:29.375" v="473" actId="6549"/>
      <pc:docMkLst>
        <pc:docMk/>
      </pc:docMkLst>
      <pc:sldChg chg="modSp mod">
        <pc:chgData name="Anders Perner" userId="262e0628-1357-4fd3-8fec-56ced855c508" providerId="ADAL" clId="{4596D606-0743-4DB7-8CD9-3DA0AFEBF4DF}" dt="2026-10-06T17:15:20.668" v="410" actId="6549"/>
        <pc:sldMkLst>
          <pc:docMk/>
          <pc:sldMk cId="0" sldId="256"/>
        </pc:sldMkLst>
        <pc:spChg chg="mod">
          <ac:chgData name="Anders Perner" userId="262e0628-1357-4fd3-8fec-56ced855c508" providerId="ADAL" clId="{4596D606-0743-4DB7-8CD9-3DA0AFEBF4DF}" dt="2026-09-19T11:45:12.964" v="73" actId="790"/>
          <ac:spMkLst>
            <pc:docMk/>
            <pc:sldMk cId="0" sldId="256"/>
            <ac:spMk id="2" creationId="{00000000-0000-0000-0000-000000000000}"/>
          </ac:spMkLst>
        </pc:spChg>
        <pc:spChg chg="mod">
          <ac:chgData name="Anders Perner" userId="262e0628-1357-4fd3-8fec-56ced855c508" providerId="ADAL" clId="{4596D606-0743-4DB7-8CD9-3DA0AFEBF4DF}" dt="2026-09-19T11:39:06.012" v="6" actId="20577"/>
          <ac:spMkLst>
            <pc:docMk/>
            <pc:sldMk cId="0" sldId="256"/>
            <ac:spMk id="3" creationId="{00000000-0000-0000-0000-000000000000}"/>
          </ac:spMkLst>
        </pc:spChg>
        <pc:spChg chg="mod">
          <ac:chgData name="Anders Perner" userId="262e0628-1357-4fd3-8fec-56ced855c508" providerId="ADAL" clId="{4596D606-0743-4DB7-8CD9-3DA0AFEBF4DF}" dt="2026-10-06T17:15:20.668" v="410" actId="6549"/>
          <ac:spMkLst>
            <pc:docMk/>
            <pc:sldMk cId="0" sldId="256"/>
            <ac:spMk id="5" creationId="{00000000-0000-0000-0000-000000000000}"/>
          </ac:spMkLst>
        </pc:spChg>
        <pc:spChg chg="mod">
          <ac:chgData name="Anders Perner" userId="262e0628-1357-4fd3-8fec-56ced855c508" providerId="ADAL" clId="{4596D606-0743-4DB7-8CD9-3DA0AFEBF4DF}" dt="2026-09-19T11:45:12.964" v="73" actId="790"/>
          <ac:spMkLst>
            <pc:docMk/>
            <pc:sldMk cId="0" sldId="256"/>
            <ac:spMk id="9"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0"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2"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3"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4"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5"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6" creationId="{00000000-0000-0000-0000-000000000000}"/>
          </ac:spMkLst>
        </pc:spChg>
        <pc:spChg chg="mod">
          <ac:chgData name="Anders Perner" userId="262e0628-1357-4fd3-8fec-56ced855c508" providerId="ADAL" clId="{4596D606-0743-4DB7-8CD9-3DA0AFEBF4DF}" dt="2026-09-19T11:45:12.964" v="73" actId="790"/>
          <ac:spMkLst>
            <pc:docMk/>
            <pc:sldMk cId="0" sldId="256"/>
            <ac:spMk id="17" creationId="{00000000-0000-0000-0000-000000000000}"/>
          </ac:spMkLst>
        </pc:spChg>
      </pc:sldChg>
      <pc:sldChg chg="modSp mod">
        <pc:chgData name="Anders Perner" userId="262e0628-1357-4fd3-8fec-56ced855c508" providerId="ADAL" clId="{4596D606-0743-4DB7-8CD9-3DA0AFEBF4DF}" dt="2026-10-06T17:15:57.820" v="448" actId="20577"/>
        <pc:sldMkLst>
          <pc:docMk/>
          <pc:sldMk cId="0" sldId="257"/>
        </pc:sldMkLst>
        <pc:spChg chg="mod">
          <ac:chgData name="Anders Perner" userId="262e0628-1357-4fd3-8fec-56ced855c508" providerId="ADAL" clId="{4596D606-0743-4DB7-8CD9-3DA0AFEBF4DF}" dt="2026-09-19T11:45:12.964" v="73" actId="790"/>
          <ac:spMkLst>
            <pc:docMk/>
            <pc:sldMk cId="0" sldId="257"/>
            <ac:spMk id="2" creationId="{00000000-0000-0000-0000-000000000000}"/>
          </ac:spMkLst>
        </pc:spChg>
        <pc:spChg chg="mod">
          <ac:chgData name="Anders Perner" userId="262e0628-1357-4fd3-8fec-56ced855c508" providerId="ADAL" clId="{4596D606-0743-4DB7-8CD9-3DA0AFEBF4DF}" dt="2026-09-19T11:45:12.964" v="73" actId="790"/>
          <ac:spMkLst>
            <pc:docMk/>
            <pc:sldMk cId="0" sldId="257"/>
            <ac:spMk id="5" creationId="{00000000-0000-0000-0000-000000000000}"/>
          </ac:spMkLst>
        </pc:spChg>
        <pc:spChg chg="mod">
          <ac:chgData name="Anders Perner" userId="262e0628-1357-4fd3-8fec-56ced855c508" providerId="ADAL" clId="{4596D606-0743-4DB7-8CD9-3DA0AFEBF4DF}" dt="2026-10-06T17:15:37.218" v="422" actId="20577"/>
          <ac:spMkLst>
            <pc:docMk/>
            <pc:sldMk cId="0" sldId="257"/>
            <ac:spMk id="10" creationId="{00000000-0000-0000-0000-000000000000}"/>
          </ac:spMkLst>
        </pc:spChg>
        <pc:spChg chg="mod">
          <ac:chgData name="Anders Perner" userId="262e0628-1357-4fd3-8fec-56ced855c508" providerId="ADAL" clId="{4596D606-0743-4DB7-8CD9-3DA0AFEBF4DF}" dt="2026-10-06T17:15:57.820" v="448" actId="20577"/>
          <ac:spMkLst>
            <pc:docMk/>
            <pc:sldMk cId="0" sldId="257"/>
            <ac:spMk id="11" creationId="{00000000-0000-0000-0000-000000000000}"/>
          </ac:spMkLst>
        </pc:spChg>
        <pc:spChg chg="mod">
          <ac:chgData name="Anders Perner" userId="262e0628-1357-4fd3-8fec-56ced855c508" providerId="ADAL" clId="{4596D606-0743-4DB7-8CD9-3DA0AFEBF4DF}" dt="2026-09-19T11:45:12.964" v="73" actId="790"/>
          <ac:spMkLst>
            <pc:docMk/>
            <pc:sldMk cId="0" sldId="257"/>
            <ac:spMk id="12" creationId="{00000000-0000-0000-0000-000000000000}"/>
          </ac:spMkLst>
        </pc:spChg>
        <pc:spChg chg="mod">
          <ac:chgData name="Anders Perner" userId="262e0628-1357-4fd3-8fec-56ced855c508" providerId="ADAL" clId="{4596D606-0743-4DB7-8CD9-3DA0AFEBF4DF}" dt="2026-09-19T11:45:12.964" v="73" actId="790"/>
          <ac:spMkLst>
            <pc:docMk/>
            <pc:sldMk cId="0" sldId="257"/>
            <ac:spMk id="14" creationId="{00000000-0000-0000-0000-000000000000}"/>
          </ac:spMkLst>
        </pc:spChg>
        <pc:spChg chg="mod">
          <ac:chgData name="Anders Perner" userId="262e0628-1357-4fd3-8fec-56ced855c508" providerId="ADAL" clId="{4596D606-0743-4DB7-8CD9-3DA0AFEBF4DF}" dt="2026-09-19T11:45:12.964" v="73" actId="790"/>
          <ac:spMkLst>
            <pc:docMk/>
            <pc:sldMk cId="0" sldId="257"/>
            <ac:spMk id="15" creationId="{00000000-0000-0000-0000-000000000000}"/>
          </ac:spMkLst>
        </pc:spChg>
        <pc:spChg chg="mod">
          <ac:chgData name="Anders Perner" userId="262e0628-1357-4fd3-8fec-56ced855c508" providerId="ADAL" clId="{4596D606-0743-4DB7-8CD9-3DA0AFEBF4DF}" dt="2026-09-19T11:45:12.964" v="73" actId="790"/>
          <ac:spMkLst>
            <pc:docMk/>
            <pc:sldMk cId="0" sldId="257"/>
            <ac:spMk id="16" creationId="{00000000-0000-0000-0000-000000000000}"/>
          </ac:spMkLst>
        </pc:spChg>
        <pc:spChg chg="mod">
          <ac:chgData name="Anders Perner" userId="262e0628-1357-4fd3-8fec-56ced855c508" providerId="ADAL" clId="{4596D606-0743-4DB7-8CD9-3DA0AFEBF4DF}" dt="2026-09-19T11:45:12.964" v="73" actId="790"/>
          <ac:spMkLst>
            <pc:docMk/>
            <pc:sldMk cId="0" sldId="257"/>
            <ac:spMk id="17" creationId="{00000000-0000-0000-0000-000000000000}"/>
          </ac:spMkLst>
        </pc:spChg>
        <pc:spChg chg="mod">
          <ac:chgData name="Anders Perner" userId="262e0628-1357-4fd3-8fec-56ced855c508" providerId="ADAL" clId="{4596D606-0743-4DB7-8CD9-3DA0AFEBF4DF}" dt="2026-09-19T11:41:26.836" v="39" actId="790"/>
          <ac:spMkLst>
            <pc:docMk/>
            <pc:sldMk cId="0" sldId="257"/>
            <ac:spMk id="19" creationId="{00000000-0000-0000-0000-000000000000}"/>
          </ac:spMkLst>
        </pc:spChg>
        <pc:spChg chg="mod">
          <ac:chgData name="Anders Perner" userId="262e0628-1357-4fd3-8fec-56ced855c508" providerId="ADAL" clId="{4596D606-0743-4DB7-8CD9-3DA0AFEBF4DF}" dt="2026-09-19T11:45:12.964" v="73" actId="790"/>
          <ac:spMkLst>
            <pc:docMk/>
            <pc:sldMk cId="0" sldId="257"/>
            <ac:spMk id="20" creationId="{00000000-0000-0000-0000-000000000000}"/>
          </ac:spMkLst>
        </pc:spChg>
        <pc:spChg chg="mod">
          <ac:chgData name="Anders Perner" userId="262e0628-1357-4fd3-8fec-56ced855c508" providerId="ADAL" clId="{4596D606-0743-4DB7-8CD9-3DA0AFEBF4DF}" dt="2026-09-19T11:45:12.964" v="73" actId="790"/>
          <ac:spMkLst>
            <pc:docMk/>
            <pc:sldMk cId="0" sldId="257"/>
            <ac:spMk id="21" creationId="{00000000-0000-0000-0000-000000000000}"/>
          </ac:spMkLst>
        </pc:spChg>
      </pc:sldChg>
      <pc:sldChg chg="modSp mod">
        <pc:chgData name="Anders Perner" userId="262e0628-1357-4fd3-8fec-56ced855c508" providerId="ADAL" clId="{4596D606-0743-4DB7-8CD9-3DA0AFEBF4DF}" dt="2026-09-19T11:58:51.239" v="391" actId="13926"/>
        <pc:sldMkLst>
          <pc:docMk/>
          <pc:sldMk cId="0" sldId="258"/>
        </pc:sldMkLst>
        <pc:spChg chg="mod">
          <ac:chgData name="Anders Perner" userId="262e0628-1357-4fd3-8fec-56ced855c508" providerId="ADAL" clId="{4596D606-0743-4DB7-8CD9-3DA0AFEBF4DF}" dt="2026-09-19T11:45:12.964" v="73" actId="790"/>
          <ac:spMkLst>
            <pc:docMk/>
            <pc:sldMk cId="0" sldId="258"/>
            <ac:spMk id="2" creationId="{00000000-0000-0000-0000-000000000000}"/>
          </ac:spMkLst>
        </pc:spChg>
        <pc:spChg chg="mod">
          <ac:chgData name="Anders Perner" userId="262e0628-1357-4fd3-8fec-56ced855c508" providerId="ADAL" clId="{4596D606-0743-4DB7-8CD9-3DA0AFEBF4DF}" dt="2026-09-19T11:45:12.964" v="73" actId="790"/>
          <ac:spMkLst>
            <pc:docMk/>
            <pc:sldMk cId="0" sldId="258"/>
            <ac:spMk id="5" creationId="{00000000-0000-0000-0000-000000000000}"/>
          </ac:spMkLst>
        </pc:spChg>
        <pc:spChg chg="mod">
          <ac:chgData name="Anders Perner" userId="262e0628-1357-4fd3-8fec-56ced855c508" providerId="ADAL" clId="{4596D606-0743-4DB7-8CD9-3DA0AFEBF4DF}" dt="2026-09-19T11:45:12.964" v="73" actId="790"/>
          <ac:spMkLst>
            <pc:docMk/>
            <pc:sldMk cId="0" sldId="258"/>
            <ac:spMk id="8" creationId="{00000000-0000-0000-0000-000000000000}"/>
          </ac:spMkLst>
        </pc:spChg>
        <pc:spChg chg="mod">
          <ac:chgData name="Anders Perner" userId="262e0628-1357-4fd3-8fec-56ced855c508" providerId="ADAL" clId="{4596D606-0743-4DB7-8CD9-3DA0AFEBF4DF}" dt="2026-09-19T11:45:12.964" v="73" actId="790"/>
          <ac:spMkLst>
            <pc:docMk/>
            <pc:sldMk cId="0" sldId="258"/>
            <ac:spMk id="10" creationId="{00000000-0000-0000-0000-000000000000}"/>
          </ac:spMkLst>
        </pc:spChg>
        <pc:spChg chg="mod">
          <ac:chgData name="Anders Perner" userId="262e0628-1357-4fd3-8fec-56ced855c508" providerId="ADAL" clId="{4596D606-0743-4DB7-8CD9-3DA0AFEBF4DF}" dt="2026-09-19T11:44:03.764" v="44" actId="21"/>
          <ac:spMkLst>
            <pc:docMk/>
            <pc:sldMk cId="0" sldId="258"/>
            <ac:spMk id="12" creationId="{00000000-0000-0000-0000-000000000000}"/>
          </ac:spMkLst>
        </pc:spChg>
        <pc:spChg chg="mod">
          <ac:chgData name="Anders Perner" userId="262e0628-1357-4fd3-8fec-56ced855c508" providerId="ADAL" clId="{4596D606-0743-4DB7-8CD9-3DA0AFEBF4DF}" dt="2026-09-19T11:45:12.964" v="73" actId="790"/>
          <ac:spMkLst>
            <pc:docMk/>
            <pc:sldMk cId="0" sldId="258"/>
            <ac:spMk id="14" creationId="{00000000-0000-0000-0000-000000000000}"/>
          </ac:spMkLst>
        </pc:spChg>
        <pc:spChg chg="mod">
          <ac:chgData name="Anders Perner" userId="262e0628-1357-4fd3-8fec-56ced855c508" providerId="ADAL" clId="{4596D606-0743-4DB7-8CD9-3DA0AFEBF4DF}" dt="2026-09-19T11:58:37.921" v="390" actId="20577"/>
          <ac:spMkLst>
            <pc:docMk/>
            <pc:sldMk cId="0" sldId="258"/>
            <ac:spMk id="15" creationId="{00000000-0000-0000-0000-000000000000}"/>
          </ac:spMkLst>
        </pc:spChg>
        <pc:spChg chg="mod">
          <ac:chgData name="Anders Perner" userId="262e0628-1357-4fd3-8fec-56ced855c508" providerId="ADAL" clId="{4596D606-0743-4DB7-8CD9-3DA0AFEBF4DF}" dt="2026-09-19T11:45:12.964" v="73" actId="790"/>
          <ac:spMkLst>
            <pc:docMk/>
            <pc:sldMk cId="0" sldId="258"/>
            <ac:spMk id="17" creationId="{00000000-0000-0000-0000-000000000000}"/>
          </ac:spMkLst>
        </pc:spChg>
        <pc:spChg chg="mod">
          <ac:chgData name="Anders Perner" userId="262e0628-1357-4fd3-8fec-56ced855c508" providerId="ADAL" clId="{4596D606-0743-4DB7-8CD9-3DA0AFEBF4DF}" dt="2026-09-19T11:45:12.964" v="73" actId="790"/>
          <ac:spMkLst>
            <pc:docMk/>
            <pc:sldMk cId="0" sldId="258"/>
            <ac:spMk id="18" creationId="{00000000-0000-0000-0000-000000000000}"/>
          </ac:spMkLst>
        </pc:spChg>
        <pc:spChg chg="mod">
          <ac:chgData name="Anders Perner" userId="262e0628-1357-4fd3-8fec-56ced855c508" providerId="ADAL" clId="{4596D606-0743-4DB7-8CD9-3DA0AFEBF4DF}" dt="2026-09-19T11:45:21.850" v="74" actId="33524"/>
          <ac:spMkLst>
            <pc:docMk/>
            <pc:sldMk cId="0" sldId="258"/>
            <ac:spMk id="19" creationId="{00000000-0000-0000-0000-000000000000}"/>
          </ac:spMkLst>
        </pc:spChg>
        <pc:spChg chg="mod">
          <ac:chgData name="Anders Perner" userId="262e0628-1357-4fd3-8fec-56ced855c508" providerId="ADAL" clId="{4596D606-0743-4DB7-8CD9-3DA0AFEBF4DF}" dt="2026-09-19T11:45:12.964" v="73" actId="790"/>
          <ac:spMkLst>
            <pc:docMk/>
            <pc:sldMk cId="0" sldId="258"/>
            <ac:spMk id="22" creationId="{00000000-0000-0000-0000-000000000000}"/>
          </ac:spMkLst>
        </pc:spChg>
        <pc:spChg chg="mod">
          <ac:chgData name="Anders Perner" userId="262e0628-1357-4fd3-8fec-56ced855c508" providerId="ADAL" clId="{4596D606-0743-4DB7-8CD9-3DA0AFEBF4DF}" dt="2026-09-19T11:45:12.964" v="73" actId="790"/>
          <ac:spMkLst>
            <pc:docMk/>
            <pc:sldMk cId="0" sldId="258"/>
            <ac:spMk id="23" creationId="{00000000-0000-0000-0000-000000000000}"/>
          </ac:spMkLst>
        </pc:spChg>
        <pc:spChg chg="mod">
          <ac:chgData name="Anders Perner" userId="262e0628-1357-4fd3-8fec-56ced855c508" providerId="ADAL" clId="{4596D606-0743-4DB7-8CD9-3DA0AFEBF4DF}" dt="2026-09-19T11:58:51.239" v="391" actId="13926"/>
          <ac:spMkLst>
            <pc:docMk/>
            <pc:sldMk cId="0" sldId="258"/>
            <ac:spMk id="24" creationId="{00000000-0000-0000-0000-000000000000}"/>
          </ac:spMkLst>
        </pc:spChg>
      </pc:sldChg>
      <pc:sldChg chg="modSp mod">
        <pc:chgData name="Anders Perner" userId="262e0628-1357-4fd3-8fec-56ced855c508" providerId="ADAL" clId="{4596D606-0743-4DB7-8CD9-3DA0AFEBF4DF}" dt="2026-10-06T17:16:29.375" v="473" actId="6549"/>
        <pc:sldMkLst>
          <pc:docMk/>
          <pc:sldMk cId="0" sldId="259"/>
        </pc:sldMkLst>
        <pc:spChg chg="mod">
          <ac:chgData name="Anders Perner" userId="262e0628-1357-4fd3-8fec-56ced855c508" providerId="ADAL" clId="{4596D606-0743-4DB7-8CD9-3DA0AFEBF4DF}" dt="2026-09-19T11:45:12.964" v="73" actId="790"/>
          <ac:spMkLst>
            <pc:docMk/>
            <pc:sldMk cId="0" sldId="259"/>
            <ac:spMk id="4" creationId="{00000000-0000-0000-0000-000000000000}"/>
          </ac:spMkLst>
        </pc:spChg>
        <pc:spChg chg="mod">
          <ac:chgData name="Anders Perner" userId="262e0628-1357-4fd3-8fec-56ced855c508" providerId="ADAL" clId="{4596D606-0743-4DB7-8CD9-3DA0AFEBF4DF}" dt="2026-09-19T11:45:12.964" v="73" actId="790"/>
          <ac:spMkLst>
            <pc:docMk/>
            <pc:sldMk cId="0" sldId="259"/>
            <ac:spMk id="5" creationId="{00000000-0000-0000-0000-000000000000}"/>
          </ac:spMkLst>
        </pc:spChg>
        <pc:spChg chg="mod">
          <ac:chgData name="Anders Perner" userId="262e0628-1357-4fd3-8fec-56ced855c508" providerId="ADAL" clId="{4596D606-0743-4DB7-8CD9-3DA0AFEBF4DF}" dt="2026-09-19T11:47:12.311" v="113" actId="20577"/>
          <ac:spMkLst>
            <pc:docMk/>
            <pc:sldMk cId="0" sldId="259"/>
            <ac:spMk id="7" creationId="{00000000-0000-0000-0000-000000000000}"/>
          </ac:spMkLst>
        </pc:spChg>
        <pc:spChg chg="mod">
          <ac:chgData name="Anders Perner" userId="262e0628-1357-4fd3-8fec-56ced855c508" providerId="ADAL" clId="{4596D606-0743-4DB7-8CD9-3DA0AFEBF4DF}" dt="2026-09-19T11:45:12.964" v="73" actId="790"/>
          <ac:spMkLst>
            <pc:docMk/>
            <pc:sldMk cId="0" sldId="259"/>
            <ac:spMk id="9" creationId="{00000000-0000-0000-0000-000000000000}"/>
          </ac:spMkLst>
        </pc:spChg>
        <pc:spChg chg="mod">
          <ac:chgData name="Anders Perner" userId="262e0628-1357-4fd3-8fec-56ced855c508" providerId="ADAL" clId="{4596D606-0743-4DB7-8CD9-3DA0AFEBF4DF}" dt="2026-09-19T11:45:12.964" v="73" actId="790"/>
          <ac:spMkLst>
            <pc:docMk/>
            <pc:sldMk cId="0" sldId="259"/>
            <ac:spMk id="10" creationId="{00000000-0000-0000-0000-000000000000}"/>
          </ac:spMkLst>
        </pc:spChg>
        <pc:spChg chg="mod">
          <ac:chgData name="Anders Perner" userId="262e0628-1357-4fd3-8fec-56ced855c508" providerId="ADAL" clId="{4596D606-0743-4DB7-8CD9-3DA0AFEBF4DF}" dt="2026-09-19T11:45:12.964" v="73" actId="790"/>
          <ac:spMkLst>
            <pc:docMk/>
            <pc:sldMk cId="0" sldId="259"/>
            <ac:spMk id="11" creationId="{00000000-0000-0000-0000-000000000000}"/>
          </ac:spMkLst>
        </pc:spChg>
        <pc:spChg chg="mod">
          <ac:chgData name="Anders Perner" userId="262e0628-1357-4fd3-8fec-56ced855c508" providerId="ADAL" clId="{4596D606-0743-4DB7-8CD9-3DA0AFEBF4DF}" dt="2026-10-06T17:16:29.375" v="473" actId="6549"/>
          <ac:spMkLst>
            <pc:docMk/>
            <pc:sldMk cId="0" sldId="259"/>
            <ac:spMk id="12" creationId="{00000000-0000-0000-0000-000000000000}"/>
          </ac:spMkLst>
        </pc:spChg>
        <pc:spChg chg="mod">
          <ac:chgData name="Anders Perner" userId="262e0628-1357-4fd3-8fec-56ced855c508" providerId="ADAL" clId="{4596D606-0743-4DB7-8CD9-3DA0AFEBF4DF}" dt="2026-09-19T11:45:12.964" v="73" actId="790"/>
          <ac:spMkLst>
            <pc:docMk/>
            <pc:sldMk cId="0" sldId="259"/>
            <ac:spMk id="13" creationId="{00000000-0000-0000-0000-000000000000}"/>
          </ac:spMkLst>
        </pc:spChg>
        <pc:spChg chg="mod">
          <ac:chgData name="Anders Perner" userId="262e0628-1357-4fd3-8fec-56ced855c508" providerId="ADAL" clId="{4596D606-0743-4DB7-8CD9-3DA0AFEBF4DF}" dt="2026-09-19T11:45:12.964" v="73" actId="790"/>
          <ac:spMkLst>
            <pc:docMk/>
            <pc:sldMk cId="0" sldId="259"/>
            <ac:spMk id="14" creationId="{00000000-0000-0000-0000-000000000000}"/>
          </ac:spMkLst>
        </pc:spChg>
        <pc:spChg chg="mod">
          <ac:chgData name="Anders Perner" userId="262e0628-1357-4fd3-8fec-56ced855c508" providerId="ADAL" clId="{4596D606-0743-4DB7-8CD9-3DA0AFEBF4DF}" dt="2026-09-19T11:51:03.913" v="292" actId="20577"/>
          <ac:spMkLst>
            <pc:docMk/>
            <pc:sldMk cId="0" sldId="259"/>
            <ac:spMk id="16" creationId="{00000000-0000-0000-0000-000000000000}"/>
          </ac:spMkLst>
        </pc:spChg>
        <pc:spChg chg="mod">
          <ac:chgData name="Anders Perner" userId="262e0628-1357-4fd3-8fec-56ced855c508" providerId="ADAL" clId="{4596D606-0743-4DB7-8CD9-3DA0AFEBF4DF}" dt="2026-09-19T11:45:12.964" v="73" actId="790"/>
          <ac:spMkLst>
            <pc:docMk/>
            <pc:sldMk cId="0" sldId="259"/>
            <ac:spMk id="17" creationId="{00000000-0000-0000-0000-000000000000}"/>
          </ac:spMkLst>
        </pc:spChg>
      </pc:sldChg>
      <pc:sldChg chg="modSp mod">
        <pc:chgData name="Anders Perner" userId="262e0628-1357-4fd3-8fec-56ced855c508" providerId="ADAL" clId="{4596D606-0743-4DB7-8CD9-3DA0AFEBF4DF}" dt="2026-09-19T11:52:27.463" v="298" actId="113"/>
        <pc:sldMkLst>
          <pc:docMk/>
          <pc:sldMk cId="0" sldId="260"/>
        </pc:sldMkLst>
        <pc:spChg chg="mod">
          <ac:chgData name="Anders Perner" userId="262e0628-1357-4fd3-8fec-56ced855c508" providerId="ADAL" clId="{4596D606-0743-4DB7-8CD9-3DA0AFEBF4DF}" dt="2026-09-19T11:45:12.964" v="73" actId="790"/>
          <ac:spMkLst>
            <pc:docMk/>
            <pc:sldMk cId="0" sldId="260"/>
            <ac:spMk id="4" creationId="{00000000-0000-0000-0000-000000000000}"/>
          </ac:spMkLst>
        </pc:spChg>
        <pc:spChg chg="mod">
          <ac:chgData name="Anders Perner" userId="262e0628-1357-4fd3-8fec-56ced855c508" providerId="ADAL" clId="{4596D606-0743-4DB7-8CD9-3DA0AFEBF4DF}" dt="2026-09-19T11:45:12.964" v="73" actId="790"/>
          <ac:spMkLst>
            <pc:docMk/>
            <pc:sldMk cId="0" sldId="260"/>
            <ac:spMk id="5" creationId="{00000000-0000-0000-0000-000000000000}"/>
          </ac:spMkLst>
        </pc:spChg>
        <pc:spChg chg="mod">
          <ac:chgData name="Anders Perner" userId="262e0628-1357-4fd3-8fec-56ced855c508" providerId="ADAL" clId="{4596D606-0743-4DB7-8CD9-3DA0AFEBF4DF}" dt="2026-09-19T11:45:12.964" v="73" actId="790"/>
          <ac:spMkLst>
            <pc:docMk/>
            <pc:sldMk cId="0" sldId="260"/>
            <ac:spMk id="6" creationId="{00000000-0000-0000-0000-000000000000}"/>
          </ac:spMkLst>
        </pc:spChg>
        <pc:spChg chg="mod">
          <ac:chgData name="Anders Perner" userId="262e0628-1357-4fd3-8fec-56ced855c508" providerId="ADAL" clId="{4596D606-0743-4DB7-8CD9-3DA0AFEBF4DF}" dt="2026-09-19T11:45:12.964" v="73" actId="790"/>
          <ac:spMkLst>
            <pc:docMk/>
            <pc:sldMk cId="0" sldId="260"/>
            <ac:spMk id="7" creationId="{00000000-0000-0000-0000-000000000000}"/>
          </ac:spMkLst>
        </pc:spChg>
        <pc:spChg chg="mod">
          <ac:chgData name="Anders Perner" userId="262e0628-1357-4fd3-8fec-56ced855c508" providerId="ADAL" clId="{4596D606-0743-4DB7-8CD9-3DA0AFEBF4DF}" dt="2026-09-19T11:45:12.964" v="73" actId="790"/>
          <ac:spMkLst>
            <pc:docMk/>
            <pc:sldMk cId="0" sldId="260"/>
            <ac:spMk id="12" creationId="{00000000-0000-0000-0000-000000000000}"/>
          </ac:spMkLst>
        </pc:spChg>
        <pc:spChg chg="mod">
          <ac:chgData name="Anders Perner" userId="262e0628-1357-4fd3-8fec-56ced855c508" providerId="ADAL" clId="{4596D606-0743-4DB7-8CD9-3DA0AFEBF4DF}" dt="2026-09-19T11:45:12.964" v="73" actId="790"/>
          <ac:spMkLst>
            <pc:docMk/>
            <pc:sldMk cId="0" sldId="260"/>
            <ac:spMk id="13" creationId="{00000000-0000-0000-0000-000000000000}"/>
          </ac:spMkLst>
        </pc:spChg>
        <pc:spChg chg="mod">
          <ac:chgData name="Anders Perner" userId="262e0628-1357-4fd3-8fec-56ced855c508" providerId="ADAL" clId="{4596D606-0743-4DB7-8CD9-3DA0AFEBF4DF}" dt="2026-09-19T11:45:12.964" v="73" actId="790"/>
          <ac:spMkLst>
            <pc:docMk/>
            <pc:sldMk cId="0" sldId="260"/>
            <ac:spMk id="15" creationId="{00000000-0000-0000-0000-000000000000}"/>
          </ac:spMkLst>
        </pc:spChg>
        <pc:spChg chg="mod">
          <ac:chgData name="Anders Perner" userId="262e0628-1357-4fd3-8fec-56ced855c508" providerId="ADAL" clId="{4596D606-0743-4DB7-8CD9-3DA0AFEBF4DF}" dt="2026-09-19T11:45:12.964" v="73" actId="790"/>
          <ac:spMkLst>
            <pc:docMk/>
            <pc:sldMk cId="0" sldId="260"/>
            <ac:spMk id="17" creationId="{00000000-0000-0000-0000-000000000000}"/>
          </ac:spMkLst>
        </pc:spChg>
        <pc:spChg chg="mod">
          <ac:chgData name="Anders Perner" userId="262e0628-1357-4fd3-8fec-56ced855c508" providerId="ADAL" clId="{4596D606-0743-4DB7-8CD9-3DA0AFEBF4DF}" dt="2026-09-19T11:52:05.471" v="297" actId="6549"/>
          <ac:spMkLst>
            <pc:docMk/>
            <pc:sldMk cId="0" sldId="260"/>
            <ac:spMk id="20" creationId="{00000000-0000-0000-0000-000000000000}"/>
          </ac:spMkLst>
        </pc:spChg>
        <pc:spChg chg="mod">
          <ac:chgData name="Anders Perner" userId="262e0628-1357-4fd3-8fec-56ced855c508" providerId="ADAL" clId="{4596D606-0743-4DB7-8CD9-3DA0AFEBF4DF}" dt="2026-09-19T11:52:27.463" v="298" actId="113"/>
          <ac:spMkLst>
            <pc:docMk/>
            <pc:sldMk cId="0" sldId="260"/>
            <ac:spMk id="23" creationId="{00000000-0000-0000-0000-000000000000}"/>
          </ac:spMkLst>
        </pc:spChg>
      </pc:sldChg>
      <pc:sldChg chg="modSp mod">
        <pc:chgData name="Anders Perner" userId="262e0628-1357-4fd3-8fec-56ced855c508" providerId="ADAL" clId="{4596D606-0743-4DB7-8CD9-3DA0AFEBF4DF}" dt="2026-09-19T11:55:29.700" v="356" actId="20577"/>
        <pc:sldMkLst>
          <pc:docMk/>
          <pc:sldMk cId="0" sldId="261"/>
        </pc:sldMkLst>
        <pc:spChg chg="mod">
          <ac:chgData name="Anders Perner" userId="262e0628-1357-4fd3-8fec-56ced855c508" providerId="ADAL" clId="{4596D606-0743-4DB7-8CD9-3DA0AFEBF4DF}" dt="2026-09-19T11:45:12.964" v="73" actId="790"/>
          <ac:spMkLst>
            <pc:docMk/>
            <pc:sldMk cId="0" sldId="261"/>
            <ac:spMk id="2" creationId="{00000000-0000-0000-0000-000000000000}"/>
          </ac:spMkLst>
        </pc:spChg>
        <pc:spChg chg="mod">
          <ac:chgData name="Anders Perner" userId="262e0628-1357-4fd3-8fec-56ced855c508" providerId="ADAL" clId="{4596D606-0743-4DB7-8CD9-3DA0AFEBF4DF}" dt="2026-09-19T11:45:12.964" v="73" actId="790"/>
          <ac:spMkLst>
            <pc:docMk/>
            <pc:sldMk cId="0" sldId="261"/>
            <ac:spMk id="5" creationId="{00000000-0000-0000-0000-000000000000}"/>
          </ac:spMkLst>
        </pc:spChg>
        <pc:spChg chg="mod">
          <ac:chgData name="Anders Perner" userId="262e0628-1357-4fd3-8fec-56ced855c508" providerId="ADAL" clId="{4596D606-0743-4DB7-8CD9-3DA0AFEBF4DF}" dt="2026-09-19T11:54:13.359" v="346" actId="20577"/>
          <ac:spMkLst>
            <pc:docMk/>
            <pc:sldMk cId="0" sldId="261"/>
            <ac:spMk id="6" creationId="{00000000-0000-0000-0000-000000000000}"/>
          </ac:spMkLst>
        </pc:spChg>
        <pc:spChg chg="mod">
          <ac:chgData name="Anders Perner" userId="262e0628-1357-4fd3-8fec-56ced855c508" providerId="ADAL" clId="{4596D606-0743-4DB7-8CD9-3DA0AFEBF4DF}" dt="2026-09-19T11:45:12.964" v="73" actId="790"/>
          <ac:spMkLst>
            <pc:docMk/>
            <pc:sldMk cId="0" sldId="261"/>
            <ac:spMk id="7" creationId="{00000000-0000-0000-0000-000000000000}"/>
          </ac:spMkLst>
        </pc:spChg>
        <pc:spChg chg="mod">
          <ac:chgData name="Anders Perner" userId="262e0628-1357-4fd3-8fec-56ced855c508" providerId="ADAL" clId="{4596D606-0743-4DB7-8CD9-3DA0AFEBF4DF}" dt="2026-09-19T11:52:55.055" v="314" actId="6549"/>
          <ac:spMkLst>
            <pc:docMk/>
            <pc:sldMk cId="0" sldId="261"/>
            <ac:spMk id="10" creationId="{00000000-0000-0000-0000-000000000000}"/>
          </ac:spMkLst>
        </pc:spChg>
        <pc:spChg chg="mod">
          <ac:chgData name="Anders Perner" userId="262e0628-1357-4fd3-8fec-56ced855c508" providerId="ADAL" clId="{4596D606-0743-4DB7-8CD9-3DA0AFEBF4DF}" dt="2026-09-19T11:53:48.975" v="320" actId="20577"/>
          <ac:spMkLst>
            <pc:docMk/>
            <pc:sldMk cId="0" sldId="261"/>
            <ac:spMk id="11" creationId="{00000000-0000-0000-0000-000000000000}"/>
          </ac:spMkLst>
        </pc:spChg>
        <pc:spChg chg="mod">
          <ac:chgData name="Anders Perner" userId="262e0628-1357-4fd3-8fec-56ced855c508" providerId="ADAL" clId="{4596D606-0743-4DB7-8CD9-3DA0AFEBF4DF}" dt="2026-09-19T11:45:12.964" v="73" actId="790"/>
          <ac:spMkLst>
            <pc:docMk/>
            <pc:sldMk cId="0" sldId="261"/>
            <ac:spMk id="16" creationId="{00000000-0000-0000-0000-000000000000}"/>
          </ac:spMkLst>
        </pc:spChg>
        <pc:spChg chg="mod">
          <ac:chgData name="Anders Perner" userId="262e0628-1357-4fd3-8fec-56ced855c508" providerId="ADAL" clId="{4596D606-0743-4DB7-8CD9-3DA0AFEBF4DF}" dt="2026-09-19T11:45:12.964" v="73" actId="790"/>
          <ac:spMkLst>
            <pc:docMk/>
            <pc:sldMk cId="0" sldId="261"/>
            <ac:spMk id="20" creationId="{00000000-0000-0000-0000-000000000000}"/>
          </ac:spMkLst>
        </pc:spChg>
        <pc:spChg chg="mod">
          <ac:chgData name="Anders Perner" userId="262e0628-1357-4fd3-8fec-56ced855c508" providerId="ADAL" clId="{4596D606-0743-4DB7-8CD9-3DA0AFEBF4DF}" dt="2026-09-19T11:45:12.964" v="73" actId="790"/>
          <ac:spMkLst>
            <pc:docMk/>
            <pc:sldMk cId="0" sldId="261"/>
            <ac:spMk id="21" creationId="{00000000-0000-0000-0000-000000000000}"/>
          </ac:spMkLst>
        </pc:spChg>
        <pc:spChg chg="mod">
          <ac:chgData name="Anders Perner" userId="262e0628-1357-4fd3-8fec-56ced855c508" providerId="ADAL" clId="{4596D606-0743-4DB7-8CD9-3DA0AFEBF4DF}" dt="2026-09-19T11:54:43.330" v="352" actId="6549"/>
          <ac:spMkLst>
            <pc:docMk/>
            <pc:sldMk cId="0" sldId="261"/>
            <ac:spMk id="23" creationId="{00000000-0000-0000-0000-000000000000}"/>
          </ac:spMkLst>
        </pc:spChg>
        <pc:spChg chg="mod">
          <ac:chgData name="Anders Perner" userId="262e0628-1357-4fd3-8fec-56ced855c508" providerId="ADAL" clId="{4596D606-0743-4DB7-8CD9-3DA0AFEBF4DF}" dt="2026-09-19T11:45:12.964" v="73" actId="790"/>
          <ac:spMkLst>
            <pc:docMk/>
            <pc:sldMk cId="0" sldId="261"/>
            <ac:spMk id="24" creationId="{00000000-0000-0000-0000-000000000000}"/>
          </ac:spMkLst>
        </pc:spChg>
        <pc:spChg chg="mod">
          <ac:chgData name="Anders Perner" userId="262e0628-1357-4fd3-8fec-56ced855c508" providerId="ADAL" clId="{4596D606-0743-4DB7-8CD9-3DA0AFEBF4DF}" dt="2026-09-19T11:45:12.964" v="73" actId="790"/>
          <ac:spMkLst>
            <pc:docMk/>
            <pc:sldMk cId="0" sldId="261"/>
            <ac:spMk id="26" creationId="{00000000-0000-0000-0000-000000000000}"/>
          </ac:spMkLst>
        </pc:spChg>
        <pc:spChg chg="mod">
          <ac:chgData name="Anders Perner" userId="262e0628-1357-4fd3-8fec-56ced855c508" providerId="ADAL" clId="{4596D606-0743-4DB7-8CD9-3DA0AFEBF4DF}" dt="2026-09-19T11:55:29.700" v="356" actId="20577"/>
          <ac:spMkLst>
            <pc:docMk/>
            <pc:sldMk cId="0" sldId="261"/>
            <ac:spMk id="2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3189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this is the short version, aimed at screening, inclusion and consent. The written material is the formal part, and the signature on it documents completion. State the time required, and that there is room for questions along the way.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need to know who to go to: the investigator is the local point of contact. The two green cards are the roles in the room, the two light ones are the responsibility above them. The distinction between physician and project nurse matters because the tasks are delegated separately. Mention source data: if it is not in the medical record, it did not happen.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common misunderstanding: that one must wait for consent before inclusion. It is the reverse in acute trials. Emphasise that there are two proxy consents, and that the trial guardian is approached first, regardless of whether next of kin are present. The participant’s own consent is not a formality – it can be refused.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no one should formulate information themselves: the material is trial-specific and approved. Go through the physical consent form, if there is one in the room. Two signatures: the consenting party and the informing physician. A copy for the participant is often forgotten.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shows that the protocol is not only about the moment of inclusion. Screening and inclusion coincide, while consent, intervention and safety monitoring run in parallel afterwards. Two legitimate reasons to deviate: the participant’s safety, and the clinician’s judgement of what is clinically appropriate. Deviations are documented in the eCRF.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distinction: adverse reaction (related) versus adverse event (anything at all). The relevant serious adverse reactions are already listed in the protocol, so it is not a free assessment. Emphasise that reporting is based on suspicion: you do not need to be certain yourself before contacting the investigator. Classification happens afterwards, between the investigator and sponsor. 24 hours is reporting to the sponsor; one week is the sponsor’s further reporting for a fatal or life-threatening SUSAR.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813AE"/>
        </a:solidFill>
        <a:effectLst/>
      </p:bgPr>
    </p:bg>
    <p:spTree>
      <p:nvGrpSpPr>
        <p:cNvPr id="1" name=""/>
        <p:cNvGrpSpPr/>
        <p:nvPr/>
      </p:nvGrpSpPr>
      <p:grpSpPr>
        <a:xfrm>
          <a:off x="0" y="0"/>
          <a:ext cx="0" cy="0"/>
          <a:chOff x="0" y="0"/>
          <a:chExt cx="0" cy="0"/>
        </a:xfrm>
      </p:grpSpPr>
      <p:sp>
        <p:nvSpPr>
          <p:cNvPr id="2" name="Text 0"/>
          <p:cNvSpPr txBox="1"/>
          <p:nvPr/>
        </p:nvSpPr>
        <p:spPr>
          <a:xfrm>
            <a:off x="685800" y="1371600"/>
            <a:ext cx="5577840" cy="868680"/>
          </a:xfrm>
          <a:prstGeom prst="rect">
            <a:avLst/>
          </a:prstGeom>
          <a:noFill/>
          <a:ln/>
        </p:spPr>
        <p:txBody>
          <a:bodyPr wrap="square" lIns="0" tIns="0" rIns="0" bIns="0" rtlCol="0" anchor="ctr"/>
          <a:lstStyle/>
          <a:p>
            <a:pPr marL="0" indent="0">
              <a:buNone/>
            </a:pPr>
            <a:r>
              <a:rPr lang="en-US" sz="4000" b="1" kern="0" spc="-50" noProof="0" dirty="0">
                <a:solidFill>
                  <a:srgbClr val="FFFFFF"/>
                </a:solidFill>
                <a:latin typeface="Arial" pitchFamily="34" charset="0"/>
                <a:ea typeface="Arial" pitchFamily="34" charset="-122"/>
                <a:cs typeface="Arial" pitchFamily="34" charset="-120"/>
              </a:rPr>
              <a:t>Short GCP course</a:t>
            </a:r>
            <a:endParaRPr lang="en-US" sz="4000" noProof="0" dirty="0"/>
          </a:p>
        </p:txBody>
      </p:sp>
      <p:sp>
        <p:nvSpPr>
          <p:cNvPr id="3" name="Text 1"/>
          <p:cNvSpPr txBox="1"/>
          <p:nvPr/>
        </p:nvSpPr>
        <p:spPr>
          <a:xfrm>
            <a:off x="685800" y="2377440"/>
            <a:ext cx="5577840" cy="914400"/>
          </a:xfrm>
          <a:prstGeom prst="rect">
            <a:avLst/>
          </a:prstGeom>
          <a:noFill/>
          <a:ln/>
        </p:spPr>
        <p:txBody>
          <a:bodyPr wrap="square" lIns="0" tIns="0" rIns="0" bIns="0" rtlCol="0" anchor="t"/>
          <a:lstStyle/>
          <a:p>
            <a:pPr marL="0" indent="0">
              <a:lnSpc>
                <a:spcPct val="120000"/>
              </a:lnSpc>
              <a:buNone/>
            </a:pPr>
            <a:r>
              <a:rPr lang="en-US" sz="1900" noProof="0" dirty="0">
                <a:solidFill>
                  <a:schemeClr val="bg1"/>
                </a:solidFill>
                <a:latin typeface="Calibri" pitchFamily="34" charset="0"/>
                <a:ea typeface="Calibri" pitchFamily="34" charset="-122"/>
                <a:cs typeface="Calibri" pitchFamily="34" charset="-120"/>
              </a:rPr>
              <a:t>For doctors who screen, include and obtain consent in acute drug trials</a:t>
            </a:r>
            <a:endParaRPr lang="en-US" sz="1900" noProof="0" dirty="0">
              <a:solidFill>
                <a:schemeClr val="bg1"/>
              </a:solidFill>
            </a:endParaRPr>
          </a:p>
        </p:txBody>
      </p:sp>
      <p:sp>
        <p:nvSpPr>
          <p:cNvPr id="4" name="Text 2"/>
          <p:cNvSpPr txBox="1"/>
          <p:nvPr/>
        </p:nvSpPr>
        <p:spPr>
          <a:xfrm>
            <a:off x="685800" y="3931920"/>
            <a:ext cx="5577840" cy="731520"/>
          </a:xfrm>
          <a:prstGeom prst="rect">
            <a:avLst/>
          </a:prstGeom>
          <a:noFill/>
          <a:ln/>
        </p:spPr>
        <p:txBody>
          <a:bodyPr wrap="square" lIns="0" tIns="0" rIns="0" bIns="0" rtlCol="0" anchor="t"/>
          <a:lstStyle/>
          <a:p>
            <a:pPr marL="0" indent="0">
              <a:lnSpc>
                <a:spcPct val="120000"/>
              </a:lnSpc>
              <a:buNone/>
            </a:pPr>
            <a:r>
              <a:rPr lang="en-US" sz="1400" noProof="0" dirty="0">
                <a:solidFill>
                  <a:srgbClr val="B4ACE3"/>
                </a:solidFill>
                <a:latin typeface="Calibri" pitchFamily="34" charset="0"/>
                <a:ea typeface="Calibri" pitchFamily="34" charset="-122"/>
                <a:cs typeface="Calibri" pitchFamily="34" charset="-120"/>
              </a:rPr>
              <a:t>Clinical Research Unit</a:t>
            </a:r>
            <a:endParaRPr lang="en-US" sz="1400" noProof="0" dirty="0"/>
          </a:p>
          <a:p>
            <a:pPr marL="0" indent="0">
              <a:lnSpc>
                <a:spcPct val="120000"/>
              </a:lnSpc>
              <a:buNone/>
            </a:pPr>
            <a:r>
              <a:rPr lang="en-US" sz="1400" noProof="0" dirty="0">
                <a:solidFill>
                  <a:srgbClr val="B4ACE3"/>
                </a:solidFill>
                <a:latin typeface="Calibri" pitchFamily="34" charset="0"/>
                <a:ea typeface="Calibri" pitchFamily="34" charset="-122"/>
                <a:cs typeface="Calibri" pitchFamily="34" charset="-120"/>
              </a:rPr>
              <a:t>Department of Intensive Care, Rigshospitalet</a:t>
            </a:r>
            <a:endParaRPr lang="en-US" sz="1400" noProof="0" dirty="0"/>
          </a:p>
        </p:txBody>
      </p:sp>
      <p:sp>
        <p:nvSpPr>
          <p:cNvPr id="5" name="Text 3"/>
          <p:cNvSpPr txBox="1"/>
          <p:nvPr/>
        </p:nvSpPr>
        <p:spPr>
          <a:xfrm>
            <a:off x="685800" y="5760720"/>
            <a:ext cx="5577840" cy="320040"/>
          </a:xfrm>
          <a:prstGeom prst="rect">
            <a:avLst/>
          </a:prstGeom>
          <a:noFill/>
          <a:ln/>
        </p:spPr>
        <p:txBody>
          <a:bodyPr wrap="square" lIns="0" tIns="0" rIns="0" bIns="0" rtlCol="0" anchor="ctr"/>
          <a:lstStyle/>
          <a:p>
            <a:pPr marL="0" indent="0">
              <a:buNone/>
            </a:pPr>
            <a:r>
              <a:rPr lang="en-US" sz="1100" noProof="0" dirty="0">
                <a:solidFill>
                  <a:srgbClr val="B4ACE3"/>
                </a:solidFill>
                <a:latin typeface="Calibri" pitchFamily="34" charset="0"/>
                <a:ea typeface="Calibri" pitchFamily="34" charset="-122"/>
                <a:cs typeface="Calibri" pitchFamily="34" charset="-120"/>
              </a:rPr>
              <a:t>Follows ICH-GCP E6(R3)   |   Version 1.0   |   6 October 2026</a:t>
            </a:r>
            <a:endParaRPr lang="en-US" sz="1100" noProof="0" dirty="0"/>
          </a:p>
        </p:txBody>
      </p:sp>
      <p:sp>
        <p:nvSpPr>
          <p:cNvPr id="6" name="Shape 4"/>
          <p:cNvSpPr/>
          <p:nvPr/>
        </p:nvSpPr>
        <p:spPr>
          <a:xfrm>
            <a:off x="6583680" y="868680"/>
            <a:ext cx="4983480" cy="5120640"/>
          </a:xfrm>
          <a:prstGeom prst="rect">
            <a:avLst/>
          </a:prstGeom>
          <a:solidFill>
            <a:srgbClr val="422FB8"/>
          </a:solidFill>
          <a:ln w="9525">
            <a:solidFill>
              <a:srgbClr val="422FB8"/>
            </a:solidFill>
            <a:prstDash val="solid"/>
          </a:ln>
        </p:spPr>
        <p:txBody>
          <a:bodyPr/>
          <a:lstStyle/>
          <a:p>
            <a:endParaRPr lang="en-US" noProof="0" dirty="0"/>
          </a:p>
        </p:txBody>
      </p:sp>
      <p:sp>
        <p:nvSpPr>
          <p:cNvPr id="7" name="Text 5"/>
          <p:cNvSpPr txBox="1"/>
          <p:nvPr/>
        </p:nvSpPr>
        <p:spPr>
          <a:xfrm>
            <a:off x="6949440" y="1143000"/>
            <a:ext cx="4206240" cy="256032"/>
          </a:xfrm>
          <a:prstGeom prst="rect">
            <a:avLst/>
          </a:prstGeom>
          <a:noFill/>
          <a:ln/>
        </p:spPr>
        <p:txBody>
          <a:bodyPr wrap="square" lIns="0" tIns="0" rIns="0" bIns="0" rtlCol="0" anchor="ctr"/>
          <a:lstStyle/>
          <a:p>
            <a:pPr marL="0" indent="0">
              <a:buNone/>
            </a:pPr>
            <a:r>
              <a:rPr lang="en-US" sz="1100" b="1" kern="0" spc="160" noProof="0" dirty="0">
                <a:solidFill>
                  <a:srgbClr val="B4ACE3"/>
                </a:solidFill>
                <a:latin typeface="Arial" pitchFamily="34" charset="0"/>
                <a:ea typeface="Arial" pitchFamily="34" charset="-122"/>
                <a:cs typeface="Arial" pitchFamily="34" charset="-120"/>
              </a:rPr>
              <a:t>PROGRAMME</a:t>
            </a:r>
            <a:endParaRPr lang="en-US" sz="1100" noProof="0" dirty="0"/>
          </a:p>
        </p:txBody>
      </p:sp>
      <p:sp>
        <p:nvSpPr>
          <p:cNvPr id="8" name="Text 6"/>
          <p:cNvSpPr txBox="1"/>
          <p:nvPr/>
        </p:nvSpPr>
        <p:spPr>
          <a:xfrm>
            <a:off x="6949440" y="1783080"/>
            <a:ext cx="502920" cy="411480"/>
          </a:xfrm>
          <a:prstGeom prst="rect">
            <a:avLst/>
          </a:prstGeom>
          <a:noFill/>
          <a:ln/>
        </p:spPr>
        <p:txBody>
          <a:bodyPr wrap="square" lIns="0" tIns="0" rIns="0" bIns="0" rtlCol="0" anchor="ctr"/>
          <a:lstStyle/>
          <a:p>
            <a:pPr marL="0" indent="0">
              <a:buNone/>
            </a:pPr>
            <a:r>
              <a:rPr lang="en-US" sz="1500" b="1" noProof="0" dirty="0">
                <a:solidFill>
                  <a:srgbClr val="B4ACE3"/>
                </a:solidFill>
                <a:latin typeface="Arial" pitchFamily="34" charset="0"/>
                <a:ea typeface="Arial" pitchFamily="34" charset="-122"/>
                <a:cs typeface="Arial" pitchFamily="34" charset="-120"/>
              </a:rPr>
              <a:t>01</a:t>
            </a:r>
            <a:endParaRPr lang="en-US" sz="1500" noProof="0" dirty="0"/>
          </a:p>
        </p:txBody>
      </p:sp>
      <p:sp>
        <p:nvSpPr>
          <p:cNvPr id="9" name="Text 7"/>
          <p:cNvSpPr txBox="1"/>
          <p:nvPr/>
        </p:nvSpPr>
        <p:spPr>
          <a:xfrm>
            <a:off x="7543800" y="1783080"/>
            <a:ext cx="3703320" cy="411480"/>
          </a:xfrm>
          <a:prstGeom prst="rect">
            <a:avLst/>
          </a:prstGeom>
          <a:noFill/>
          <a:ln/>
        </p:spPr>
        <p:txBody>
          <a:bodyPr wrap="square" lIns="0" tIns="0" rIns="0" bIns="0" rtlCol="0" anchor="ctr"/>
          <a:lstStyle/>
          <a:p>
            <a:pPr marL="0" indent="0">
              <a:buNone/>
            </a:pPr>
            <a:r>
              <a:rPr lang="en-US" sz="1500" noProof="0" dirty="0">
                <a:solidFill>
                  <a:srgbClr val="FFFFFF"/>
                </a:solidFill>
                <a:latin typeface="Calibri" pitchFamily="34" charset="0"/>
                <a:ea typeface="Calibri" pitchFamily="34" charset="-122"/>
                <a:cs typeface="Calibri" pitchFamily="34" charset="-120"/>
              </a:rPr>
              <a:t>GCP and roles</a:t>
            </a:r>
            <a:endParaRPr lang="en-US" sz="1500" noProof="0" dirty="0"/>
          </a:p>
        </p:txBody>
      </p:sp>
      <p:sp>
        <p:nvSpPr>
          <p:cNvPr id="10" name="Text 8"/>
          <p:cNvSpPr txBox="1"/>
          <p:nvPr/>
        </p:nvSpPr>
        <p:spPr>
          <a:xfrm>
            <a:off x="6949440" y="2587752"/>
            <a:ext cx="502920" cy="411480"/>
          </a:xfrm>
          <a:prstGeom prst="rect">
            <a:avLst/>
          </a:prstGeom>
          <a:noFill/>
          <a:ln/>
        </p:spPr>
        <p:txBody>
          <a:bodyPr wrap="square" lIns="0" tIns="0" rIns="0" bIns="0" rtlCol="0" anchor="ctr"/>
          <a:lstStyle/>
          <a:p>
            <a:pPr marL="0" indent="0">
              <a:buNone/>
            </a:pPr>
            <a:r>
              <a:rPr lang="en-US" sz="1500" b="1" noProof="0" dirty="0">
                <a:solidFill>
                  <a:srgbClr val="B4ACE3"/>
                </a:solidFill>
                <a:latin typeface="Arial" pitchFamily="34" charset="0"/>
                <a:ea typeface="Arial" pitchFamily="34" charset="-122"/>
                <a:cs typeface="Arial" pitchFamily="34" charset="-120"/>
              </a:rPr>
              <a:t>02</a:t>
            </a:r>
            <a:endParaRPr lang="en-US" sz="1500" noProof="0" dirty="0"/>
          </a:p>
        </p:txBody>
      </p:sp>
      <p:sp>
        <p:nvSpPr>
          <p:cNvPr id="11" name="Text 9"/>
          <p:cNvSpPr txBox="1"/>
          <p:nvPr/>
        </p:nvSpPr>
        <p:spPr>
          <a:xfrm>
            <a:off x="7543800" y="2587752"/>
            <a:ext cx="3703320" cy="411480"/>
          </a:xfrm>
          <a:prstGeom prst="rect">
            <a:avLst/>
          </a:prstGeom>
          <a:noFill/>
          <a:ln/>
        </p:spPr>
        <p:txBody>
          <a:bodyPr wrap="square" lIns="0" tIns="0" rIns="0" bIns="0" rtlCol="0" anchor="ctr"/>
          <a:lstStyle/>
          <a:p>
            <a:pPr marL="0" indent="0">
              <a:buNone/>
            </a:pPr>
            <a:r>
              <a:rPr lang="en-US" sz="1500" noProof="0" dirty="0">
                <a:solidFill>
                  <a:srgbClr val="FFFFFF"/>
                </a:solidFill>
                <a:latin typeface="Calibri" pitchFamily="34" charset="0"/>
                <a:ea typeface="Calibri" pitchFamily="34" charset="-122"/>
                <a:cs typeface="Calibri" pitchFamily="34" charset="-120"/>
              </a:rPr>
              <a:t>Consent in acute trials</a:t>
            </a:r>
            <a:endParaRPr lang="en-US" sz="1500" noProof="0" dirty="0"/>
          </a:p>
        </p:txBody>
      </p:sp>
      <p:sp>
        <p:nvSpPr>
          <p:cNvPr id="12" name="Text 10"/>
          <p:cNvSpPr txBox="1"/>
          <p:nvPr/>
        </p:nvSpPr>
        <p:spPr>
          <a:xfrm>
            <a:off x="6949440" y="3392424"/>
            <a:ext cx="502920" cy="411480"/>
          </a:xfrm>
          <a:prstGeom prst="rect">
            <a:avLst/>
          </a:prstGeom>
          <a:noFill/>
          <a:ln/>
        </p:spPr>
        <p:txBody>
          <a:bodyPr wrap="square" lIns="0" tIns="0" rIns="0" bIns="0" rtlCol="0" anchor="ctr"/>
          <a:lstStyle/>
          <a:p>
            <a:pPr marL="0" indent="0">
              <a:buNone/>
            </a:pPr>
            <a:r>
              <a:rPr lang="en-US" sz="1500" b="1" noProof="0" dirty="0">
                <a:solidFill>
                  <a:srgbClr val="B4ACE3"/>
                </a:solidFill>
                <a:latin typeface="Arial" pitchFamily="34" charset="0"/>
                <a:ea typeface="Arial" pitchFamily="34" charset="-122"/>
                <a:cs typeface="Arial" pitchFamily="34" charset="-120"/>
              </a:rPr>
              <a:t>03</a:t>
            </a:r>
            <a:endParaRPr lang="en-US" sz="1500" noProof="0" dirty="0"/>
          </a:p>
        </p:txBody>
      </p:sp>
      <p:sp>
        <p:nvSpPr>
          <p:cNvPr id="13" name="Text 11"/>
          <p:cNvSpPr txBox="1"/>
          <p:nvPr/>
        </p:nvSpPr>
        <p:spPr>
          <a:xfrm>
            <a:off x="7543800" y="3392424"/>
            <a:ext cx="3703320" cy="411480"/>
          </a:xfrm>
          <a:prstGeom prst="rect">
            <a:avLst/>
          </a:prstGeom>
          <a:noFill/>
          <a:ln/>
        </p:spPr>
        <p:txBody>
          <a:bodyPr wrap="square" lIns="0" tIns="0" rIns="0" bIns="0" rtlCol="0" anchor="ctr"/>
          <a:lstStyle/>
          <a:p>
            <a:pPr marL="0" indent="0">
              <a:buNone/>
            </a:pPr>
            <a:r>
              <a:rPr lang="en-US" sz="1500" noProof="0" dirty="0">
                <a:solidFill>
                  <a:srgbClr val="FFFFFF"/>
                </a:solidFill>
                <a:latin typeface="Calibri" pitchFamily="34" charset="0"/>
                <a:ea typeface="Calibri" pitchFamily="34" charset="-122"/>
                <a:cs typeface="Calibri" pitchFamily="34" charset="-120"/>
              </a:rPr>
              <a:t>Consent: content and documentation</a:t>
            </a:r>
            <a:endParaRPr lang="en-US" sz="1500" noProof="0" dirty="0"/>
          </a:p>
        </p:txBody>
      </p:sp>
      <p:sp>
        <p:nvSpPr>
          <p:cNvPr id="14" name="Text 12"/>
          <p:cNvSpPr txBox="1"/>
          <p:nvPr/>
        </p:nvSpPr>
        <p:spPr>
          <a:xfrm>
            <a:off x="6949440" y="4197096"/>
            <a:ext cx="502920" cy="411480"/>
          </a:xfrm>
          <a:prstGeom prst="rect">
            <a:avLst/>
          </a:prstGeom>
          <a:noFill/>
          <a:ln/>
        </p:spPr>
        <p:txBody>
          <a:bodyPr wrap="square" lIns="0" tIns="0" rIns="0" bIns="0" rtlCol="0" anchor="ctr"/>
          <a:lstStyle/>
          <a:p>
            <a:pPr marL="0" indent="0">
              <a:buNone/>
            </a:pPr>
            <a:r>
              <a:rPr lang="en-US" sz="1500" b="1" noProof="0" dirty="0">
                <a:solidFill>
                  <a:srgbClr val="B4ACE3"/>
                </a:solidFill>
                <a:latin typeface="Arial" pitchFamily="34" charset="0"/>
                <a:ea typeface="Arial" pitchFamily="34" charset="-122"/>
                <a:cs typeface="Arial" pitchFamily="34" charset="-120"/>
              </a:rPr>
              <a:t>04</a:t>
            </a:r>
            <a:endParaRPr lang="en-US" sz="1500" noProof="0" dirty="0"/>
          </a:p>
        </p:txBody>
      </p:sp>
      <p:sp>
        <p:nvSpPr>
          <p:cNvPr id="15" name="Text 13"/>
          <p:cNvSpPr txBox="1"/>
          <p:nvPr/>
        </p:nvSpPr>
        <p:spPr>
          <a:xfrm>
            <a:off x="7543800" y="4197096"/>
            <a:ext cx="3703320" cy="411480"/>
          </a:xfrm>
          <a:prstGeom prst="rect">
            <a:avLst/>
          </a:prstGeom>
          <a:noFill/>
          <a:ln/>
        </p:spPr>
        <p:txBody>
          <a:bodyPr wrap="square" lIns="0" tIns="0" rIns="0" bIns="0" rtlCol="0" anchor="ctr"/>
          <a:lstStyle/>
          <a:p>
            <a:pPr marL="0" indent="0">
              <a:buNone/>
            </a:pPr>
            <a:r>
              <a:rPr lang="en-US" sz="1500" noProof="0" dirty="0">
                <a:solidFill>
                  <a:srgbClr val="FFFFFF"/>
                </a:solidFill>
                <a:latin typeface="Calibri" pitchFamily="34" charset="0"/>
                <a:ea typeface="Calibri" pitchFamily="34" charset="-122"/>
                <a:cs typeface="Calibri" pitchFamily="34" charset="-120"/>
              </a:rPr>
              <a:t>Protocol compliance</a:t>
            </a:r>
            <a:endParaRPr lang="en-US" sz="1500" noProof="0" dirty="0"/>
          </a:p>
        </p:txBody>
      </p:sp>
      <p:sp>
        <p:nvSpPr>
          <p:cNvPr id="16" name="Text 14"/>
          <p:cNvSpPr txBox="1"/>
          <p:nvPr/>
        </p:nvSpPr>
        <p:spPr>
          <a:xfrm>
            <a:off x="6949440" y="5001768"/>
            <a:ext cx="502920" cy="411480"/>
          </a:xfrm>
          <a:prstGeom prst="rect">
            <a:avLst/>
          </a:prstGeom>
          <a:noFill/>
          <a:ln/>
        </p:spPr>
        <p:txBody>
          <a:bodyPr wrap="square" lIns="0" tIns="0" rIns="0" bIns="0" rtlCol="0" anchor="ctr"/>
          <a:lstStyle/>
          <a:p>
            <a:pPr marL="0" indent="0">
              <a:buNone/>
            </a:pPr>
            <a:r>
              <a:rPr lang="en-US" sz="1500" b="1" noProof="0" dirty="0">
                <a:solidFill>
                  <a:srgbClr val="B4ACE3"/>
                </a:solidFill>
                <a:latin typeface="Arial" pitchFamily="34" charset="0"/>
                <a:ea typeface="Arial" pitchFamily="34" charset="-122"/>
                <a:cs typeface="Arial" pitchFamily="34" charset="-120"/>
              </a:rPr>
              <a:t>05</a:t>
            </a:r>
            <a:endParaRPr lang="en-US" sz="1500" noProof="0" dirty="0"/>
          </a:p>
        </p:txBody>
      </p:sp>
      <p:sp>
        <p:nvSpPr>
          <p:cNvPr id="17" name="Text 15"/>
          <p:cNvSpPr txBox="1"/>
          <p:nvPr/>
        </p:nvSpPr>
        <p:spPr>
          <a:xfrm>
            <a:off x="7543800" y="5001768"/>
            <a:ext cx="3703320" cy="411480"/>
          </a:xfrm>
          <a:prstGeom prst="rect">
            <a:avLst/>
          </a:prstGeom>
          <a:noFill/>
          <a:ln/>
        </p:spPr>
        <p:txBody>
          <a:bodyPr wrap="square" lIns="0" tIns="0" rIns="0" bIns="0" rtlCol="0" anchor="ctr"/>
          <a:lstStyle/>
          <a:p>
            <a:pPr marL="0" indent="0">
              <a:buNone/>
            </a:pPr>
            <a:r>
              <a:rPr lang="en-US" sz="1500" noProof="0" dirty="0">
                <a:solidFill>
                  <a:srgbClr val="FFFFFF"/>
                </a:solidFill>
                <a:latin typeface="Calibri" pitchFamily="34" charset="0"/>
                <a:ea typeface="Calibri" pitchFamily="34" charset="-122"/>
                <a:cs typeface="Calibri" pitchFamily="34" charset="-120"/>
              </a:rPr>
              <a:t>Safety recording</a:t>
            </a:r>
            <a:endParaRPr lang="en-US" sz="150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881360" cy="640080"/>
          </a:xfrm>
          <a:prstGeom prst="rect">
            <a:avLst/>
          </a:prstGeom>
          <a:noFill/>
          <a:ln/>
        </p:spPr>
        <p:txBody>
          <a:bodyPr wrap="square" lIns="0" tIns="0" rIns="0" bIns="0" rtlCol="0" anchor="ctr"/>
          <a:lstStyle/>
          <a:p>
            <a:pPr marL="0" indent="0">
              <a:buNone/>
            </a:pPr>
            <a:r>
              <a:rPr lang="en-US" sz="3000" b="1" kern="0" spc="-30" noProof="0" dirty="0">
                <a:solidFill>
                  <a:srgbClr val="2813AE"/>
                </a:solidFill>
                <a:latin typeface="Arial" pitchFamily="34" charset="0"/>
                <a:ea typeface="Arial" pitchFamily="34" charset="-122"/>
                <a:cs typeface="Arial" pitchFamily="34" charset="-120"/>
              </a:rPr>
              <a:t>GCP and roles</a:t>
            </a:r>
            <a:endParaRPr lang="en-US" sz="3000" noProof="0" dirty="0"/>
          </a:p>
        </p:txBody>
      </p:sp>
      <p:sp>
        <p:nvSpPr>
          <p:cNvPr id="3" name="Text 1"/>
          <p:cNvSpPr txBox="1"/>
          <p:nvPr/>
        </p:nvSpPr>
        <p:spPr>
          <a:xfrm>
            <a:off x="640080" y="1133856"/>
            <a:ext cx="10927080" cy="731520"/>
          </a:xfrm>
          <a:prstGeom prst="rect">
            <a:avLst/>
          </a:prstGeom>
          <a:noFill/>
          <a:ln/>
        </p:spPr>
        <p:txBody>
          <a:bodyPr wrap="square" lIns="0" tIns="0" rIns="0" bIns="0" rtlCol="0" anchor="t"/>
          <a:lstStyle/>
          <a:p>
            <a:pPr marL="0" indent="0">
              <a:lnSpc>
                <a:spcPct val="115000"/>
              </a:lnSpc>
              <a:buNone/>
            </a:pPr>
            <a:r>
              <a:rPr lang="en-US" sz="1500" noProof="0" dirty="0">
                <a:solidFill>
                  <a:srgbClr val="666080"/>
                </a:solidFill>
                <a:latin typeface="Calibri" pitchFamily="34" charset="0"/>
                <a:ea typeface="Calibri" pitchFamily="34" charset="-122"/>
                <a:cs typeface="Calibri" pitchFamily="34" charset="-120"/>
              </a:rPr>
              <a:t>Good Clinical Practice (GCP) is the international standard for clinical trials. Its purpose is to protect the rights, safety and wellbeing of trial participants and to ensure that the data are reliable.</a:t>
            </a:r>
            <a:endParaRPr lang="en-US" sz="1500" noProof="0" dirty="0"/>
          </a:p>
        </p:txBody>
      </p:sp>
      <p:sp>
        <p:nvSpPr>
          <p:cNvPr id="4" name="Shape 2"/>
          <p:cNvSpPr/>
          <p:nvPr/>
        </p:nvSpPr>
        <p:spPr>
          <a:xfrm>
            <a:off x="640080" y="2468880"/>
            <a:ext cx="2560320" cy="2560320"/>
          </a:xfrm>
          <a:prstGeom prst="rect">
            <a:avLst/>
          </a:prstGeom>
          <a:solidFill>
            <a:srgbClr val="F4F3FB"/>
          </a:solidFill>
          <a:ln w="9525">
            <a:solidFill>
              <a:srgbClr val="E4E1F6"/>
            </a:solidFill>
            <a:prstDash val="solid"/>
          </a:ln>
        </p:spPr>
        <p:txBody>
          <a:bodyPr/>
          <a:lstStyle/>
          <a:p>
            <a:endParaRPr lang="en-US" noProof="0" dirty="0"/>
          </a:p>
        </p:txBody>
      </p:sp>
      <p:sp>
        <p:nvSpPr>
          <p:cNvPr id="5" name="Text 3"/>
          <p:cNvSpPr txBox="1"/>
          <p:nvPr/>
        </p:nvSpPr>
        <p:spPr>
          <a:xfrm>
            <a:off x="914400" y="2651760"/>
            <a:ext cx="914400" cy="292608"/>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01</a:t>
            </a:r>
            <a:endParaRPr lang="en-US" sz="1400" noProof="0" dirty="0"/>
          </a:p>
        </p:txBody>
      </p:sp>
      <p:sp>
        <p:nvSpPr>
          <p:cNvPr id="6" name="Text 4"/>
          <p:cNvSpPr txBox="1"/>
          <p:nvPr/>
        </p:nvSpPr>
        <p:spPr>
          <a:xfrm>
            <a:off x="896112" y="3017520"/>
            <a:ext cx="2148840" cy="256032"/>
          </a:xfrm>
          <a:prstGeom prst="rect">
            <a:avLst/>
          </a:prstGeom>
          <a:noFill/>
          <a:ln/>
        </p:spPr>
        <p:txBody>
          <a:bodyPr wrap="square" lIns="0" tIns="0" rIns="0" bIns="0" rtlCol="0" anchor="ctr"/>
          <a:lstStyle/>
          <a:p>
            <a:pPr marL="0" indent="0">
              <a:buNone/>
            </a:pPr>
            <a:r>
              <a:rPr lang="en-US" sz="1100" b="1" kern="0" spc="60" noProof="0" dirty="0">
                <a:solidFill>
                  <a:srgbClr val="2813AE"/>
                </a:solidFill>
                <a:latin typeface="Arial" pitchFamily="34" charset="0"/>
                <a:ea typeface="Arial" pitchFamily="34" charset="-122"/>
                <a:cs typeface="Arial" pitchFamily="34" charset="-120"/>
              </a:rPr>
              <a:t>SPONSOR</a:t>
            </a:r>
            <a:endParaRPr lang="en-US" sz="1100" noProof="0" dirty="0"/>
          </a:p>
        </p:txBody>
      </p:sp>
      <p:sp>
        <p:nvSpPr>
          <p:cNvPr id="7" name="Text 5"/>
          <p:cNvSpPr txBox="1"/>
          <p:nvPr/>
        </p:nvSpPr>
        <p:spPr>
          <a:xfrm>
            <a:off x="914400" y="3429000"/>
            <a:ext cx="2103120" cy="1463040"/>
          </a:xfrm>
          <a:prstGeom prst="rect">
            <a:avLst/>
          </a:prstGeom>
          <a:noFill/>
          <a:ln/>
        </p:spPr>
        <p:txBody>
          <a:bodyPr wrap="square" lIns="0" tIns="0" rIns="0" bIns="0" rtlCol="0" anchor="t"/>
          <a:lstStyle/>
          <a:p>
            <a:pPr marL="0" indent="0">
              <a:lnSpc>
                <a:spcPct val="115000"/>
              </a:lnSpc>
              <a:buNone/>
            </a:pPr>
            <a:r>
              <a:rPr lang="en-US" sz="1250" noProof="0" dirty="0">
                <a:solidFill>
                  <a:srgbClr val="1C1B33"/>
                </a:solidFill>
                <a:latin typeface="Calibri" pitchFamily="34" charset="0"/>
                <a:ea typeface="Calibri" pitchFamily="34" charset="-122"/>
                <a:cs typeface="Calibri" pitchFamily="34" charset="-120"/>
              </a:rPr>
              <a:t>The party with overall responsibility for the trial. Responsible for the trial as a whole and for reporting to the authorities.</a:t>
            </a:r>
            <a:endParaRPr lang="en-US" sz="1250" noProof="0" dirty="0"/>
          </a:p>
        </p:txBody>
      </p:sp>
      <p:sp>
        <p:nvSpPr>
          <p:cNvPr id="8" name="Shape 6"/>
          <p:cNvSpPr/>
          <p:nvPr/>
        </p:nvSpPr>
        <p:spPr>
          <a:xfrm>
            <a:off x="3429000" y="2468880"/>
            <a:ext cx="2560320" cy="2560320"/>
          </a:xfrm>
          <a:prstGeom prst="rect">
            <a:avLst/>
          </a:prstGeom>
          <a:solidFill>
            <a:srgbClr val="F4F3FB"/>
          </a:solidFill>
          <a:ln w="9525">
            <a:solidFill>
              <a:srgbClr val="E4E1F6"/>
            </a:solidFill>
            <a:prstDash val="solid"/>
          </a:ln>
        </p:spPr>
        <p:txBody>
          <a:bodyPr/>
          <a:lstStyle/>
          <a:p>
            <a:endParaRPr lang="en-US" noProof="0" dirty="0"/>
          </a:p>
        </p:txBody>
      </p:sp>
      <p:sp>
        <p:nvSpPr>
          <p:cNvPr id="9" name="Text 7"/>
          <p:cNvSpPr txBox="1"/>
          <p:nvPr/>
        </p:nvSpPr>
        <p:spPr>
          <a:xfrm>
            <a:off x="3703320" y="2651760"/>
            <a:ext cx="914400" cy="292608"/>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02</a:t>
            </a:r>
            <a:endParaRPr lang="en-US" sz="1400" noProof="0" dirty="0"/>
          </a:p>
        </p:txBody>
      </p:sp>
      <p:sp>
        <p:nvSpPr>
          <p:cNvPr id="10" name="Text 8"/>
          <p:cNvSpPr txBox="1"/>
          <p:nvPr/>
        </p:nvSpPr>
        <p:spPr>
          <a:xfrm>
            <a:off x="3685032" y="3017520"/>
            <a:ext cx="2148840" cy="256032"/>
          </a:xfrm>
          <a:prstGeom prst="rect">
            <a:avLst/>
          </a:prstGeom>
          <a:noFill/>
          <a:ln/>
        </p:spPr>
        <p:txBody>
          <a:bodyPr wrap="square" lIns="0" tIns="0" rIns="0" bIns="0" rtlCol="0" anchor="ctr"/>
          <a:lstStyle/>
          <a:p>
            <a:pPr marL="0" indent="0">
              <a:buNone/>
            </a:pPr>
            <a:r>
              <a:rPr lang="en-US" sz="1100" b="1" kern="0" spc="60" noProof="0" dirty="0">
                <a:solidFill>
                  <a:srgbClr val="2813AE"/>
                </a:solidFill>
                <a:latin typeface="Arial" pitchFamily="34" charset="0"/>
                <a:ea typeface="Arial" pitchFamily="34" charset="-122"/>
                <a:cs typeface="Arial" pitchFamily="34" charset="-120"/>
              </a:rPr>
              <a:t>PRIMARY INVESTIGATOR</a:t>
            </a:r>
            <a:endParaRPr lang="en-US" sz="1100" noProof="0" dirty="0"/>
          </a:p>
        </p:txBody>
      </p:sp>
      <p:sp>
        <p:nvSpPr>
          <p:cNvPr id="11" name="Text 9"/>
          <p:cNvSpPr txBox="1"/>
          <p:nvPr/>
        </p:nvSpPr>
        <p:spPr>
          <a:xfrm>
            <a:off x="3703320" y="3429000"/>
            <a:ext cx="2103120" cy="1463040"/>
          </a:xfrm>
          <a:prstGeom prst="rect">
            <a:avLst/>
          </a:prstGeom>
          <a:noFill/>
          <a:ln/>
        </p:spPr>
        <p:txBody>
          <a:bodyPr wrap="square" lIns="0" tIns="0" rIns="0" bIns="0" rtlCol="0" anchor="t"/>
          <a:lstStyle/>
          <a:p>
            <a:pPr marL="0" indent="0">
              <a:lnSpc>
                <a:spcPct val="115000"/>
              </a:lnSpc>
              <a:buNone/>
            </a:pPr>
            <a:r>
              <a:rPr lang="en-US" sz="1250" noProof="0" dirty="0">
                <a:solidFill>
                  <a:srgbClr val="1C1B33"/>
                </a:solidFill>
                <a:latin typeface="Calibri" pitchFamily="34" charset="0"/>
                <a:ea typeface="Calibri" pitchFamily="34" charset="-122"/>
                <a:cs typeface="Calibri" pitchFamily="34" charset="-120"/>
              </a:rPr>
              <a:t>The person responsible for the trial at the department. Ensures that the protocol is followed and that the consent process is correct.</a:t>
            </a:r>
          </a:p>
          <a:p>
            <a:pPr marL="0" indent="0">
              <a:lnSpc>
                <a:spcPct val="115000"/>
              </a:lnSpc>
              <a:buNone/>
            </a:pPr>
            <a:r>
              <a:rPr lang="en-US" sz="1250" dirty="0">
                <a:solidFill>
                  <a:srgbClr val="1C1B33"/>
                </a:solidFill>
                <a:latin typeface="Calibri" pitchFamily="34" charset="0"/>
                <a:ea typeface="Calibri" pitchFamily="34" charset="-122"/>
                <a:cs typeface="Calibri" pitchFamily="34" charset="-120"/>
              </a:rPr>
              <a:t>Tasks may be delegated.</a:t>
            </a:r>
            <a:endParaRPr lang="en-US" sz="1250" noProof="0" dirty="0"/>
          </a:p>
        </p:txBody>
      </p:sp>
      <p:sp>
        <p:nvSpPr>
          <p:cNvPr id="12" name="Shape 10"/>
          <p:cNvSpPr/>
          <p:nvPr/>
        </p:nvSpPr>
        <p:spPr>
          <a:xfrm>
            <a:off x="6217920" y="2468880"/>
            <a:ext cx="2560320" cy="2560320"/>
          </a:xfrm>
          <a:prstGeom prst="rect">
            <a:avLst/>
          </a:prstGeom>
          <a:solidFill>
            <a:srgbClr val="E3E0F4"/>
          </a:solidFill>
          <a:ln w="9525">
            <a:solidFill>
              <a:srgbClr val="BAB3E5"/>
            </a:solidFill>
            <a:prstDash val="solid"/>
          </a:ln>
        </p:spPr>
        <p:txBody>
          <a:bodyPr/>
          <a:lstStyle/>
          <a:p>
            <a:endParaRPr lang="en-US" noProof="0" dirty="0"/>
          </a:p>
        </p:txBody>
      </p:sp>
      <p:sp>
        <p:nvSpPr>
          <p:cNvPr id="13" name="Text 11"/>
          <p:cNvSpPr txBox="1"/>
          <p:nvPr/>
        </p:nvSpPr>
        <p:spPr>
          <a:xfrm>
            <a:off x="6492240" y="2651760"/>
            <a:ext cx="914400" cy="292608"/>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03</a:t>
            </a:r>
            <a:endParaRPr lang="en-US" sz="1400" noProof="0" dirty="0"/>
          </a:p>
        </p:txBody>
      </p:sp>
      <p:sp>
        <p:nvSpPr>
          <p:cNvPr id="14" name="Text 12"/>
          <p:cNvSpPr txBox="1"/>
          <p:nvPr/>
        </p:nvSpPr>
        <p:spPr>
          <a:xfrm>
            <a:off x="6473952" y="3017520"/>
            <a:ext cx="2148840" cy="256032"/>
          </a:xfrm>
          <a:prstGeom prst="rect">
            <a:avLst/>
          </a:prstGeom>
          <a:noFill/>
          <a:ln/>
        </p:spPr>
        <p:txBody>
          <a:bodyPr wrap="square" lIns="0" tIns="0" rIns="0" bIns="0" rtlCol="0" anchor="ctr"/>
          <a:lstStyle/>
          <a:p>
            <a:pPr marL="0" indent="0">
              <a:buNone/>
            </a:pPr>
            <a:r>
              <a:rPr lang="en-US" sz="1100" b="1" kern="0" spc="60" dirty="0">
                <a:solidFill>
                  <a:srgbClr val="2813AE"/>
                </a:solidFill>
                <a:latin typeface="Arial" pitchFamily="34" charset="0"/>
                <a:ea typeface="Arial" pitchFamily="34" charset="-122"/>
                <a:cs typeface="Arial" pitchFamily="34" charset="-120"/>
              </a:rPr>
              <a:t>DOCTOR</a:t>
            </a:r>
            <a:r>
              <a:rPr lang="en-US" sz="1100" b="1" kern="0" spc="60" noProof="0" dirty="0">
                <a:solidFill>
                  <a:srgbClr val="2813AE"/>
                </a:solidFill>
                <a:latin typeface="Arial" pitchFamily="34" charset="0"/>
                <a:ea typeface="Arial" pitchFamily="34" charset="-122"/>
                <a:cs typeface="Arial" pitchFamily="34" charset="-120"/>
              </a:rPr>
              <a:t> AT THE DEPARTMENT</a:t>
            </a:r>
            <a:endParaRPr lang="en-US" sz="1100" noProof="0" dirty="0"/>
          </a:p>
        </p:txBody>
      </p:sp>
      <p:sp>
        <p:nvSpPr>
          <p:cNvPr id="15" name="Text 13"/>
          <p:cNvSpPr txBox="1"/>
          <p:nvPr/>
        </p:nvSpPr>
        <p:spPr>
          <a:xfrm>
            <a:off x="6492240" y="3429000"/>
            <a:ext cx="2103120" cy="1463040"/>
          </a:xfrm>
          <a:prstGeom prst="rect">
            <a:avLst/>
          </a:prstGeom>
          <a:noFill/>
          <a:ln/>
        </p:spPr>
        <p:txBody>
          <a:bodyPr wrap="square" lIns="0" tIns="0" rIns="0" bIns="0" rtlCol="0" anchor="t"/>
          <a:lstStyle/>
          <a:p>
            <a:pPr marL="0" indent="0">
              <a:lnSpc>
                <a:spcPct val="115000"/>
              </a:lnSpc>
              <a:buNone/>
            </a:pPr>
            <a:r>
              <a:rPr lang="en-US" sz="1250" noProof="0" dirty="0">
                <a:solidFill>
                  <a:srgbClr val="1C1B33"/>
                </a:solidFill>
                <a:latin typeface="Calibri" pitchFamily="34" charset="0"/>
                <a:ea typeface="Calibri" pitchFamily="34" charset="-122"/>
                <a:cs typeface="Calibri" pitchFamily="34" charset="-120"/>
              </a:rPr>
              <a:t>Screens, includes and informs. Obtains consent and assesses safety events together with the investigator.</a:t>
            </a:r>
            <a:endParaRPr lang="en-US" sz="1250" noProof="0" dirty="0"/>
          </a:p>
        </p:txBody>
      </p:sp>
      <p:sp>
        <p:nvSpPr>
          <p:cNvPr id="16" name="Shape 14"/>
          <p:cNvSpPr/>
          <p:nvPr/>
        </p:nvSpPr>
        <p:spPr>
          <a:xfrm>
            <a:off x="9006840" y="2468880"/>
            <a:ext cx="2560320" cy="2560320"/>
          </a:xfrm>
          <a:prstGeom prst="rect">
            <a:avLst/>
          </a:prstGeom>
          <a:solidFill>
            <a:srgbClr val="E3E0F4"/>
          </a:solidFill>
          <a:ln w="9525">
            <a:solidFill>
              <a:srgbClr val="BAB3E5"/>
            </a:solidFill>
            <a:prstDash val="solid"/>
          </a:ln>
        </p:spPr>
        <p:txBody>
          <a:bodyPr/>
          <a:lstStyle/>
          <a:p>
            <a:endParaRPr lang="en-US" noProof="0" dirty="0"/>
          </a:p>
        </p:txBody>
      </p:sp>
      <p:sp>
        <p:nvSpPr>
          <p:cNvPr id="17" name="Text 15"/>
          <p:cNvSpPr txBox="1"/>
          <p:nvPr/>
        </p:nvSpPr>
        <p:spPr>
          <a:xfrm>
            <a:off x="9281160" y="2651760"/>
            <a:ext cx="914400" cy="292608"/>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04</a:t>
            </a:r>
            <a:endParaRPr lang="en-US" sz="1400" noProof="0" dirty="0"/>
          </a:p>
        </p:txBody>
      </p:sp>
      <p:sp>
        <p:nvSpPr>
          <p:cNvPr id="18" name="Text 16"/>
          <p:cNvSpPr txBox="1"/>
          <p:nvPr/>
        </p:nvSpPr>
        <p:spPr>
          <a:xfrm>
            <a:off x="9262872" y="3017520"/>
            <a:ext cx="2304288" cy="256032"/>
          </a:xfrm>
          <a:prstGeom prst="rect">
            <a:avLst/>
          </a:prstGeom>
          <a:noFill/>
          <a:ln/>
        </p:spPr>
        <p:txBody>
          <a:bodyPr wrap="square" lIns="0" tIns="0" rIns="0" bIns="0" rtlCol="0" anchor="ctr"/>
          <a:lstStyle/>
          <a:p>
            <a:pPr marL="0" indent="0">
              <a:buNone/>
            </a:pPr>
            <a:r>
              <a:rPr lang="en-US" sz="1100" b="1" kern="0" spc="0" noProof="0" dirty="0">
                <a:solidFill>
                  <a:srgbClr val="2813AE"/>
                </a:solidFill>
                <a:latin typeface="Arial" pitchFamily="34" charset="0"/>
                <a:ea typeface="Arial" pitchFamily="34" charset="-122"/>
                <a:cs typeface="Arial" pitchFamily="34" charset="-120"/>
              </a:rPr>
              <a:t>OTHER PROJECT STAFF</a:t>
            </a:r>
            <a:endParaRPr lang="en-US" sz="1100" noProof="0" dirty="0"/>
          </a:p>
        </p:txBody>
      </p:sp>
      <p:sp>
        <p:nvSpPr>
          <p:cNvPr id="19" name="Text 17"/>
          <p:cNvSpPr txBox="1"/>
          <p:nvPr/>
        </p:nvSpPr>
        <p:spPr>
          <a:xfrm>
            <a:off x="9281160" y="3429000"/>
            <a:ext cx="2103120" cy="1463040"/>
          </a:xfrm>
          <a:prstGeom prst="rect">
            <a:avLst/>
          </a:prstGeom>
          <a:noFill/>
          <a:ln/>
        </p:spPr>
        <p:txBody>
          <a:bodyPr wrap="square" lIns="0" tIns="0" rIns="0" bIns="0" rtlCol="0" anchor="t"/>
          <a:lstStyle/>
          <a:p>
            <a:pPr marL="0" indent="0">
              <a:lnSpc>
                <a:spcPct val="115000"/>
              </a:lnSpc>
              <a:buNone/>
            </a:pPr>
            <a:r>
              <a:rPr lang="en-US" sz="1250" noProof="0" dirty="0">
                <a:solidFill>
                  <a:srgbClr val="1C1B33"/>
                </a:solidFill>
                <a:latin typeface="Calibri" pitchFamily="34" charset="0"/>
                <a:ea typeface="Calibri" pitchFamily="34" charset="-122"/>
                <a:cs typeface="Calibri" pitchFamily="34" charset="-120"/>
              </a:rPr>
              <a:t>Assists with screening, inclusion and consent, enters data and keeps the site file and other documentation up to date.</a:t>
            </a:r>
            <a:endParaRPr lang="en-US" sz="1250" noProof="0" dirty="0"/>
          </a:p>
        </p:txBody>
      </p:sp>
      <p:sp>
        <p:nvSpPr>
          <p:cNvPr id="20" name="Shape 18"/>
          <p:cNvSpPr/>
          <p:nvPr/>
        </p:nvSpPr>
        <p:spPr>
          <a:xfrm>
            <a:off x="640080" y="5349240"/>
            <a:ext cx="10927080" cy="777240"/>
          </a:xfrm>
          <a:prstGeom prst="rect">
            <a:avLst/>
          </a:prstGeom>
          <a:solidFill>
            <a:srgbClr val="D0CBED"/>
          </a:solidFill>
          <a:ln w="9525">
            <a:solidFill>
              <a:srgbClr val="BAB3E5"/>
            </a:solidFill>
            <a:prstDash val="solid"/>
          </a:ln>
        </p:spPr>
        <p:txBody>
          <a:bodyPr/>
          <a:lstStyle/>
          <a:p>
            <a:endParaRPr lang="en-US" noProof="0" dirty="0"/>
          </a:p>
        </p:txBody>
      </p:sp>
      <p:sp>
        <p:nvSpPr>
          <p:cNvPr id="21" name="Text 19"/>
          <p:cNvSpPr txBox="1"/>
          <p:nvPr/>
        </p:nvSpPr>
        <p:spPr>
          <a:xfrm>
            <a:off x="960120" y="5458968"/>
            <a:ext cx="10287000" cy="557784"/>
          </a:xfrm>
          <a:prstGeom prst="rect">
            <a:avLst/>
          </a:prstGeom>
          <a:noFill/>
          <a:ln/>
        </p:spPr>
        <p:txBody>
          <a:bodyPr wrap="square" lIns="0" tIns="0" rIns="0" bIns="0" rtlCol="0" anchor="ctr"/>
          <a:lstStyle/>
          <a:p>
            <a:pPr marL="0" indent="0">
              <a:lnSpc>
                <a:spcPct val="110000"/>
              </a:lnSpc>
              <a:buNone/>
            </a:pPr>
            <a:r>
              <a:rPr lang="en-US" sz="1300" b="1" noProof="0" dirty="0">
                <a:solidFill>
                  <a:srgbClr val="2813AE"/>
                </a:solidFill>
                <a:latin typeface="Arial" pitchFamily="34" charset="0"/>
                <a:ea typeface="Arial" pitchFamily="34" charset="-122"/>
                <a:cs typeface="Arial" pitchFamily="34" charset="-120"/>
              </a:rPr>
              <a:t>Delegation:</a:t>
            </a:r>
            <a:r>
              <a:rPr lang="en-US" sz="1400" noProof="0" dirty="0">
                <a:solidFill>
                  <a:srgbClr val="1C1B33"/>
                </a:solidFill>
                <a:latin typeface="Calibri" pitchFamily="34" charset="0"/>
                <a:ea typeface="Calibri" pitchFamily="34" charset="-122"/>
                <a:cs typeface="Calibri" pitchFamily="34" charset="-120"/>
              </a:rPr>
              <a:t>  you may only screen, include or enter data once you are on the trial's delegation log and have been trained in the protocol.</a:t>
            </a:r>
            <a:endParaRPr lang="en-US" sz="130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881360" cy="640080"/>
          </a:xfrm>
          <a:prstGeom prst="rect">
            <a:avLst/>
          </a:prstGeom>
          <a:noFill/>
          <a:ln/>
        </p:spPr>
        <p:txBody>
          <a:bodyPr wrap="square" lIns="0" tIns="0" rIns="0" bIns="0" rtlCol="0" anchor="ctr"/>
          <a:lstStyle/>
          <a:p>
            <a:pPr marL="0" indent="0">
              <a:buNone/>
            </a:pPr>
            <a:r>
              <a:rPr lang="en-US" sz="3000" b="1" kern="0" spc="-30" noProof="0" dirty="0">
                <a:solidFill>
                  <a:srgbClr val="2813AE"/>
                </a:solidFill>
                <a:latin typeface="Arial" pitchFamily="34" charset="0"/>
                <a:ea typeface="Arial" pitchFamily="34" charset="-122"/>
                <a:cs typeface="Arial" pitchFamily="34" charset="-120"/>
              </a:rPr>
              <a:t>Consent in acute trials</a:t>
            </a:r>
            <a:endParaRPr lang="en-US" sz="3000" noProof="0" dirty="0"/>
          </a:p>
        </p:txBody>
      </p:sp>
      <p:sp>
        <p:nvSpPr>
          <p:cNvPr id="3" name="Text 1"/>
          <p:cNvSpPr txBox="1"/>
          <p:nvPr/>
        </p:nvSpPr>
        <p:spPr>
          <a:xfrm>
            <a:off x="640080" y="1133856"/>
            <a:ext cx="10927080" cy="731520"/>
          </a:xfrm>
          <a:prstGeom prst="rect">
            <a:avLst/>
          </a:prstGeom>
          <a:noFill/>
          <a:ln/>
        </p:spPr>
        <p:txBody>
          <a:bodyPr wrap="square" lIns="0" tIns="0" rIns="0" bIns="0" rtlCol="0" anchor="t"/>
          <a:lstStyle/>
          <a:p>
            <a:pPr marL="0" indent="0">
              <a:lnSpc>
                <a:spcPct val="115000"/>
              </a:lnSpc>
              <a:buNone/>
            </a:pPr>
            <a:r>
              <a:rPr lang="en-US" sz="1500" noProof="0" dirty="0">
                <a:solidFill>
                  <a:srgbClr val="666080"/>
                </a:solidFill>
                <a:latin typeface="Calibri" pitchFamily="34" charset="0"/>
                <a:ea typeface="Calibri" pitchFamily="34" charset="-122"/>
                <a:cs typeface="Calibri" pitchFamily="34" charset="-120"/>
              </a:rPr>
              <a:t>Consent ensures that participation is informed and voluntary. In acute drug trials, trial procedures are initiated before consent can be obtained.</a:t>
            </a:r>
            <a:endParaRPr lang="en-US" sz="1500" noProof="0" dirty="0"/>
          </a:p>
        </p:txBody>
      </p:sp>
      <p:sp>
        <p:nvSpPr>
          <p:cNvPr id="4" name="Shape 2"/>
          <p:cNvSpPr/>
          <p:nvPr/>
        </p:nvSpPr>
        <p:spPr>
          <a:xfrm>
            <a:off x="640080" y="2286000"/>
            <a:ext cx="3017520" cy="2697480"/>
          </a:xfrm>
          <a:prstGeom prst="rect">
            <a:avLst/>
          </a:prstGeom>
          <a:solidFill>
            <a:srgbClr val="F4F3FB"/>
          </a:solidFill>
          <a:ln w="9525">
            <a:solidFill>
              <a:srgbClr val="E4E1F6"/>
            </a:solidFill>
            <a:prstDash val="solid"/>
          </a:ln>
        </p:spPr>
        <p:txBody>
          <a:bodyPr/>
          <a:lstStyle/>
          <a:p>
            <a:endParaRPr lang="en-US" noProof="0" dirty="0"/>
          </a:p>
        </p:txBody>
      </p:sp>
      <p:sp>
        <p:nvSpPr>
          <p:cNvPr id="5" name="Text 3"/>
          <p:cNvSpPr txBox="1"/>
          <p:nvPr/>
        </p:nvSpPr>
        <p:spPr>
          <a:xfrm>
            <a:off x="914400" y="2487168"/>
            <a:ext cx="914400" cy="292608"/>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01</a:t>
            </a:r>
            <a:endParaRPr lang="en-US" sz="1400" noProof="0" dirty="0"/>
          </a:p>
        </p:txBody>
      </p:sp>
      <p:sp>
        <p:nvSpPr>
          <p:cNvPr id="6" name="Text 4"/>
          <p:cNvSpPr txBox="1"/>
          <p:nvPr/>
        </p:nvSpPr>
        <p:spPr>
          <a:xfrm>
            <a:off x="914400" y="2880360"/>
            <a:ext cx="2514600" cy="411480"/>
          </a:xfrm>
          <a:prstGeom prst="rect">
            <a:avLst/>
          </a:prstGeom>
          <a:noFill/>
          <a:ln/>
        </p:spPr>
        <p:txBody>
          <a:bodyPr wrap="square" lIns="0" tIns="0" rIns="0" bIns="0" rtlCol="0" anchor="t"/>
          <a:lstStyle/>
          <a:p>
            <a:pPr marL="0" indent="0">
              <a:buNone/>
            </a:pPr>
            <a:r>
              <a:rPr lang="en-US" sz="1500" b="1" noProof="0" dirty="0">
                <a:solidFill>
                  <a:srgbClr val="2813AE"/>
                </a:solidFill>
                <a:latin typeface="Arial" pitchFamily="34" charset="0"/>
                <a:ea typeface="Arial" pitchFamily="34" charset="-122"/>
                <a:cs typeface="Arial" pitchFamily="34" charset="-120"/>
              </a:rPr>
              <a:t>Screening and inclusion</a:t>
            </a:r>
            <a:endParaRPr lang="en-US" sz="1500" noProof="0" dirty="0"/>
          </a:p>
        </p:txBody>
      </p:sp>
      <p:sp>
        <p:nvSpPr>
          <p:cNvPr id="7" name="Text 5"/>
          <p:cNvSpPr txBox="1"/>
          <p:nvPr/>
        </p:nvSpPr>
        <p:spPr>
          <a:xfrm>
            <a:off x="914400" y="3520440"/>
            <a:ext cx="2514600" cy="1280160"/>
          </a:xfrm>
          <a:prstGeom prst="rect">
            <a:avLst/>
          </a:prstGeom>
          <a:noFill/>
          <a:ln/>
        </p:spPr>
        <p:txBody>
          <a:bodyPr wrap="square" lIns="0" tIns="0" rIns="0" bIns="0" rtlCol="0" anchor="t"/>
          <a:lstStyle/>
          <a:p>
            <a:pPr marL="0" indent="0">
              <a:lnSpc>
                <a:spcPct val="115000"/>
              </a:lnSpc>
              <a:buNone/>
            </a:pPr>
            <a:r>
              <a:rPr lang="en-US" sz="1300" noProof="0" dirty="0">
                <a:solidFill>
                  <a:srgbClr val="1C1B33"/>
                </a:solidFill>
                <a:latin typeface="Calibri" pitchFamily="34" charset="0"/>
                <a:ea typeface="Calibri" pitchFamily="34" charset="-122"/>
                <a:cs typeface="Calibri" pitchFamily="34" charset="-120"/>
              </a:rPr>
              <a:t>The trial procedure is initiated without prior consent.</a:t>
            </a:r>
            <a:endParaRPr lang="en-US" sz="1300" noProof="0" dirty="0"/>
          </a:p>
        </p:txBody>
      </p:sp>
      <p:sp>
        <p:nvSpPr>
          <p:cNvPr id="8" name="Shape 6"/>
          <p:cNvSpPr/>
          <p:nvPr/>
        </p:nvSpPr>
        <p:spPr>
          <a:xfrm>
            <a:off x="3931920" y="2286000"/>
            <a:ext cx="4297680" cy="2697480"/>
          </a:xfrm>
          <a:prstGeom prst="rect">
            <a:avLst/>
          </a:prstGeom>
          <a:solidFill>
            <a:srgbClr val="D0CBED"/>
          </a:solidFill>
          <a:ln w="9525">
            <a:solidFill>
              <a:srgbClr val="BAB3E5"/>
            </a:solidFill>
            <a:prstDash val="solid"/>
          </a:ln>
        </p:spPr>
        <p:txBody>
          <a:bodyPr/>
          <a:lstStyle/>
          <a:p>
            <a:endParaRPr lang="en-US" noProof="0" dirty="0"/>
          </a:p>
        </p:txBody>
      </p:sp>
      <p:sp>
        <p:nvSpPr>
          <p:cNvPr id="9" name="Text 7"/>
          <p:cNvSpPr txBox="1"/>
          <p:nvPr/>
        </p:nvSpPr>
        <p:spPr>
          <a:xfrm>
            <a:off x="4206240" y="2450592"/>
            <a:ext cx="457200" cy="274320"/>
          </a:xfrm>
          <a:prstGeom prst="rect">
            <a:avLst/>
          </a:prstGeom>
          <a:noFill/>
          <a:ln/>
        </p:spPr>
        <p:txBody>
          <a:bodyPr wrap="square" lIns="0" tIns="0" rIns="0" bIns="0" rtlCol="0" anchor="ctr"/>
          <a:lstStyle/>
          <a:p>
            <a:pPr marL="0" indent="0">
              <a:buNone/>
            </a:pPr>
            <a:r>
              <a:rPr lang="en-US" sz="1400" b="1" noProof="0" dirty="0">
                <a:solidFill>
                  <a:srgbClr val="422FB8"/>
                </a:solidFill>
                <a:latin typeface="Arial" pitchFamily="34" charset="0"/>
                <a:ea typeface="Arial" pitchFamily="34" charset="-122"/>
                <a:cs typeface="Arial" pitchFamily="34" charset="-120"/>
              </a:rPr>
              <a:t>02</a:t>
            </a:r>
            <a:endParaRPr lang="en-US" sz="1400" noProof="0" dirty="0"/>
          </a:p>
        </p:txBody>
      </p:sp>
      <p:sp>
        <p:nvSpPr>
          <p:cNvPr id="10" name="Text 8"/>
          <p:cNvSpPr txBox="1"/>
          <p:nvPr/>
        </p:nvSpPr>
        <p:spPr>
          <a:xfrm>
            <a:off x="4709160" y="2450592"/>
            <a:ext cx="3291840" cy="256032"/>
          </a:xfrm>
          <a:prstGeom prst="rect">
            <a:avLst/>
          </a:prstGeom>
          <a:noFill/>
          <a:ln/>
        </p:spPr>
        <p:txBody>
          <a:bodyPr wrap="square" lIns="0" tIns="0" rIns="0" bIns="0" rtlCol="0" anchor="ctr"/>
          <a:lstStyle/>
          <a:p>
            <a:pPr marL="0" indent="0">
              <a:buNone/>
            </a:pPr>
            <a:r>
              <a:rPr lang="en-US" sz="1200" b="1" kern="0" spc="160" noProof="0" dirty="0">
                <a:solidFill>
                  <a:srgbClr val="2813AE"/>
                </a:solidFill>
                <a:latin typeface="Arial" pitchFamily="34" charset="0"/>
                <a:ea typeface="Arial" pitchFamily="34" charset="-122"/>
                <a:cs typeface="Arial" pitchFamily="34" charset="-120"/>
              </a:rPr>
              <a:t>PROXY CONSENT</a:t>
            </a:r>
            <a:endParaRPr lang="en-US" sz="1200" noProof="0" dirty="0"/>
          </a:p>
        </p:txBody>
      </p:sp>
      <p:sp>
        <p:nvSpPr>
          <p:cNvPr id="11" name="Shape 9"/>
          <p:cNvSpPr/>
          <p:nvPr/>
        </p:nvSpPr>
        <p:spPr>
          <a:xfrm>
            <a:off x="4206240" y="2920000"/>
            <a:ext cx="3749040" cy="640080"/>
          </a:xfrm>
          <a:prstGeom prst="rect">
            <a:avLst/>
          </a:prstGeom>
          <a:solidFill>
            <a:srgbClr val="FFFFFF"/>
          </a:solidFill>
          <a:ln w="9525">
            <a:solidFill>
              <a:srgbClr val="BAB3E5"/>
            </a:solidFill>
            <a:prstDash val="solid"/>
          </a:ln>
        </p:spPr>
        <p:txBody>
          <a:bodyPr/>
          <a:lstStyle/>
          <a:p>
            <a:endParaRPr lang="en-US" noProof="0" dirty="0"/>
          </a:p>
        </p:txBody>
      </p:sp>
      <p:sp>
        <p:nvSpPr>
          <p:cNvPr id="12" name="Text 10"/>
          <p:cNvSpPr txBox="1"/>
          <p:nvPr/>
        </p:nvSpPr>
        <p:spPr>
          <a:xfrm>
            <a:off x="4434840" y="2920000"/>
            <a:ext cx="3291840" cy="640080"/>
          </a:xfrm>
          <a:prstGeom prst="rect">
            <a:avLst/>
          </a:prstGeom>
          <a:noFill/>
          <a:ln/>
        </p:spPr>
        <p:txBody>
          <a:bodyPr wrap="square" lIns="0" tIns="0" rIns="0" bIns="0" rtlCol="0" anchor="ctr"/>
          <a:lstStyle/>
          <a:p>
            <a:pPr>
              <a:lnSpc>
                <a:spcPct val="115000"/>
              </a:lnSpc>
            </a:pPr>
            <a:r>
              <a:rPr lang="en-US" sz="1300" b="1" noProof="0">
                <a:solidFill>
                  <a:srgbClr val="2813AE"/>
                </a:solidFill>
                <a:latin typeface="Arial" pitchFamily="34" charset="0"/>
                <a:ea typeface="Arial" pitchFamily="34" charset="-122"/>
                <a:cs typeface="Arial" pitchFamily="34" charset="-120"/>
              </a:rPr>
              <a:t>02a </a:t>
            </a:r>
            <a:r>
              <a:rPr lang="en-US" sz="1300" b="1" dirty="0">
                <a:solidFill>
                  <a:srgbClr val="2813AE"/>
                </a:solidFill>
                <a:latin typeface="Arial" pitchFamily="34" charset="0"/>
                <a:ea typeface="Arial" pitchFamily="34" charset="-122"/>
                <a:cs typeface="Arial" pitchFamily="34" charset="-120"/>
              </a:rPr>
              <a:t>Next of kin</a:t>
            </a:r>
            <a:endParaRPr lang="en-US" sz="1200" noProof="0" dirty="0"/>
          </a:p>
        </p:txBody>
      </p:sp>
      <p:sp>
        <p:nvSpPr>
          <p:cNvPr id="14" name="Shape 12"/>
          <p:cNvSpPr/>
          <p:nvPr/>
        </p:nvSpPr>
        <p:spPr>
          <a:xfrm>
            <a:off x="4206240" y="4020000"/>
            <a:ext cx="3749040" cy="640080"/>
          </a:xfrm>
          <a:prstGeom prst="rect">
            <a:avLst/>
          </a:prstGeom>
          <a:solidFill>
            <a:srgbClr val="FFFFFF"/>
          </a:solidFill>
          <a:ln w="9525">
            <a:solidFill>
              <a:srgbClr val="BAB3E5"/>
            </a:solidFill>
            <a:prstDash val="solid"/>
          </a:ln>
        </p:spPr>
        <p:txBody>
          <a:bodyPr/>
          <a:lstStyle/>
          <a:p>
            <a:endParaRPr lang="en-US" noProof="0" dirty="0"/>
          </a:p>
        </p:txBody>
      </p:sp>
      <p:sp>
        <p:nvSpPr>
          <p:cNvPr id="15" name="Text 13"/>
          <p:cNvSpPr txBox="1"/>
          <p:nvPr/>
        </p:nvSpPr>
        <p:spPr>
          <a:xfrm>
            <a:off x="4434840" y="4020000"/>
            <a:ext cx="3291840" cy="640080"/>
          </a:xfrm>
          <a:prstGeom prst="rect">
            <a:avLst/>
          </a:prstGeom>
          <a:noFill/>
          <a:ln/>
        </p:spPr>
        <p:txBody>
          <a:bodyPr wrap="square" lIns="0" tIns="0" rIns="0" bIns="0" rtlCol="0" anchor="ctr"/>
          <a:lstStyle/>
          <a:p>
            <a:pPr>
              <a:lnSpc>
                <a:spcPct val="115000"/>
              </a:lnSpc>
            </a:pPr>
            <a:r>
              <a:rPr lang="en-US" sz="1300" b="1" noProof="0" dirty="0">
                <a:solidFill>
                  <a:srgbClr val="2813AE"/>
                </a:solidFill>
                <a:latin typeface="Arial" pitchFamily="34" charset="0"/>
                <a:ea typeface="Arial" pitchFamily="34" charset="-122"/>
                <a:cs typeface="Arial" pitchFamily="34" charset="-120"/>
              </a:rPr>
              <a:t>02b </a:t>
            </a:r>
            <a:r>
              <a:rPr lang="en-US" sz="1200" b="1" dirty="0">
                <a:solidFill>
                  <a:srgbClr val="2813AE"/>
                </a:solidFill>
                <a:latin typeface="Arial" pitchFamily="34" charset="0"/>
                <a:ea typeface="Arial" pitchFamily="34" charset="-122"/>
                <a:cs typeface="Arial" pitchFamily="34" charset="-120"/>
              </a:rPr>
              <a:t>Trial guardian </a:t>
            </a:r>
            <a:r>
              <a:rPr lang="en-US" sz="1200" b="1" dirty="0">
                <a:solidFill>
                  <a:srgbClr val="2813AE"/>
                </a:solidFill>
                <a:highlight>
                  <a:srgbClr val="FFFF00"/>
                </a:highlight>
                <a:latin typeface="Arial" pitchFamily="34" charset="0"/>
                <a:ea typeface="Arial" pitchFamily="34" charset="-122"/>
                <a:cs typeface="Arial" pitchFamily="34" charset="-120"/>
              </a:rPr>
              <a:t>[not relevant in all countries - modify as relevant]</a:t>
            </a:r>
            <a:endParaRPr lang="en-US" sz="1200" noProof="0" dirty="0">
              <a:highlight>
                <a:srgbClr val="FFFF00"/>
              </a:highlight>
            </a:endParaRPr>
          </a:p>
        </p:txBody>
      </p:sp>
      <p:sp>
        <p:nvSpPr>
          <p:cNvPr id="16" name="Shape 14"/>
          <p:cNvSpPr/>
          <p:nvPr/>
        </p:nvSpPr>
        <p:spPr>
          <a:xfrm>
            <a:off x="8549640" y="2286000"/>
            <a:ext cx="3017520" cy="2697480"/>
          </a:xfrm>
          <a:prstGeom prst="rect">
            <a:avLst/>
          </a:prstGeom>
          <a:solidFill>
            <a:srgbClr val="F4F3FB"/>
          </a:solidFill>
          <a:ln w="9525">
            <a:solidFill>
              <a:srgbClr val="E4E1F6"/>
            </a:solidFill>
            <a:prstDash val="solid"/>
          </a:ln>
        </p:spPr>
        <p:txBody>
          <a:bodyPr/>
          <a:lstStyle/>
          <a:p>
            <a:endParaRPr lang="en-US" noProof="0" dirty="0"/>
          </a:p>
        </p:txBody>
      </p:sp>
      <p:sp>
        <p:nvSpPr>
          <p:cNvPr id="17" name="Text 15"/>
          <p:cNvSpPr txBox="1"/>
          <p:nvPr/>
        </p:nvSpPr>
        <p:spPr>
          <a:xfrm>
            <a:off x="8823960" y="2487168"/>
            <a:ext cx="914400" cy="292608"/>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03</a:t>
            </a:r>
            <a:endParaRPr lang="en-US" sz="1400" noProof="0" dirty="0"/>
          </a:p>
        </p:txBody>
      </p:sp>
      <p:sp>
        <p:nvSpPr>
          <p:cNvPr id="18" name="Text 16"/>
          <p:cNvSpPr txBox="1"/>
          <p:nvPr/>
        </p:nvSpPr>
        <p:spPr>
          <a:xfrm>
            <a:off x="8823960" y="2880360"/>
            <a:ext cx="2514600" cy="411480"/>
          </a:xfrm>
          <a:prstGeom prst="rect">
            <a:avLst/>
          </a:prstGeom>
          <a:noFill/>
          <a:ln/>
        </p:spPr>
        <p:txBody>
          <a:bodyPr wrap="square" lIns="0" tIns="0" rIns="0" bIns="0" rtlCol="0" anchor="t"/>
          <a:lstStyle/>
          <a:p>
            <a:pPr marL="0" indent="0">
              <a:buNone/>
            </a:pPr>
            <a:r>
              <a:rPr lang="en-US" sz="1500" b="1" noProof="0" dirty="0">
                <a:solidFill>
                  <a:srgbClr val="2813AE"/>
                </a:solidFill>
                <a:latin typeface="Arial" pitchFamily="34" charset="0"/>
                <a:ea typeface="Arial" pitchFamily="34" charset="-122"/>
                <a:cs typeface="Arial" pitchFamily="34" charset="-120"/>
              </a:rPr>
              <a:t>The participant</a:t>
            </a:r>
            <a:endParaRPr lang="en-US" sz="1500" noProof="0" dirty="0"/>
          </a:p>
        </p:txBody>
      </p:sp>
      <p:sp>
        <p:nvSpPr>
          <p:cNvPr id="19" name="Text 17"/>
          <p:cNvSpPr txBox="1"/>
          <p:nvPr/>
        </p:nvSpPr>
        <p:spPr>
          <a:xfrm>
            <a:off x="8823960" y="3520440"/>
            <a:ext cx="2514600" cy="1280160"/>
          </a:xfrm>
          <a:prstGeom prst="rect">
            <a:avLst/>
          </a:prstGeom>
          <a:noFill/>
          <a:ln/>
        </p:spPr>
        <p:txBody>
          <a:bodyPr wrap="square" lIns="0" tIns="0" rIns="0" bIns="0" rtlCol="0" anchor="t"/>
          <a:lstStyle/>
          <a:p>
            <a:pPr marL="0" indent="0">
              <a:lnSpc>
                <a:spcPct val="115000"/>
              </a:lnSpc>
              <a:buNone/>
            </a:pPr>
            <a:r>
              <a:rPr lang="en-US" sz="1300" noProof="0" dirty="0">
                <a:solidFill>
                  <a:srgbClr val="1C1B33"/>
                </a:solidFill>
                <a:latin typeface="Calibri" pitchFamily="34" charset="0"/>
                <a:ea typeface="Calibri" pitchFamily="34" charset="-122"/>
                <a:cs typeface="Calibri" pitchFamily="34" charset="-120"/>
              </a:rPr>
              <a:t>Consent is obtained once the participant can give it.</a:t>
            </a:r>
            <a:endParaRPr lang="en-US" sz="1300" noProof="0" dirty="0"/>
          </a:p>
        </p:txBody>
      </p:sp>
      <p:sp>
        <p:nvSpPr>
          <p:cNvPr id="20" name="Shape 18"/>
          <p:cNvSpPr/>
          <p:nvPr/>
        </p:nvSpPr>
        <p:spPr>
          <a:xfrm rot="5400000">
            <a:off x="3712464" y="3529584"/>
            <a:ext cx="164592" cy="201168"/>
          </a:xfrm>
          <a:prstGeom prst="triangle">
            <a:avLst/>
          </a:prstGeom>
          <a:solidFill>
            <a:srgbClr val="685AC6"/>
          </a:solidFill>
          <a:ln w="12700">
            <a:solidFill>
              <a:srgbClr val="685AC6"/>
            </a:solidFill>
            <a:prstDash val="solid"/>
          </a:ln>
        </p:spPr>
        <p:txBody>
          <a:bodyPr/>
          <a:lstStyle/>
          <a:p>
            <a:endParaRPr lang="en-US" noProof="0" dirty="0"/>
          </a:p>
        </p:txBody>
      </p:sp>
      <p:sp>
        <p:nvSpPr>
          <p:cNvPr id="21" name="Shape 19"/>
          <p:cNvSpPr/>
          <p:nvPr/>
        </p:nvSpPr>
        <p:spPr>
          <a:xfrm rot="5400000">
            <a:off x="8302752" y="3529584"/>
            <a:ext cx="164592" cy="201168"/>
          </a:xfrm>
          <a:prstGeom prst="triangle">
            <a:avLst/>
          </a:prstGeom>
          <a:solidFill>
            <a:srgbClr val="685AC6"/>
          </a:solidFill>
          <a:ln w="12700">
            <a:solidFill>
              <a:srgbClr val="685AC6"/>
            </a:solidFill>
            <a:prstDash val="solid"/>
          </a:ln>
        </p:spPr>
        <p:txBody>
          <a:bodyPr/>
          <a:lstStyle/>
          <a:p>
            <a:endParaRPr lang="en-US" noProof="0" dirty="0"/>
          </a:p>
        </p:txBody>
      </p:sp>
      <p:sp>
        <p:nvSpPr>
          <p:cNvPr id="22" name="Shape 20"/>
          <p:cNvSpPr/>
          <p:nvPr/>
        </p:nvSpPr>
        <p:spPr>
          <a:xfrm>
            <a:off x="640080" y="5257800"/>
            <a:ext cx="10927080" cy="777240"/>
          </a:xfrm>
          <a:prstGeom prst="rect">
            <a:avLst/>
          </a:prstGeom>
          <a:solidFill>
            <a:srgbClr val="E3E0F4"/>
          </a:solidFill>
          <a:ln w="9525">
            <a:solidFill>
              <a:srgbClr val="BAB3E5"/>
            </a:solidFill>
            <a:prstDash val="solid"/>
          </a:ln>
        </p:spPr>
        <p:txBody>
          <a:bodyPr/>
          <a:lstStyle/>
          <a:p>
            <a:endParaRPr lang="en-US" noProof="0" dirty="0"/>
          </a:p>
        </p:txBody>
      </p:sp>
      <p:sp>
        <p:nvSpPr>
          <p:cNvPr id="23" name="Text 21"/>
          <p:cNvSpPr txBox="1"/>
          <p:nvPr/>
        </p:nvSpPr>
        <p:spPr>
          <a:xfrm>
            <a:off x="960120" y="5367528"/>
            <a:ext cx="10287000" cy="557784"/>
          </a:xfrm>
          <a:prstGeom prst="rect">
            <a:avLst/>
          </a:prstGeom>
          <a:noFill/>
          <a:ln/>
        </p:spPr>
        <p:txBody>
          <a:bodyPr wrap="square" lIns="0" tIns="0" rIns="0" bIns="0" rtlCol="0" anchor="ctr"/>
          <a:lstStyle/>
          <a:p>
            <a:pPr marL="0" indent="0">
              <a:lnSpc>
                <a:spcPct val="110000"/>
              </a:lnSpc>
              <a:buNone/>
            </a:pPr>
            <a:r>
              <a:rPr lang="en-US" sz="1300" b="1" noProof="0" dirty="0">
                <a:solidFill>
                  <a:srgbClr val="2813AE"/>
                </a:solidFill>
                <a:latin typeface="Arial" pitchFamily="34" charset="0"/>
                <a:ea typeface="Arial" pitchFamily="34" charset="-122"/>
                <a:cs typeface="Arial" pitchFamily="34" charset="-120"/>
              </a:rPr>
              <a:t>Investigator</a:t>
            </a:r>
            <a:r>
              <a:rPr lang="en-US" sz="1400" noProof="0" dirty="0">
                <a:solidFill>
                  <a:srgbClr val="1C1B33"/>
                </a:solidFill>
                <a:latin typeface="Calibri" pitchFamily="34" charset="0"/>
                <a:ea typeface="Calibri" pitchFamily="34" charset="-122"/>
                <a:cs typeface="Calibri" pitchFamily="34" charset="-120"/>
              </a:rPr>
              <a:t>  is responsible for ensuring that the process is conducted continuously and correctly. Consent may always be withdrawn by the consenting party, without explanation.</a:t>
            </a:r>
            <a:endParaRPr lang="en-US" sz="1300" noProof="0" dirty="0"/>
          </a:p>
        </p:txBody>
      </p:sp>
      <p:sp>
        <p:nvSpPr>
          <p:cNvPr id="24" name="Text samtidig"/>
          <p:cNvSpPr txBox="1"/>
          <p:nvPr/>
        </p:nvSpPr>
        <p:spPr>
          <a:xfrm>
            <a:off x="4206240" y="3630000"/>
            <a:ext cx="3749040" cy="320040"/>
          </a:xfrm>
          <a:prstGeom prst="rect">
            <a:avLst/>
          </a:prstGeom>
          <a:noFill/>
          <a:ln/>
        </p:spPr>
        <p:txBody>
          <a:bodyPr wrap="square" lIns="0" tIns="0" rIns="0" bIns="0" rtlCol="0" anchor="ctr"/>
          <a:lstStyle/>
          <a:p>
            <a:pPr marL="0" indent="0" algn="ctr">
              <a:buNone/>
            </a:pPr>
            <a:r>
              <a:rPr lang="en-US" sz="1150" i="1" noProof="0" dirty="0">
                <a:solidFill>
                  <a:srgbClr val="422FB8"/>
                </a:solidFill>
                <a:highlight>
                  <a:srgbClr val="FFFF00"/>
                </a:highlight>
                <a:latin typeface="Calibri" pitchFamily="34" charset="0"/>
                <a:ea typeface="Calibri" pitchFamily="34" charset="-122"/>
                <a:cs typeface="Calibri" pitchFamily="34" charset="-120"/>
              </a:rPr>
              <a:t>both are sought simultaneously</a:t>
            </a:r>
            <a:r>
              <a:rPr lang="en-US" sz="1150" i="1" noProof="0" dirty="0">
                <a:solidFill>
                  <a:srgbClr val="422FB8"/>
                </a:solidFill>
                <a:latin typeface="Calibri" pitchFamily="34" charset="0"/>
                <a:ea typeface="Calibri" pitchFamily="34" charset="-122"/>
                <a:cs typeface="Calibri" pitchFamily="34" charset="-120"/>
              </a:rPr>
              <a:t>, as soon as possible after inclusion</a:t>
            </a:r>
            <a:endParaRPr lang="en-US" sz="1150"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881360" cy="640080"/>
          </a:xfrm>
          <a:prstGeom prst="rect">
            <a:avLst/>
          </a:prstGeom>
          <a:noFill/>
          <a:ln/>
        </p:spPr>
        <p:txBody>
          <a:bodyPr wrap="square" lIns="0" tIns="0" rIns="0" bIns="0" rtlCol="0" anchor="ctr"/>
          <a:lstStyle/>
          <a:p>
            <a:pPr marL="0" indent="0">
              <a:buNone/>
            </a:pPr>
            <a:r>
              <a:rPr lang="en-US" sz="3000" b="1" kern="0" spc="-30" noProof="0" dirty="0">
                <a:solidFill>
                  <a:srgbClr val="2813AE"/>
                </a:solidFill>
                <a:latin typeface="Arial" pitchFamily="34" charset="0"/>
                <a:ea typeface="Arial" pitchFamily="34" charset="-122"/>
                <a:cs typeface="Arial" pitchFamily="34" charset="-120"/>
              </a:rPr>
              <a:t>Consent: content and documentation</a:t>
            </a:r>
            <a:endParaRPr lang="en-US" sz="3000" noProof="0" dirty="0"/>
          </a:p>
        </p:txBody>
      </p:sp>
      <p:sp>
        <p:nvSpPr>
          <p:cNvPr id="3" name="Shape 1"/>
          <p:cNvSpPr/>
          <p:nvPr/>
        </p:nvSpPr>
        <p:spPr>
          <a:xfrm>
            <a:off x="640080" y="1371600"/>
            <a:ext cx="5303520" cy="3566160"/>
          </a:xfrm>
          <a:prstGeom prst="rect">
            <a:avLst/>
          </a:prstGeom>
          <a:solidFill>
            <a:srgbClr val="F4F3FB"/>
          </a:solidFill>
          <a:ln w="9525">
            <a:solidFill>
              <a:srgbClr val="E4E1F6"/>
            </a:solidFill>
            <a:prstDash val="solid"/>
          </a:ln>
        </p:spPr>
        <p:txBody>
          <a:bodyPr/>
          <a:lstStyle/>
          <a:p>
            <a:endParaRPr lang="en-US" noProof="0" dirty="0"/>
          </a:p>
        </p:txBody>
      </p:sp>
      <p:sp>
        <p:nvSpPr>
          <p:cNvPr id="4" name="Text 2"/>
          <p:cNvSpPr txBox="1"/>
          <p:nvPr/>
        </p:nvSpPr>
        <p:spPr>
          <a:xfrm>
            <a:off x="960120" y="1572768"/>
            <a:ext cx="457200" cy="274320"/>
          </a:xfrm>
          <a:prstGeom prst="rect">
            <a:avLst/>
          </a:prstGeom>
          <a:noFill/>
          <a:ln/>
        </p:spPr>
        <p:txBody>
          <a:bodyPr wrap="square" lIns="0" tIns="0" rIns="0" bIns="0" rtlCol="0" anchor="ctr"/>
          <a:lstStyle/>
          <a:p>
            <a:pPr marL="0" indent="0">
              <a:buNone/>
            </a:pPr>
            <a:r>
              <a:rPr lang="en-US" sz="1400" b="1" noProof="0" dirty="0">
                <a:solidFill>
                  <a:srgbClr val="685AC6"/>
                </a:solidFill>
                <a:latin typeface="Arial" pitchFamily="34" charset="0"/>
                <a:ea typeface="Arial" pitchFamily="34" charset="-122"/>
                <a:cs typeface="Arial" pitchFamily="34" charset="-120"/>
              </a:rPr>
              <a:t>01</a:t>
            </a:r>
            <a:endParaRPr lang="en-US" sz="1400" noProof="0" dirty="0"/>
          </a:p>
        </p:txBody>
      </p:sp>
      <p:sp>
        <p:nvSpPr>
          <p:cNvPr id="5" name="Text 3"/>
          <p:cNvSpPr txBox="1"/>
          <p:nvPr/>
        </p:nvSpPr>
        <p:spPr>
          <a:xfrm>
            <a:off x="1463040" y="1572768"/>
            <a:ext cx="4114800" cy="256032"/>
          </a:xfrm>
          <a:prstGeom prst="rect">
            <a:avLst/>
          </a:prstGeom>
          <a:noFill/>
          <a:ln/>
        </p:spPr>
        <p:txBody>
          <a:bodyPr wrap="square" lIns="0" tIns="0" rIns="0" bIns="0" rtlCol="0" anchor="ctr"/>
          <a:lstStyle/>
          <a:p>
            <a:pPr marL="0" indent="0">
              <a:buNone/>
            </a:pPr>
            <a:r>
              <a:rPr lang="en-US" sz="1250" b="1" kern="0" spc="160" noProof="0" dirty="0">
                <a:solidFill>
                  <a:srgbClr val="2813AE"/>
                </a:solidFill>
                <a:latin typeface="Arial" pitchFamily="34" charset="0"/>
                <a:ea typeface="Arial" pitchFamily="34" charset="-122"/>
                <a:cs typeface="Arial" pitchFamily="34" charset="-120"/>
              </a:rPr>
              <a:t>THE INFORMATION</a:t>
            </a:r>
            <a:endParaRPr lang="en-US" sz="1250" noProof="0" dirty="0"/>
          </a:p>
        </p:txBody>
      </p:sp>
      <p:sp>
        <p:nvSpPr>
          <p:cNvPr id="6" name="Shape 4"/>
          <p:cNvSpPr/>
          <p:nvPr/>
        </p:nvSpPr>
        <p:spPr>
          <a:xfrm>
            <a:off x="960120" y="2011680"/>
            <a:ext cx="4663440" cy="658368"/>
          </a:xfrm>
          <a:prstGeom prst="rect">
            <a:avLst/>
          </a:prstGeom>
          <a:solidFill>
            <a:srgbClr val="D0CBED"/>
          </a:solidFill>
          <a:ln w="9525">
            <a:solidFill>
              <a:srgbClr val="BAB3E5"/>
            </a:solidFill>
            <a:prstDash val="solid"/>
          </a:ln>
        </p:spPr>
        <p:txBody>
          <a:bodyPr/>
          <a:lstStyle/>
          <a:p>
            <a:endParaRPr lang="en-US" noProof="0" dirty="0"/>
          </a:p>
        </p:txBody>
      </p:sp>
      <p:sp>
        <p:nvSpPr>
          <p:cNvPr id="7" name="Text 5"/>
          <p:cNvSpPr txBox="1"/>
          <p:nvPr/>
        </p:nvSpPr>
        <p:spPr>
          <a:xfrm>
            <a:off x="1084333" y="2084832"/>
            <a:ext cx="4442527" cy="512064"/>
          </a:xfrm>
          <a:prstGeom prst="rect">
            <a:avLst/>
          </a:prstGeom>
          <a:noFill/>
          <a:ln/>
        </p:spPr>
        <p:txBody>
          <a:bodyPr wrap="square" lIns="0" tIns="0" rIns="0" bIns="0" rtlCol="0" anchor="ctr"/>
          <a:lstStyle/>
          <a:p>
            <a:pPr marL="0" indent="0">
              <a:lnSpc>
                <a:spcPct val="110000"/>
              </a:lnSpc>
              <a:buNone/>
            </a:pPr>
            <a:r>
              <a:rPr lang="en-US" sz="1250" b="1" noProof="0" dirty="0">
                <a:solidFill>
                  <a:srgbClr val="2813AE"/>
                </a:solidFill>
                <a:latin typeface="Calibri" pitchFamily="34" charset="0"/>
                <a:ea typeface="Calibri" pitchFamily="34" charset="-122"/>
                <a:cs typeface="Calibri" pitchFamily="34" charset="-120"/>
              </a:rPr>
              <a:t>All materials have already been prepared specifically for the trial. Use them, and refer to them,  when you </a:t>
            </a:r>
            <a:r>
              <a:rPr lang="en-US" sz="1250" b="1" dirty="0">
                <a:solidFill>
                  <a:srgbClr val="2813AE"/>
                </a:solidFill>
                <a:latin typeface="Calibri" pitchFamily="34" charset="0"/>
                <a:ea typeface="Calibri" pitchFamily="34" charset="-122"/>
                <a:cs typeface="Calibri" pitchFamily="34" charset="-120"/>
              </a:rPr>
              <a:t>or</a:t>
            </a:r>
            <a:r>
              <a:rPr lang="en-US" sz="1250" b="1" noProof="0" dirty="0">
                <a:solidFill>
                  <a:srgbClr val="2813AE"/>
                </a:solidFill>
                <a:latin typeface="Calibri" pitchFamily="34" charset="0"/>
                <a:ea typeface="Calibri" pitchFamily="34" charset="-122"/>
                <a:cs typeface="Calibri" pitchFamily="34" charset="-120"/>
              </a:rPr>
              <a:t>ally inform participants.</a:t>
            </a:r>
            <a:endParaRPr lang="en-US" sz="1250" noProof="0" dirty="0"/>
          </a:p>
        </p:txBody>
      </p:sp>
      <p:sp>
        <p:nvSpPr>
          <p:cNvPr id="8" name="Text 6"/>
          <p:cNvSpPr txBox="1"/>
          <p:nvPr/>
        </p:nvSpPr>
        <p:spPr>
          <a:xfrm>
            <a:off x="960120" y="2852928"/>
            <a:ext cx="4709160" cy="1920240"/>
          </a:xfrm>
          <a:prstGeom prst="rect">
            <a:avLst/>
          </a:prstGeom>
          <a:noFill/>
          <a:ln/>
        </p:spPr>
        <p:txBody>
          <a:bodyPr wrap="square" lIns="0" tIns="0" rIns="0" bIns="0" rtlCol="0" anchor="t"/>
          <a:lstStyle/>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Purpose, procedures, risks and expected benefits of participation</a:t>
            </a:r>
            <a:endParaRPr lang="en-US" sz="1350" noProof="0" dirty="0"/>
          </a:p>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Given both orally and in writing, in a language the consenting party understands</a:t>
            </a:r>
            <a:endParaRPr lang="en-US" sz="1350" noProof="0" dirty="0"/>
          </a:p>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Inform of the opportunity to ask questions, to have time for consideration, and to bring a support person</a:t>
            </a:r>
            <a:endParaRPr lang="en-US" sz="1350" noProof="0" dirty="0"/>
          </a:p>
        </p:txBody>
      </p:sp>
      <p:sp>
        <p:nvSpPr>
          <p:cNvPr id="9" name="Shape 7"/>
          <p:cNvSpPr/>
          <p:nvPr/>
        </p:nvSpPr>
        <p:spPr>
          <a:xfrm>
            <a:off x="6263640" y="1371600"/>
            <a:ext cx="5303520" cy="3566160"/>
          </a:xfrm>
          <a:prstGeom prst="rect">
            <a:avLst/>
          </a:prstGeom>
          <a:solidFill>
            <a:srgbClr val="E3E0F4"/>
          </a:solidFill>
          <a:ln w="9525">
            <a:solidFill>
              <a:srgbClr val="BAB3E5"/>
            </a:solidFill>
            <a:prstDash val="solid"/>
          </a:ln>
        </p:spPr>
        <p:txBody>
          <a:bodyPr/>
          <a:lstStyle/>
          <a:p>
            <a:endParaRPr lang="en-US" noProof="0" dirty="0"/>
          </a:p>
        </p:txBody>
      </p:sp>
      <p:sp>
        <p:nvSpPr>
          <p:cNvPr id="10" name="Text 8"/>
          <p:cNvSpPr txBox="1"/>
          <p:nvPr/>
        </p:nvSpPr>
        <p:spPr>
          <a:xfrm>
            <a:off x="6583680" y="1572768"/>
            <a:ext cx="457200" cy="274320"/>
          </a:xfrm>
          <a:prstGeom prst="rect">
            <a:avLst/>
          </a:prstGeom>
          <a:noFill/>
          <a:ln/>
        </p:spPr>
        <p:txBody>
          <a:bodyPr wrap="square" lIns="0" tIns="0" rIns="0" bIns="0" rtlCol="0" anchor="ctr"/>
          <a:lstStyle/>
          <a:p>
            <a:pPr marL="0" indent="0">
              <a:buNone/>
            </a:pPr>
            <a:r>
              <a:rPr lang="en-US" sz="1400" b="1" noProof="0" dirty="0">
                <a:solidFill>
                  <a:srgbClr val="422FB8"/>
                </a:solidFill>
                <a:latin typeface="Arial" pitchFamily="34" charset="0"/>
                <a:ea typeface="Arial" pitchFamily="34" charset="-122"/>
                <a:cs typeface="Arial" pitchFamily="34" charset="-120"/>
              </a:rPr>
              <a:t>02</a:t>
            </a:r>
            <a:endParaRPr lang="en-US" sz="1400" noProof="0" dirty="0"/>
          </a:p>
        </p:txBody>
      </p:sp>
      <p:sp>
        <p:nvSpPr>
          <p:cNvPr id="11" name="Text 9"/>
          <p:cNvSpPr txBox="1"/>
          <p:nvPr/>
        </p:nvSpPr>
        <p:spPr>
          <a:xfrm>
            <a:off x="7086600" y="1572768"/>
            <a:ext cx="4114800" cy="256032"/>
          </a:xfrm>
          <a:prstGeom prst="rect">
            <a:avLst/>
          </a:prstGeom>
          <a:noFill/>
          <a:ln/>
        </p:spPr>
        <p:txBody>
          <a:bodyPr wrap="square" lIns="0" tIns="0" rIns="0" bIns="0" rtlCol="0" anchor="ctr"/>
          <a:lstStyle/>
          <a:p>
            <a:pPr marL="0" indent="0">
              <a:buNone/>
            </a:pPr>
            <a:r>
              <a:rPr lang="en-US" sz="1250" b="1" kern="0" spc="160" noProof="0" dirty="0">
                <a:solidFill>
                  <a:srgbClr val="2813AE"/>
                </a:solidFill>
                <a:latin typeface="Arial" pitchFamily="34" charset="0"/>
                <a:ea typeface="Arial" pitchFamily="34" charset="-122"/>
                <a:cs typeface="Arial" pitchFamily="34" charset="-120"/>
              </a:rPr>
              <a:t>THE DOCUMENTATION</a:t>
            </a:r>
            <a:endParaRPr lang="en-US" sz="1250" noProof="0" dirty="0"/>
          </a:p>
        </p:txBody>
      </p:sp>
      <p:sp>
        <p:nvSpPr>
          <p:cNvPr id="12" name="Text 10"/>
          <p:cNvSpPr txBox="1"/>
          <p:nvPr/>
        </p:nvSpPr>
        <p:spPr>
          <a:xfrm>
            <a:off x="6583680" y="2011680"/>
            <a:ext cx="4709160" cy="2743200"/>
          </a:xfrm>
          <a:prstGeom prst="rect">
            <a:avLst/>
          </a:prstGeom>
          <a:noFill/>
          <a:ln/>
        </p:spPr>
        <p:txBody>
          <a:bodyPr wrap="square" lIns="0" tIns="0" rIns="0" bIns="0" rtlCol="0" anchor="t"/>
          <a:lstStyle/>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The consent form is signed and dated by the participant or proxy and by the informing doctor</a:t>
            </a:r>
            <a:endParaRPr lang="en-US" sz="1350" noProof="0" dirty="0"/>
          </a:p>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The participant should </a:t>
            </a:r>
            <a:r>
              <a:rPr lang="en-US" sz="1350" noProof="0">
                <a:solidFill>
                  <a:srgbClr val="1C1B33"/>
                </a:solidFill>
                <a:latin typeface="Calibri" pitchFamily="34" charset="0"/>
                <a:ea typeface="Calibri" pitchFamily="34" charset="-122"/>
                <a:cs typeface="Calibri" pitchFamily="34" charset="-120"/>
              </a:rPr>
              <a:t>be offered </a:t>
            </a:r>
            <a:r>
              <a:rPr lang="en-US" sz="1350" noProof="0" dirty="0">
                <a:solidFill>
                  <a:srgbClr val="1C1B33"/>
                </a:solidFill>
                <a:latin typeface="Calibri" pitchFamily="34" charset="0"/>
                <a:ea typeface="Calibri" pitchFamily="34" charset="-122"/>
                <a:cs typeface="Calibri" pitchFamily="34" charset="-120"/>
              </a:rPr>
              <a:t>a copy</a:t>
            </a:r>
            <a:endParaRPr lang="en-US" sz="1350" noProof="0" dirty="0"/>
          </a:p>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The original is uploaded to the electronic case report form (eCRF) and filed in the site file</a:t>
            </a:r>
            <a:endParaRPr lang="en-US" sz="1350" noProof="0" dirty="0"/>
          </a:p>
          <a:p>
            <a:pPr marL="177800" indent="-177800">
              <a:lnSpc>
                <a:spcPct val="105000"/>
              </a:lnSpc>
              <a:spcAft>
                <a:spcPts val="900"/>
              </a:spcAft>
              <a:buSzPct val="100000"/>
              <a:buChar char="•"/>
            </a:pPr>
            <a:r>
              <a:rPr lang="en-US" sz="1350" noProof="0" dirty="0">
                <a:solidFill>
                  <a:srgbClr val="1C1B33"/>
                </a:solidFill>
                <a:latin typeface="Calibri" pitchFamily="34" charset="0"/>
                <a:ea typeface="Calibri" pitchFamily="34" charset="-122"/>
                <a:cs typeface="Calibri" pitchFamily="34" charset="-120"/>
              </a:rPr>
              <a:t>Consent is recorded in the patient's medical record</a:t>
            </a:r>
            <a:endParaRPr lang="en-US" sz="1350" noProof="0" dirty="0"/>
          </a:p>
        </p:txBody>
      </p:sp>
      <p:sp>
        <p:nvSpPr>
          <p:cNvPr id="13" name="Shape 11"/>
          <p:cNvSpPr/>
          <p:nvPr/>
        </p:nvSpPr>
        <p:spPr>
          <a:xfrm>
            <a:off x="640080" y="5120640"/>
            <a:ext cx="5257800" cy="914400"/>
          </a:xfrm>
          <a:prstGeom prst="rect">
            <a:avLst/>
          </a:prstGeom>
          <a:solidFill>
            <a:srgbClr val="FBEAE6"/>
          </a:solidFill>
          <a:ln w="9525">
            <a:solidFill>
              <a:srgbClr val="EBB9B0"/>
            </a:solidFill>
            <a:prstDash val="solid"/>
          </a:ln>
        </p:spPr>
        <p:txBody>
          <a:bodyPr/>
          <a:lstStyle/>
          <a:p>
            <a:endParaRPr lang="en-US" noProof="0" dirty="0"/>
          </a:p>
        </p:txBody>
      </p:sp>
      <p:sp>
        <p:nvSpPr>
          <p:cNvPr id="14" name="Text 12"/>
          <p:cNvSpPr txBox="1"/>
          <p:nvPr/>
        </p:nvSpPr>
        <p:spPr>
          <a:xfrm>
            <a:off x="914400" y="5220640"/>
            <a:ext cx="4709160" cy="714400"/>
          </a:xfrm>
          <a:prstGeom prst="rect">
            <a:avLst/>
          </a:prstGeom>
          <a:noFill/>
          <a:ln/>
        </p:spPr>
        <p:txBody>
          <a:bodyPr wrap="square" lIns="0" tIns="0" rIns="0" bIns="0" rtlCol="0" anchor="ctr"/>
          <a:lstStyle/>
          <a:p>
            <a:pPr marL="0" indent="0">
              <a:lnSpc>
                <a:spcPct val="110000"/>
              </a:lnSpc>
              <a:buNone/>
            </a:pPr>
            <a:r>
              <a:rPr lang="en-US" sz="1300" b="1" noProof="0" dirty="0">
                <a:solidFill>
                  <a:srgbClr val="B02A21"/>
                </a:solidFill>
                <a:latin typeface="Arial" pitchFamily="34" charset="0"/>
                <a:ea typeface="Arial" pitchFamily="34" charset="-122"/>
                <a:cs typeface="Arial" pitchFamily="34" charset="-120"/>
              </a:rPr>
              <a:t>Withdrawal:</a:t>
            </a:r>
            <a:r>
              <a:rPr lang="en-US" sz="1400" noProof="0" dirty="0">
                <a:solidFill>
                  <a:srgbClr val="1C1B33"/>
                </a:solidFill>
                <a:latin typeface="Calibri" pitchFamily="34" charset="0"/>
                <a:ea typeface="Calibri" pitchFamily="34" charset="-122"/>
                <a:cs typeface="Calibri" pitchFamily="34" charset="-120"/>
              </a:rPr>
              <a:t>  consent to participation may always be withdrawn by the consenting party, without explanation and without consequences for further treatment.</a:t>
            </a:r>
            <a:endParaRPr lang="en-US" sz="1300" noProof="0" dirty="0"/>
          </a:p>
        </p:txBody>
      </p:sp>
      <p:sp>
        <p:nvSpPr>
          <p:cNvPr id="15" name="Shape 15"/>
          <p:cNvSpPr/>
          <p:nvPr/>
        </p:nvSpPr>
        <p:spPr>
          <a:xfrm>
            <a:off x="6309360" y="5120640"/>
            <a:ext cx="5257800" cy="914400"/>
          </a:xfrm>
          <a:prstGeom prst="rect">
            <a:avLst/>
          </a:prstGeom>
          <a:solidFill>
            <a:srgbClr val="FBEAE6"/>
          </a:solidFill>
          <a:ln w="9525">
            <a:solidFill>
              <a:srgbClr val="EBB9B0"/>
            </a:solidFill>
            <a:prstDash val="solid"/>
          </a:ln>
        </p:spPr>
        <p:txBody>
          <a:bodyPr/>
          <a:lstStyle/>
          <a:p>
            <a:endParaRPr lang="en-US" noProof="0" dirty="0"/>
          </a:p>
        </p:txBody>
      </p:sp>
      <p:sp>
        <p:nvSpPr>
          <p:cNvPr id="16" name="Text 16"/>
          <p:cNvSpPr txBox="1"/>
          <p:nvPr/>
        </p:nvSpPr>
        <p:spPr>
          <a:xfrm>
            <a:off x="6583680" y="5220640"/>
            <a:ext cx="4709160" cy="714400"/>
          </a:xfrm>
          <a:prstGeom prst="rect">
            <a:avLst/>
          </a:prstGeom>
          <a:noFill/>
          <a:ln/>
        </p:spPr>
        <p:txBody>
          <a:bodyPr wrap="square" lIns="0" tIns="0" rIns="0" bIns="0" rtlCol="0" anchor="ctr"/>
          <a:lstStyle/>
          <a:p>
            <a:pPr marL="0" indent="0">
              <a:lnSpc>
                <a:spcPct val="110000"/>
              </a:lnSpc>
              <a:buNone/>
            </a:pPr>
            <a:r>
              <a:rPr lang="en-US" sz="1300" b="1" noProof="0" dirty="0">
                <a:solidFill>
                  <a:srgbClr val="B02A21"/>
                </a:solidFill>
                <a:latin typeface="Arial" pitchFamily="34" charset="0"/>
                <a:ea typeface="Arial" pitchFamily="34" charset="-122"/>
                <a:cs typeface="Arial" pitchFamily="34" charset="-120"/>
              </a:rPr>
              <a:t>Always ask further:</a:t>
            </a:r>
            <a:r>
              <a:rPr lang="en-US" sz="1400" noProof="0" dirty="0">
                <a:solidFill>
                  <a:srgbClr val="1C1B33"/>
                </a:solidFill>
                <a:latin typeface="Calibri" pitchFamily="34" charset="0"/>
                <a:ea typeface="Calibri" pitchFamily="34" charset="-122"/>
                <a:cs typeface="Calibri" pitchFamily="34" charset="-120"/>
              </a:rPr>
              <a:t>  may data continue to be collected? </a:t>
            </a:r>
            <a:r>
              <a:rPr lang="en-US" sz="1400" noProof="0" dirty="0">
                <a:solidFill>
                  <a:srgbClr val="1C1B33"/>
                </a:solidFill>
                <a:highlight>
                  <a:srgbClr val="FFFF00"/>
                </a:highlight>
                <a:latin typeface="Calibri" pitchFamily="34" charset="0"/>
                <a:ea typeface="Calibri" pitchFamily="34" charset="-122"/>
                <a:cs typeface="Calibri" pitchFamily="34" charset="-120"/>
              </a:rPr>
              <a:t>[Some countries have specific consent forms for this – modify as relevant] </a:t>
            </a:r>
            <a:r>
              <a:rPr lang="en-US" sz="1400" noProof="0" dirty="0">
                <a:solidFill>
                  <a:srgbClr val="1C1B33"/>
                </a:solidFill>
                <a:latin typeface="Calibri" pitchFamily="34" charset="0"/>
                <a:ea typeface="Calibri" pitchFamily="34" charset="-122"/>
                <a:cs typeface="Calibri" pitchFamily="34" charset="-120"/>
              </a:rPr>
              <a:t>This is a separate question. If in doubt, ask the investigator.</a:t>
            </a:r>
            <a:endParaRPr lang="en-US" sz="1300" noProof="0" dirty="0"/>
          </a:p>
        </p:txBody>
      </p:sp>
      <p:sp>
        <p:nvSpPr>
          <p:cNvPr id="17" name="Shape 17"/>
          <p:cNvSpPr/>
          <p:nvPr/>
        </p:nvSpPr>
        <p:spPr>
          <a:xfrm rot="5400000">
            <a:off x="6021832" y="5477256"/>
            <a:ext cx="164592" cy="201168"/>
          </a:xfrm>
          <a:prstGeom prst="triangle">
            <a:avLst/>
          </a:prstGeom>
          <a:solidFill>
            <a:srgbClr val="B02A21"/>
          </a:solidFill>
          <a:ln w="12700">
            <a:solidFill>
              <a:srgbClr val="B02A21"/>
            </a:solidFill>
            <a:prstDash val="solid"/>
          </a:ln>
        </p:spPr>
        <p:txBody>
          <a:bodyPr/>
          <a:lstStyle/>
          <a:p>
            <a:endParaRPr lang="en-US"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881360" cy="640080"/>
          </a:xfrm>
          <a:prstGeom prst="rect">
            <a:avLst/>
          </a:prstGeom>
          <a:noFill/>
          <a:ln/>
        </p:spPr>
        <p:txBody>
          <a:bodyPr wrap="square" lIns="0" tIns="0" rIns="0" bIns="0" rtlCol="0" anchor="ctr"/>
          <a:lstStyle/>
          <a:p>
            <a:pPr marL="0" indent="0">
              <a:buNone/>
            </a:pPr>
            <a:r>
              <a:rPr lang="en-US" sz="3000" b="1" kern="0" spc="-30" noProof="0" dirty="0">
                <a:solidFill>
                  <a:srgbClr val="2813AE"/>
                </a:solidFill>
                <a:latin typeface="Arial" pitchFamily="34" charset="0"/>
                <a:ea typeface="Arial" pitchFamily="34" charset="-122"/>
                <a:cs typeface="Arial" pitchFamily="34" charset="-120"/>
              </a:rPr>
              <a:t>Protocol compliance</a:t>
            </a:r>
            <a:endParaRPr lang="en-US" sz="3000" noProof="0" dirty="0"/>
          </a:p>
        </p:txBody>
      </p:sp>
      <p:sp>
        <p:nvSpPr>
          <p:cNvPr id="3" name="Text 1"/>
          <p:cNvSpPr txBox="1"/>
          <p:nvPr/>
        </p:nvSpPr>
        <p:spPr>
          <a:xfrm>
            <a:off x="640080" y="1133856"/>
            <a:ext cx="10927080" cy="411480"/>
          </a:xfrm>
          <a:prstGeom prst="rect">
            <a:avLst/>
          </a:prstGeom>
          <a:noFill/>
          <a:ln/>
        </p:spPr>
        <p:txBody>
          <a:bodyPr wrap="square" lIns="0" tIns="0" rIns="0" bIns="0" rtlCol="0" anchor="t"/>
          <a:lstStyle/>
          <a:p>
            <a:pPr marL="0" indent="0">
              <a:lnSpc>
                <a:spcPct val="115000"/>
              </a:lnSpc>
              <a:buNone/>
            </a:pPr>
            <a:r>
              <a:rPr lang="en-US" sz="1500" noProof="0" dirty="0">
                <a:solidFill>
                  <a:srgbClr val="666080"/>
                </a:solidFill>
                <a:latin typeface="Calibri" pitchFamily="34" charset="0"/>
                <a:ea typeface="Calibri" pitchFamily="34" charset="-122"/>
                <a:cs typeface="Calibri" pitchFamily="34" charset="-120"/>
              </a:rPr>
              <a:t>The protocol must be adhered to in all aspects of the trial.</a:t>
            </a:r>
            <a:endParaRPr lang="en-US" sz="1500" noProof="0" dirty="0"/>
          </a:p>
        </p:txBody>
      </p:sp>
      <p:sp>
        <p:nvSpPr>
          <p:cNvPr id="4" name="Shape 2"/>
          <p:cNvSpPr/>
          <p:nvPr/>
        </p:nvSpPr>
        <p:spPr>
          <a:xfrm>
            <a:off x="640080" y="1783080"/>
            <a:ext cx="2286000" cy="1508760"/>
          </a:xfrm>
          <a:prstGeom prst="rect">
            <a:avLst/>
          </a:prstGeom>
          <a:solidFill>
            <a:srgbClr val="D0CBED"/>
          </a:solidFill>
          <a:ln w="9525">
            <a:solidFill>
              <a:srgbClr val="BAB3E5"/>
            </a:solidFill>
            <a:prstDash val="solid"/>
          </a:ln>
        </p:spPr>
        <p:txBody>
          <a:bodyPr/>
          <a:lstStyle/>
          <a:p>
            <a:endParaRPr lang="en-US" noProof="0" dirty="0"/>
          </a:p>
        </p:txBody>
      </p:sp>
      <p:sp>
        <p:nvSpPr>
          <p:cNvPr id="5" name="Text 3"/>
          <p:cNvSpPr txBox="1"/>
          <p:nvPr/>
        </p:nvSpPr>
        <p:spPr>
          <a:xfrm>
            <a:off x="640080" y="2084832"/>
            <a:ext cx="2286000" cy="411480"/>
          </a:xfrm>
          <a:prstGeom prst="rect">
            <a:avLst/>
          </a:prstGeom>
          <a:noFill/>
          <a:ln/>
        </p:spPr>
        <p:txBody>
          <a:bodyPr wrap="square" lIns="0" tIns="0" rIns="0" bIns="0" rtlCol="0" anchor="ctr"/>
          <a:lstStyle/>
          <a:p>
            <a:pPr marL="0" indent="0" algn="ctr">
              <a:buNone/>
            </a:pPr>
            <a:r>
              <a:rPr lang="en-US" sz="1300" b="1" noProof="0" dirty="0">
                <a:solidFill>
                  <a:srgbClr val="2813AE"/>
                </a:solidFill>
                <a:latin typeface="Arial" pitchFamily="34" charset="0"/>
                <a:ea typeface="Arial" pitchFamily="34" charset="-122"/>
                <a:cs typeface="Arial" pitchFamily="34" charset="-120"/>
              </a:rPr>
              <a:t>Screening and inclusion</a:t>
            </a:r>
            <a:endParaRPr lang="en-US" sz="1300" noProof="0" dirty="0"/>
          </a:p>
        </p:txBody>
      </p:sp>
      <p:sp>
        <p:nvSpPr>
          <p:cNvPr id="6" name="Text 4"/>
          <p:cNvSpPr txBox="1"/>
          <p:nvPr/>
        </p:nvSpPr>
        <p:spPr>
          <a:xfrm>
            <a:off x="640080" y="2560320"/>
            <a:ext cx="2286000" cy="320040"/>
          </a:xfrm>
          <a:prstGeom prst="rect">
            <a:avLst/>
          </a:prstGeom>
          <a:noFill/>
          <a:ln/>
        </p:spPr>
        <p:txBody>
          <a:bodyPr wrap="square" lIns="0" tIns="0" rIns="0" bIns="0" rtlCol="0" anchor="ctr"/>
          <a:lstStyle/>
          <a:p>
            <a:pPr marL="0" indent="0" algn="ctr">
              <a:buNone/>
            </a:pPr>
            <a:r>
              <a:rPr lang="en-US" sz="1150" i="1" noProof="0" dirty="0">
                <a:solidFill>
                  <a:srgbClr val="422FB8"/>
                </a:solidFill>
                <a:latin typeface="Calibri" pitchFamily="34" charset="0"/>
                <a:ea typeface="Calibri" pitchFamily="34" charset="-122"/>
                <a:cs typeface="Calibri" pitchFamily="34" charset="-120"/>
              </a:rPr>
              <a:t>simultaneous</a:t>
            </a:r>
            <a:endParaRPr lang="en-US" sz="1150" noProof="0" dirty="0"/>
          </a:p>
        </p:txBody>
      </p:sp>
      <p:sp>
        <p:nvSpPr>
          <p:cNvPr id="7" name="Shape 5"/>
          <p:cNvSpPr/>
          <p:nvPr/>
        </p:nvSpPr>
        <p:spPr>
          <a:xfrm>
            <a:off x="3200400" y="1783080"/>
            <a:ext cx="5760720" cy="438912"/>
          </a:xfrm>
          <a:prstGeom prst="rect">
            <a:avLst/>
          </a:prstGeom>
          <a:solidFill>
            <a:srgbClr val="F4F3FB"/>
          </a:solidFill>
          <a:ln w="9525">
            <a:solidFill>
              <a:srgbClr val="E4E1F6"/>
            </a:solidFill>
            <a:prstDash val="solid"/>
          </a:ln>
        </p:spPr>
        <p:txBody>
          <a:bodyPr/>
          <a:lstStyle/>
          <a:p>
            <a:endParaRPr lang="en-US" noProof="0" dirty="0"/>
          </a:p>
        </p:txBody>
      </p:sp>
      <p:sp>
        <p:nvSpPr>
          <p:cNvPr id="8" name="Text 6"/>
          <p:cNvSpPr txBox="1"/>
          <p:nvPr/>
        </p:nvSpPr>
        <p:spPr>
          <a:xfrm>
            <a:off x="3200400" y="1783080"/>
            <a:ext cx="5760720" cy="438912"/>
          </a:xfrm>
          <a:prstGeom prst="rect">
            <a:avLst/>
          </a:prstGeom>
          <a:noFill/>
          <a:ln/>
        </p:spPr>
        <p:txBody>
          <a:bodyPr wrap="square" lIns="0" tIns="0" rIns="0" bIns="0" rtlCol="0" anchor="ctr"/>
          <a:lstStyle/>
          <a:p>
            <a:pPr marL="0" indent="0" algn="ctr">
              <a:buNone/>
            </a:pPr>
            <a:r>
              <a:rPr lang="en-US" sz="1250" b="1" noProof="0" dirty="0">
                <a:solidFill>
                  <a:srgbClr val="2813AE"/>
                </a:solidFill>
                <a:latin typeface="Arial" pitchFamily="34" charset="0"/>
                <a:ea typeface="Arial" pitchFamily="34" charset="-122"/>
                <a:cs typeface="Arial" pitchFamily="34" charset="-120"/>
              </a:rPr>
              <a:t>Consent</a:t>
            </a:r>
            <a:endParaRPr lang="en-US" sz="1250" noProof="0" dirty="0"/>
          </a:p>
        </p:txBody>
      </p:sp>
      <p:sp>
        <p:nvSpPr>
          <p:cNvPr id="9" name="Shape 7"/>
          <p:cNvSpPr/>
          <p:nvPr/>
        </p:nvSpPr>
        <p:spPr>
          <a:xfrm>
            <a:off x="3200400" y="2318004"/>
            <a:ext cx="5760720" cy="438912"/>
          </a:xfrm>
          <a:prstGeom prst="rect">
            <a:avLst/>
          </a:prstGeom>
          <a:solidFill>
            <a:srgbClr val="F4F3FB"/>
          </a:solidFill>
          <a:ln w="9525">
            <a:solidFill>
              <a:srgbClr val="E4E1F6"/>
            </a:solidFill>
            <a:prstDash val="solid"/>
          </a:ln>
        </p:spPr>
        <p:txBody>
          <a:bodyPr/>
          <a:lstStyle/>
          <a:p>
            <a:endParaRPr lang="en-US" noProof="0" dirty="0"/>
          </a:p>
        </p:txBody>
      </p:sp>
      <p:sp>
        <p:nvSpPr>
          <p:cNvPr id="10" name="Text 8"/>
          <p:cNvSpPr txBox="1"/>
          <p:nvPr/>
        </p:nvSpPr>
        <p:spPr>
          <a:xfrm>
            <a:off x="3200400" y="2318004"/>
            <a:ext cx="5760720" cy="438912"/>
          </a:xfrm>
          <a:prstGeom prst="rect">
            <a:avLst/>
          </a:prstGeom>
          <a:noFill/>
          <a:ln/>
        </p:spPr>
        <p:txBody>
          <a:bodyPr wrap="square" lIns="0" tIns="0" rIns="0" bIns="0" rtlCol="0" anchor="ctr"/>
          <a:lstStyle/>
          <a:p>
            <a:pPr marL="0" indent="0" algn="ctr">
              <a:buNone/>
            </a:pPr>
            <a:r>
              <a:rPr lang="en-US" sz="1250" b="1" noProof="0" dirty="0">
                <a:solidFill>
                  <a:srgbClr val="2813AE"/>
                </a:solidFill>
                <a:latin typeface="Arial" pitchFamily="34" charset="0"/>
                <a:ea typeface="Arial" pitchFamily="34" charset="-122"/>
                <a:cs typeface="Arial" pitchFamily="34" charset="-120"/>
              </a:rPr>
              <a:t>Intervention</a:t>
            </a:r>
            <a:endParaRPr lang="en-US" sz="1250" noProof="0" dirty="0"/>
          </a:p>
        </p:txBody>
      </p:sp>
      <p:sp>
        <p:nvSpPr>
          <p:cNvPr id="11" name="Shape 9"/>
          <p:cNvSpPr/>
          <p:nvPr/>
        </p:nvSpPr>
        <p:spPr>
          <a:xfrm>
            <a:off x="3200400" y="2852928"/>
            <a:ext cx="5760720" cy="438912"/>
          </a:xfrm>
          <a:prstGeom prst="rect">
            <a:avLst/>
          </a:prstGeom>
          <a:solidFill>
            <a:srgbClr val="F4F3FB"/>
          </a:solidFill>
          <a:ln w="9525">
            <a:solidFill>
              <a:srgbClr val="E4E1F6"/>
            </a:solidFill>
            <a:prstDash val="solid"/>
          </a:ln>
        </p:spPr>
        <p:txBody>
          <a:bodyPr/>
          <a:lstStyle/>
          <a:p>
            <a:endParaRPr lang="en-US" noProof="0" dirty="0"/>
          </a:p>
        </p:txBody>
      </p:sp>
      <p:sp>
        <p:nvSpPr>
          <p:cNvPr id="12" name="Text 10"/>
          <p:cNvSpPr txBox="1"/>
          <p:nvPr/>
        </p:nvSpPr>
        <p:spPr>
          <a:xfrm>
            <a:off x="3200400" y="2852928"/>
            <a:ext cx="5760720" cy="438912"/>
          </a:xfrm>
          <a:prstGeom prst="rect">
            <a:avLst/>
          </a:prstGeom>
          <a:noFill/>
          <a:ln/>
        </p:spPr>
        <p:txBody>
          <a:bodyPr wrap="square" lIns="0" tIns="0" rIns="0" bIns="0" rtlCol="0" anchor="ctr"/>
          <a:lstStyle/>
          <a:p>
            <a:pPr marL="0" indent="0" algn="ctr">
              <a:buNone/>
            </a:pPr>
            <a:r>
              <a:rPr lang="en-US" sz="1250" b="1" noProof="0" dirty="0">
                <a:solidFill>
                  <a:srgbClr val="2813AE"/>
                </a:solidFill>
                <a:latin typeface="Arial" pitchFamily="34" charset="0"/>
                <a:ea typeface="Arial" pitchFamily="34" charset="-122"/>
                <a:cs typeface="Arial" pitchFamily="34" charset="-120"/>
              </a:rPr>
              <a:t>Safety monitoring</a:t>
            </a:r>
            <a:endParaRPr lang="en-US" sz="1250" noProof="0" dirty="0"/>
          </a:p>
        </p:txBody>
      </p:sp>
      <p:sp>
        <p:nvSpPr>
          <p:cNvPr id="13" name="Shape 11"/>
          <p:cNvSpPr/>
          <p:nvPr/>
        </p:nvSpPr>
        <p:spPr>
          <a:xfrm>
            <a:off x="9281160" y="1783080"/>
            <a:ext cx="2286000" cy="1508760"/>
          </a:xfrm>
          <a:prstGeom prst="rect">
            <a:avLst/>
          </a:prstGeom>
          <a:solidFill>
            <a:srgbClr val="D0CBED"/>
          </a:solidFill>
          <a:ln w="9525">
            <a:solidFill>
              <a:srgbClr val="BAB3E5"/>
            </a:solidFill>
            <a:prstDash val="solid"/>
          </a:ln>
        </p:spPr>
        <p:txBody>
          <a:bodyPr/>
          <a:lstStyle/>
          <a:p>
            <a:endParaRPr lang="en-US" noProof="0" dirty="0"/>
          </a:p>
        </p:txBody>
      </p:sp>
      <p:sp>
        <p:nvSpPr>
          <p:cNvPr id="14" name="Text 12"/>
          <p:cNvSpPr txBox="1"/>
          <p:nvPr/>
        </p:nvSpPr>
        <p:spPr>
          <a:xfrm>
            <a:off x="9281160" y="1783080"/>
            <a:ext cx="2286000" cy="1508760"/>
          </a:xfrm>
          <a:prstGeom prst="rect">
            <a:avLst/>
          </a:prstGeom>
          <a:noFill/>
          <a:ln/>
        </p:spPr>
        <p:txBody>
          <a:bodyPr wrap="square" lIns="0" tIns="0" rIns="0" bIns="0" rtlCol="0" anchor="ctr"/>
          <a:lstStyle/>
          <a:p>
            <a:pPr marL="0" indent="0" algn="ctr">
              <a:buNone/>
            </a:pPr>
            <a:r>
              <a:rPr lang="en-US" sz="1300" b="1" noProof="0" dirty="0">
                <a:solidFill>
                  <a:srgbClr val="2813AE"/>
                </a:solidFill>
                <a:latin typeface="Arial" pitchFamily="34" charset="0"/>
                <a:ea typeface="Arial" pitchFamily="34" charset="-122"/>
                <a:cs typeface="Arial" pitchFamily="34" charset="-120"/>
              </a:rPr>
              <a:t>Follow-up</a:t>
            </a:r>
            <a:endParaRPr lang="en-US" sz="1300" noProof="0" dirty="0"/>
          </a:p>
        </p:txBody>
      </p:sp>
      <p:sp>
        <p:nvSpPr>
          <p:cNvPr id="15" name="Shape 13"/>
          <p:cNvSpPr/>
          <p:nvPr/>
        </p:nvSpPr>
        <p:spPr>
          <a:xfrm rot="5400000">
            <a:off x="2980944" y="2432304"/>
            <a:ext cx="164592" cy="201168"/>
          </a:xfrm>
          <a:prstGeom prst="triangle">
            <a:avLst/>
          </a:prstGeom>
          <a:solidFill>
            <a:srgbClr val="685AC6"/>
          </a:solidFill>
          <a:ln w="12700">
            <a:solidFill>
              <a:srgbClr val="685AC6"/>
            </a:solidFill>
            <a:prstDash val="solid"/>
          </a:ln>
        </p:spPr>
        <p:txBody>
          <a:bodyPr/>
          <a:lstStyle/>
          <a:p>
            <a:endParaRPr lang="en-US" noProof="0" dirty="0"/>
          </a:p>
        </p:txBody>
      </p:sp>
      <p:sp>
        <p:nvSpPr>
          <p:cNvPr id="16" name="Shape 14"/>
          <p:cNvSpPr/>
          <p:nvPr/>
        </p:nvSpPr>
        <p:spPr>
          <a:xfrm rot="5400000">
            <a:off x="9034272" y="2432304"/>
            <a:ext cx="164592" cy="201168"/>
          </a:xfrm>
          <a:prstGeom prst="triangle">
            <a:avLst/>
          </a:prstGeom>
          <a:solidFill>
            <a:srgbClr val="685AC6"/>
          </a:solidFill>
          <a:ln w="12700">
            <a:solidFill>
              <a:srgbClr val="685AC6"/>
            </a:solidFill>
            <a:prstDash val="solid"/>
          </a:ln>
        </p:spPr>
        <p:txBody>
          <a:bodyPr/>
          <a:lstStyle/>
          <a:p>
            <a:endParaRPr lang="en-US" noProof="0" dirty="0"/>
          </a:p>
        </p:txBody>
      </p:sp>
      <p:sp>
        <p:nvSpPr>
          <p:cNvPr id="17" name="Text 15"/>
          <p:cNvSpPr txBox="1"/>
          <p:nvPr/>
        </p:nvSpPr>
        <p:spPr>
          <a:xfrm>
            <a:off x="640080" y="3401568"/>
            <a:ext cx="10927080" cy="320040"/>
          </a:xfrm>
          <a:prstGeom prst="rect">
            <a:avLst/>
          </a:prstGeom>
          <a:noFill/>
          <a:ln/>
        </p:spPr>
        <p:txBody>
          <a:bodyPr wrap="square" lIns="0" tIns="0" rIns="0" bIns="0" rtlCol="0" anchor="ctr"/>
          <a:lstStyle/>
          <a:p>
            <a:pPr marL="0" indent="0">
              <a:buNone/>
            </a:pPr>
            <a:r>
              <a:rPr lang="en-US" sz="1200" i="1" noProof="0" dirty="0">
                <a:solidFill>
                  <a:srgbClr val="666080"/>
                </a:solidFill>
                <a:latin typeface="Calibri" pitchFamily="34" charset="0"/>
                <a:ea typeface="Calibri" pitchFamily="34" charset="-122"/>
                <a:cs typeface="Calibri" pitchFamily="34" charset="-120"/>
              </a:rPr>
              <a:t>The trial participant's course. Consent, intervention and safety monitoring run in parallel from inclusion onwards.</a:t>
            </a:r>
            <a:endParaRPr lang="en-US" sz="1200" noProof="0" dirty="0"/>
          </a:p>
        </p:txBody>
      </p:sp>
      <p:sp>
        <p:nvSpPr>
          <p:cNvPr id="18" name="Shape 16"/>
          <p:cNvSpPr/>
          <p:nvPr/>
        </p:nvSpPr>
        <p:spPr>
          <a:xfrm>
            <a:off x="640080" y="3931920"/>
            <a:ext cx="5303520" cy="2057400"/>
          </a:xfrm>
          <a:prstGeom prst="rect">
            <a:avLst/>
          </a:prstGeom>
          <a:solidFill>
            <a:srgbClr val="E3E0F4"/>
          </a:solidFill>
          <a:ln w="9525">
            <a:solidFill>
              <a:srgbClr val="BAB3E5"/>
            </a:solidFill>
            <a:prstDash val="solid"/>
          </a:ln>
        </p:spPr>
        <p:txBody>
          <a:bodyPr/>
          <a:lstStyle/>
          <a:p>
            <a:endParaRPr lang="en-US" noProof="0" dirty="0"/>
          </a:p>
        </p:txBody>
      </p:sp>
      <p:sp>
        <p:nvSpPr>
          <p:cNvPr id="19" name="Text 17"/>
          <p:cNvSpPr txBox="1"/>
          <p:nvPr/>
        </p:nvSpPr>
        <p:spPr>
          <a:xfrm>
            <a:off x="960120" y="4160520"/>
            <a:ext cx="4663440" cy="256032"/>
          </a:xfrm>
          <a:prstGeom prst="rect">
            <a:avLst/>
          </a:prstGeom>
          <a:noFill/>
          <a:ln/>
        </p:spPr>
        <p:txBody>
          <a:bodyPr wrap="square" lIns="0" tIns="0" rIns="0" bIns="0" rtlCol="0" anchor="ctr"/>
          <a:lstStyle/>
          <a:p>
            <a:pPr marL="0" indent="0">
              <a:buNone/>
            </a:pPr>
            <a:r>
              <a:rPr lang="en-US" sz="1250" b="1" kern="0" spc="160" noProof="0" dirty="0">
                <a:solidFill>
                  <a:srgbClr val="2813AE"/>
                </a:solidFill>
                <a:latin typeface="Arial" pitchFamily="34" charset="0"/>
                <a:ea typeface="Arial" pitchFamily="34" charset="-122"/>
                <a:cs typeface="Arial" pitchFamily="34" charset="-120"/>
              </a:rPr>
              <a:t>THE GENERAL RULE</a:t>
            </a:r>
            <a:endParaRPr lang="en-US" sz="1250" noProof="0" dirty="0"/>
          </a:p>
        </p:txBody>
      </p:sp>
      <p:sp>
        <p:nvSpPr>
          <p:cNvPr id="20" name="Text 18"/>
          <p:cNvSpPr txBox="1"/>
          <p:nvPr/>
        </p:nvSpPr>
        <p:spPr>
          <a:xfrm>
            <a:off x="960120" y="4617720"/>
            <a:ext cx="4663440" cy="1188720"/>
          </a:xfrm>
          <a:prstGeom prst="rect">
            <a:avLst/>
          </a:prstGeom>
          <a:noFill/>
          <a:ln/>
        </p:spPr>
        <p:txBody>
          <a:bodyPr wrap="square" lIns="0" tIns="0" rIns="0" bIns="0" rtlCol="0" anchor="t"/>
          <a:lstStyle/>
          <a:p>
            <a:pPr marL="0" indent="0">
              <a:lnSpc>
                <a:spcPct val="115000"/>
              </a:lnSpc>
              <a:buNone/>
            </a:pPr>
            <a:r>
              <a:rPr lang="en-US" sz="1400" noProof="0" dirty="0">
                <a:solidFill>
                  <a:srgbClr val="1C1B33"/>
                </a:solidFill>
                <a:latin typeface="Calibri" pitchFamily="34" charset="0"/>
                <a:ea typeface="Calibri" pitchFamily="34" charset="-122"/>
                <a:cs typeface="Calibri" pitchFamily="34" charset="-120"/>
              </a:rPr>
              <a:t>The protocol is followed as written. If you are in doubt about a criterion, a dose or timing, clarify with the investigator before acting.</a:t>
            </a:r>
            <a:endParaRPr lang="en-US" sz="1400" noProof="0" dirty="0"/>
          </a:p>
        </p:txBody>
      </p:sp>
      <p:sp>
        <p:nvSpPr>
          <p:cNvPr id="21" name="Shape 19"/>
          <p:cNvSpPr/>
          <p:nvPr/>
        </p:nvSpPr>
        <p:spPr>
          <a:xfrm>
            <a:off x="6263640" y="3931920"/>
            <a:ext cx="5303520" cy="2057400"/>
          </a:xfrm>
          <a:prstGeom prst="rect">
            <a:avLst/>
          </a:prstGeom>
          <a:solidFill>
            <a:srgbClr val="FBEAE6"/>
          </a:solidFill>
          <a:ln w="9525">
            <a:solidFill>
              <a:srgbClr val="EBB9B0"/>
            </a:solidFill>
            <a:prstDash val="solid"/>
          </a:ln>
        </p:spPr>
        <p:txBody>
          <a:bodyPr/>
          <a:lstStyle/>
          <a:p>
            <a:endParaRPr lang="en-US" noProof="0" dirty="0"/>
          </a:p>
        </p:txBody>
      </p:sp>
      <p:sp>
        <p:nvSpPr>
          <p:cNvPr id="22" name="Text 20"/>
          <p:cNvSpPr txBox="1"/>
          <p:nvPr/>
        </p:nvSpPr>
        <p:spPr>
          <a:xfrm>
            <a:off x="6583680" y="4160520"/>
            <a:ext cx="4663440" cy="256032"/>
          </a:xfrm>
          <a:prstGeom prst="rect">
            <a:avLst/>
          </a:prstGeom>
          <a:noFill/>
          <a:ln/>
        </p:spPr>
        <p:txBody>
          <a:bodyPr wrap="square" lIns="0" tIns="0" rIns="0" bIns="0" rtlCol="0" anchor="ctr"/>
          <a:lstStyle/>
          <a:p>
            <a:pPr marL="0" indent="0">
              <a:buNone/>
            </a:pPr>
            <a:r>
              <a:rPr lang="en-US" sz="1250" b="1" kern="0" spc="160" noProof="0" dirty="0">
                <a:solidFill>
                  <a:srgbClr val="B02A21"/>
                </a:solidFill>
                <a:latin typeface="Arial" pitchFamily="34" charset="0"/>
                <a:ea typeface="Arial" pitchFamily="34" charset="-122"/>
                <a:cs typeface="Arial" pitchFamily="34" charset="-120"/>
              </a:rPr>
              <a:t>EXCEPTIONS</a:t>
            </a:r>
            <a:endParaRPr lang="en-US" sz="1250" noProof="0" dirty="0"/>
          </a:p>
        </p:txBody>
      </p:sp>
      <p:sp>
        <p:nvSpPr>
          <p:cNvPr id="23" name="Text 21"/>
          <p:cNvSpPr txBox="1"/>
          <p:nvPr/>
        </p:nvSpPr>
        <p:spPr>
          <a:xfrm>
            <a:off x="6583680" y="4617720"/>
            <a:ext cx="4663440" cy="1234440"/>
          </a:xfrm>
          <a:prstGeom prst="rect">
            <a:avLst/>
          </a:prstGeom>
          <a:noFill/>
          <a:ln/>
        </p:spPr>
        <p:txBody>
          <a:bodyPr wrap="square" lIns="0" tIns="0" rIns="0" bIns="0" rtlCol="0" anchor="t"/>
          <a:lstStyle/>
          <a:p>
            <a:pPr marL="0" indent="0">
              <a:lnSpc>
                <a:spcPct val="115000"/>
              </a:lnSpc>
              <a:spcAft>
                <a:spcPts val="700"/>
              </a:spcAft>
              <a:buNone/>
            </a:pPr>
            <a:r>
              <a:rPr lang="en-US" sz="1400" noProof="0" dirty="0">
                <a:solidFill>
                  <a:srgbClr val="1C1B33"/>
                </a:solidFill>
                <a:latin typeface="Calibri" pitchFamily="34" charset="0"/>
                <a:ea typeface="Calibri" pitchFamily="34" charset="-122"/>
                <a:cs typeface="Calibri" pitchFamily="34" charset="-120"/>
              </a:rPr>
              <a:t>The protocol may be deviated from if this is done to prevent a risk to the trial participant.</a:t>
            </a:r>
          </a:p>
          <a:p>
            <a:pPr marL="0" indent="0">
              <a:lnSpc>
                <a:spcPct val="115000"/>
              </a:lnSpc>
              <a:spcAft>
                <a:spcPts val="700"/>
              </a:spcAft>
              <a:buNone/>
            </a:pPr>
            <a:r>
              <a:rPr lang="en-US" sz="1400" noProof="0" dirty="0">
                <a:solidFill>
                  <a:srgbClr val="1C1B33"/>
                </a:solidFill>
                <a:latin typeface="Calibri" pitchFamily="34" charset="0"/>
                <a:ea typeface="Calibri" pitchFamily="34" charset="-122"/>
                <a:cs typeface="Calibri" pitchFamily="34" charset="-120"/>
              </a:rPr>
              <a:t>Deviations are documented in the eCRF by project staff.</a:t>
            </a:r>
            <a:endParaRPr lang="en-US" sz="140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11480"/>
            <a:ext cx="10881360" cy="640080"/>
          </a:xfrm>
          <a:prstGeom prst="rect">
            <a:avLst/>
          </a:prstGeom>
          <a:noFill/>
          <a:ln/>
        </p:spPr>
        <p:txBody>
          <a:bodyPr wrap="square" lIns="0" tIns="0" rIns="0" bIns="0" rtlCol="0" anchor="ctr"/>
          <a:lstStyle/>
          <a:p>
            <a:pPr marL="0" indent="0">
              <a:buNone/>
            </a:pPr>
            <a:r>
              <a:rPr lang="en-US" sz="3000" b="1" kern="0" spc="-30" noProof="0" dirty="0">
                <a:solidFill>
                  <a:srgbClr val="2813AE"/>
                </a:solidFill>
                <a:latin typeface="Arial" pitchFamily="34" charset="0"/>
                <a:ea typeface="Arial" pitchFamily="34" charset="-122"/>
                <a:cs typeface="Arial" pitchFamily="34" charset="-120"/>
              </a:rPr>
              <a:t>Safety recording</a:t>
            </a:r>
            <a:endParaRPr lang="en-US" sz="3000" noProof="0" dirty="0"/>
          </a:p>
        </p:txBody>
      </p:sp>
      <p:sp>
        <p:nvSpPr>
          <p:cNvPr id="3" name="Text 1"/>
          <p:cNvSpPr txBox="1"/>
          <p:nvPr/>
        </p:nvSpPr>
        <p:spPr>
          <a:xfrm>
            <a:off x="640080" y="1133856"/>
            <a:ext cx="10927080" cy="411480"/>
          </a:xfrm>
          <a:prstGeom prst="rect">
            <a:avLst/>
          </a:prstGeom>
          <a:noFill/>
          <a:ln/>
        </p:spPr>
        <p:txBody>
          <a:bodyPr wrap="square" lIns="0" tIns="0" rIns="0" bIns="0" rtlCol="0" anchor="t"/>
          <a:lstStyle/>
          <a:p>
            <a:pPr marL="0" indent="0">
              <a:lnSpc>
                <a:spcPct val="115000"/>
              </a:lnSpc>
              <a:buNone/>
            </a:pPr>
            <a:r>
              <a:rPr lang="en-US" sz="1500" noProof="0" dirty="0">
                <a:solidFill>
                  <a:srgbClr val="666080"/>
                </a:solidFill>
                <a:latin typeface="Calibri" pitchFamily="34" charset="0"/>
                <a:ea typeface="Calibri" pitchFamily="34" charset="-122"/>
                <a:cs typeface="Calibri" pitchFamily="34" charset="-120"/>
              </a:rPr>
              <a:t>Three concepts you need to be able to distinguish in a low-risk trial.</a:t>
            </a:r>
            <a:endParaRPr lang="en-US" sz="1500" noProof="0" dirty="0"/>
          </a:p>
        </p:txBody>
      </p:sp>
      <p:sp>
        <p:nvSpPr>
          <p:cNvPr id="4" name="Shape 2"/>
          <p:cNvSpPr/>
          <p:nvPr/>
        </p:nvSpPr>
        <p:spPr>
          <a:xfrm>
            <a:off x="640080" y="1783080"/>
            <a:ext cx="5303520" cy="1572768"/>
          </a:xfrm>
          <a:prstGeom prst="rect">
            <a:avLst/>
          </a:prstGeom>
          <a:solidFill>
            <a:srgbClr val="F4F3FB"/>
          </a:solidFill>
          <a:ln w="9525">
            <a:solidFill>
              <a:srgbClr val="E4E1F6"/>
            </a:solidFill>
            <a:prstDash val="solid"/>
          </a:ln>
        </p:spPr>
        <p:txBody>
          <a:bodyPr/>
          <a:lstStyle/>
          <a:p>
            <a:endParaRPr lang="en-US" noProof="0" dirty="0"/>
          </a:p>
        </p:txBody>
      </p:sp>
      <p:sp>
        <p:nvSpPr>
          <p:cNvPr id="5" name="Text 3"/>
          <p:cNvSpPr txBox="1"/>
          <p:nvPr/>
        </p:nvSpPr>
        <p:spPr>
          <a:xfrm>
            <a:off x="960120" y="1947672"/>
            <a:ext cx="3657600" cy="411480"/>
          </a:xfrm>
          <a:prstGeom prst="rect">
            <a:avLst/>
          </a:prstGeom>
          <a:noFill/>
          <a:ln/>
        </p:spPr>
        <p:txBody>
          <a:bodyPr wrap="square" lIns="0" tIns="0" rIns="0" bIns="0" rtlCol="0" anchor="t"/>
          <a:lstStyle/>
          <a:p>
            <a:pPr marL="0" indent="0">
              <a:buNone/>
            </a:pPr>
            <a:r>
              <a:rPr lang="en-US" sz="1500" b="1" noProof="0" dirty="0">
                <a:solidFill>
                  <a:srgbClr val="2813AE"/>
                </a:solidFill>
                <a:latin typeface="Arial" pitchFamily="34" charset="0"/>
                <a:ea typeface="Arial" pitchFamily="34" charset="-122"/>
                <a:cs typeface="Arial" pitchFamily="34" charset="-120"/>
              </a:rPr>
              <a:t>Serious adverse reaction</a:t>
            </a:r>
            <a:endParaRPr lang="en-US" sz="1500" noProof="0" dirty="0"/>
          </a:p>
        </p:txBody>
      </p:sp>
      <p:sp>
        <p:nvSpPr>
          <p:cNvPr id="6" name="Text 4"/>
          <p:cNvSpPr txBox="1"/>
          <p:nvPr/>
        </p:nvSpPr>
        <p:spPr>
          <a:xfrm>
            <a:off x="960120" y="2286000"/>
            <a:ext cx="4663440" cy="274320"/>
          </a:xfrm>
          <a:prstGeom prst="rect">
            <a:avLst/>
          </a:prstGeom>
          <a:noFill/>
          <a:ln/>
        </p:spPr>
        <p:txBody>
          <a:bodyPr wrap="square" lIns="0" tIns="0" rIns="0" bIns="0" rtlCol="0" anchor="ctr"/>
          <a:lstStyle/>
          <a:p>
            <a:pPr marL="0" indent="0">
              <a:buNone/>
            </a:pPr>
            <a:r>
              <a:rPr lang="en-US" sz="1150" b="1" i="1" noProof="0" dirty="0">
                <a:solidFill>
                  <a:srgbClr val="666080"/>
                </a:solidFill>
                <a:latin typeface="Calibri" pitchFamily="34" charset="0"/>
                <a:ea typeface="Calibri" pitchFamily="34" charset="-122"/>
                <a:cs typeface="Calibri" pitchFamily="34" charset="-120"/>
              </a:rPr>
              <a:t>SAR</a:t>
            </a:r>
            <a:endParaRPr lang="en-US" sz="1150" b="1" noProof="0" dirty="0"/>
          </a:p>
        </p:txBody>
      </p:sp>
      <p:sp>
        <p:nvSpPr>
          <p:cNvPr id="7" name="Text 5"/>
          <p:cNvSpPr txBox="1"/>
          <p:nvPr/>
        </p:nvSpPr>
        <p:spPr>
          <a:xfrm>
            <a:off x="960120" y="2606040"/>
            <a:ext cx="4663440" cy="685800"/>
          </a:xfrm>
          <a:prstGeom prst="rect">
            <a:avLst/>
          </a:prstGeom>
          <a:noFill/>
          <a:ln/>
        </p:spPr>
        <p:txBody>
          <a:bodyPr wrap="square" lIns="0" tIns="0" rIns="0" bIns="0" rtlCol="0" anchor="t"/>
          <a:lstStyle/>
          <a:p>
            <a:pPr marL="0" indent="0">
              <a:lnSpc>
                <a:spcPct val="115000"/>
              </a:lnSpc>
              <a:buNone/>
            </a:pPr>
            <a:r>
              <a:rPr lang="en-US" sz="1300" noProof="0" dirty="0">
                <a:solidFill>
                  <a:srgbClr val="1C1B33"/>
                </a:solidFill>
                <a:latin typeface="Calibri" pitchFamily="34" charset="0"/>
                <a:ea typeface="Calibri" pitchFamily="34" charset="-122"/>
                <a:cs typeface="Calibri" pitchFamily="34" charset="-120"/>
              </a:rPr>
              <a:t>The relevant serious adverse reactions are often predefined in the protocol, but not always. Typically recorded by the staff entering data from the medical record.</a:t>
            </a:r>
            <a:endParaRPr lang="en-US" sz="1300" noProof="0" dirty="0"/>
          </a:p>
        </p:txBody>
      </p:sp>
      <p:sp>
        <p:nvSpPr>
          <p:cNvPr id="8" name="Shape 6"/>
          <p:cNvSpPr/>
          <p:nvPr/>
        </p:nvSpPr>
        <p:spPr>
          <a:xfrm>
            <a:off x="640080" y="3520440"/>
            <a:ext cx="5303520" cy="1572768"/>
          </a:xfrm>
          <a:prstGeom prst="rect">
            <a:avLst/>
          </a:prstGeom>
          <a:solidFill>
            <a:srgbClr val="E3E0F4"/>
          </a:solidFill>
          <a:ln w="9525">
            <a:solidFill>
              <a:srgbClr val="BAB3E5"/>
            </a:solidFill>
            <a:prstDash val="solid"/>
          </a:ln>
        </p:spPr>
        <p:txBody>
          <a:bodyPr/>
          <a:lstStyle/>
          <a:p>
            <a:endParaRPr lang="en-US" noProof="0" dirty="0"/>
          </a:p>
        </p:txBody>
      </p:sp>
      <p:sp>
        <p:nvSpPr>
          <p:cNvPr id="9" name="Text 7"/>
          <p:cNvSpPr txBox="1"/>
          <p:nvPr/>
        </p:nvSpPr>
        <p:spPr>
          <a:xfrm>
            <a:off x="960120" y="3685032"/>
            <a:ext cx="3657600" cy="411480"/>
          </a:xfrm>
          <a:prstGeom prst="rect">
            <a:avLst/>
          </a:prstGeom>
          <a:noFill/>
          <a:ln/>
        </p:spPr>
        <p:txBody>
          <a:bodyPr wrap="square" lIns="0" tIns="0" rIns="0" bIns="0" rtlCol="0" anchor="t"/>
          <a:lstStyle/>
          <a:p>
            <a:pPr marL="0" indent="0">
              <a:buNone/>
            </a:pPr>
            <a:r>
              <a:rPr lang="en-US" sz="1500" b="1" noProof="0" dirty="0">
                <a:solidFill>
                  <a:srgbClr val="2813AE"/>
                </a:solidFill>
                <a:latin typeface="Arial" pitchFamily="34" charset="0"/>
                <a:ea typeface="Arial" pitchFamily="34" charset="-122"/>
                <a:cs typeface="Arial" pitchFamily="34" charset="-120"/>
              </a:rPr>
              <a:t>Serious adverse event</a:t>
            </a:r>
            <a:endParaRPr lang="en-US" sz="1500" noProof="0" dirty="0"/>
          </a:p>
        </p:txBody>
      </p:sp>
      <p:sp>
        <p:nvSpPr>
          <p:cNvPr id="10" name="Text 8"/>
          <p:cNvSpPr txBox="1"/>
          <p:nvPr/>
        </p:nvSpPr>
        <p:spPr>
          <a:xfrm>
            <a:off x="960120" y="4023360"/>
            <a:ext cx="4663440" cy="274320"/>
          </a:xfrm>
          <a:prstGeom prst="rect">
            <a:avLst/>
          </a:prstGeom>
          <a:noFill/>
          <a:ln/>
        </p:spPr>
        <p:txBody>
          <a:bodyPr wrap="square" lIns="0" tIns="0" rIns="0" bIns="0" rtlCol="0" anchor="ctr"/>
          <a:lstStyle/>
          <a:p>
            <a:pPr marL="0" indent="0">
              <a:buNone/>
            </a:pPr>
            <a:r>
              <a:rPr lang="en-US" sz="1150" b="1" i="1" noProof="0" dirty="0">
                <a:solidFill>
                  <a:srgbClr val="666080"/>
                </a:solidFill>
                <a:latin typeface="Calibri" pitchFamily="34" charset="0"/>
                <a:ea typeface="Calibri" pitchFamily="34" charset="-122"/>
                <a:cs typeface="Calibri" pitchFamily="34" charset="-120"/>
              </a:rPr>
              <a:t>SAE</a:t>
            </a:r>
            <a:endParaRPr lang="en-US" sz="1150" b="1" noProof="0" dirty="0"/>
          </a:p>
        </p:txBody>
      </p:sp>
      <p:sp>
        <p:nvSpPr>
          <p:cNvPr id="11" name="Text 9"/>
          <p:cNvSpPr txBox="1"/>
          <p:nvPr/>
        </p:nvSpPr>
        <p:spPr>
          <a:xfrm>
            <a:off x="960120" y="4343400"/>
            <a:ext cx="4663440" cy="685800"/>
          </a:xfrm>
          <a:prstGeom prst="rect">
            <a:avLst/>
          </a:prstGeom>
          <a:noFill/>
          <a:ln/>
        </p:spPr>
        <p:txBody>
          <a:bodyPr wrap="square" lIns="0" tIns="0" rIns="0" bIns="0" rtlCol="0" anchor="t"/>
          <a:lstStyle/>
          <a:p>
            <a:pPr marL="0" indent="0">
              <a:lnSpc>
                <a:spcPct val="115000"/>
              </a:lnSpc>
              <a:buNone/>
            </a:pPr>
            <a:r>
              <a:rPr lang="en-US" sz="1300" noProof="0" dirty="0">
                <a:solidFill>
                  <a:srgbClr val="1C1B33"/>
                </a:solidFill>
                <a:latin typeface="Calibri" pitchFamily="34" charset="0"/>
                <a:ea typeface="Calibri" pitchFamily="34" charset="-122"/>
                <a:cs typeface="Calibri" pitchFamily="34" charset="-120"/>
              </a:rPr>
              <a:t>Does not need to be reported routinely in low-risk trials. Any treating doctor may ask the investigator to report one.</a:t>
            </a:r>
            <a:endParaRPr lang="en-US" sz="1300" noProof="0" dirty="0"/>
          </a:p>
        </p:txBody>
      </p:sp>
      <p:sp>
        <p:nvSpPr>
          <p:cNvPr id="12" name="Shape 10"/>
          <p:cNvSpPr/>
          <p:nvPr/>
        </p:nvSpPr>
        <p:spPr>
          <a:xfrm>
            <a:off x="6263640" y="1783080"/>
            <a:ext cx="5303520" cy="3310128"/>
          </a:xfrm>
          <a:prstGeom prst="rect">
            <a:avLst/>
          </a:prstGeom>
          <a:solidFill>
            <a:srgbClr val="2813AE"/>
          </a:solidFill>
          <a:ln w="9525">
            <a:solidFill>
              <a:srgbClr val="2813AE"/>
            </a:solidFill>
            <a:prstDash val="solid"/>
          </a:ln>
        </p:spPr>
        <p:txBody>
          <a:bodyPr/>
          <a:lstStyle/>
          <a:p>
            <a:endParaRPr lang="en-US" noProof="0" dirty="0"/>
          </a:p>
        </p:txBody>
      </p:sp>
      <p:sp>
        <p:nvSpPr>
          <p:cNvPr id="13" name="Text 11"/>
          <p:cNvSpPr txBox="1"/>
          <p:nvPr/>
        </p:nvSpPr>
        <p:spPr>
          <a:xfrm>
            <a:off x="6583680" y="1947672"/>
            <a:ext cx="3657600" cy="411480"/>
          </a:xfrm>
          <a:prstGeom prst="rect">
            <a:avLst/>
          </a:prstGeom>
          <a:noFill/>
          <a:ln/>
        </p:spPr>
        <p:txBody>
          <a:bodyPr wrap="square" lIns="0" tIns="0" rIns="0" bIns="0" rtlCol="0" anchor="t"/>
          <a:lstStyle/>
          <a:p>
            <a:pPr marL="0" indent="0">
              <a:buNone/>
            </a:pPr>
            <a:r>
              <a:rPr lang="en-US" sz="1500" b="1" noProof="0" dirty="0">
                <a:solidFill>
                  <a:srgbClr val="FFFFFF"/>
                </a:solidFill>
                <a:latin typeface="Arial" pitchFamily="34" charset="0"/>
                <a:ea typeface="Arial" pitchFamily="34" charset="-122"/>
                <a:cs typeface="Arial" pitchFamily="34" charset="-120"/>
              </a:rPr>
              <a:t>SUSAR</a:t>
            </a:r>
            <a:endParaRPr lang="en-US" sz="1500" noProof="0" dirty="0"/>
          </a:p>
        </p:txBody>
      </p:sp>
      <p:sp>
        <p:nvSpPr>
          <p:cNvPr id="14" name="Text 12"/>
          <p:cNvSpPr txBox="1"/>
          <p:nvPr/>
        </p:nvSpPr>
        <p:spPr>
          <a:xfrm>
            <a:off x="6583680" y="2286000"/>
            <a:ext cx="4663440" cy="274320"/>
          </a:xfrm>
          <a:prstGeom prst="rect">
            <a:avLst/>
          </a:prstGeom>
          <a:noFill/>
          <a:ln/>
        </p:spPr>
        <p:txBody>
          <a:bodyPr wrap="square" lIns="0" tIns="0" rIns="0" bIns="0" rtlCol="0" anchor="ctr"/>
          <a:lstStyle/>
          <a:p>
            <a:pPr marL="0" indent="0">
              <a:buNone/>
            </a:pPr>
            <a:r>
              <a:rPr lang="en-US" sz="1150" i="1" noProof="0" dirty="0">
                <a:solidFill>
                  <a:srgbClr val="B4ACE3"/>
                </a:solidFill>
                <a:latin typeface="Calibri" pitchFamily="34" charset="0"/>
                <a:ea typeface="Calibri" pitchFamily="34" charset="-122"/>
                <a:cs typeface="Calibri" pitchFamily="34" charset="-120"/>
              </a:rPr>
              <a:t>suspected unexpected serious adverse reaction</a:t>
            </a:r>
            <a:endParaRPr lang="en-US" sz="1150" noProof="0" dirty="0"/>
          </a:p>
        </p:txBody>
      </p:sp>
      <p:sp>
        <p:nvSpPr>
          <p:cNvPr id="15" name="Shape 13"/>
          <p:cNvSpPr/>
          <p:nvPr/>
        </p:nvSpPr>
        <p:spPr>
          <a:xfrm>
            <a:off x="6583680" y="2606040"/>
            <a:ext cx="1371600" cy="685800"/>
          </a:xfrm>
          <a:prstGeom prst="rect">
            <a:avLst/>
          </a:prstGeom>
          <a:solidFill>
            <a:srgbClr val="422FB8"/>
          </a:solidFill>
          <a:ln w="9525">
            <a:solidFill>
              <a:srgbClr val="B4ACE3"/>
            </a:solidFill>
            <a:prstDash val="solid"/>
          </a:ln>
        </p:spPr>
        <p:txBody>
          <a:bodyPr/>
          <a:lstStyle/>
          <a:p>
            <a:endParaRPr lang="en-US" noProof="0" dirty="0"/>
          </a:p>
        </p:txBody>
      </p:sp>
      <p:sp>
        <p:nvSpPr>
          <p:cNvPr id="16" name="Text 14"/>
          <p:cNvSpPr txBox="1"/>
          <p:nvPr/>
        </p:nvSpPr>
        <p:spPr>
          <a:xfrm>
            <a:off x="6583680" y="2606040"/>
            <a:ext cx="1371600" cy="685800"/>
          </a:xfrm>
          <a:prstGeom prst="rect">
            <a:avLst/>
          </a:prstGeom>
          <a:noFill/>
          <a:ln/>
        </p:spPr>
        <p:txBody>
          <a:bodyPr wrap="square" lIns="0" tIns="0" rIns="0" bIns="0" rtlCol="0" anchor="ctr"/>
          <a:lstStyle/>
          <a:p>
            <a:pPr marL="0" indent="0" algn="ctr">
              <a:lnSpc>
                <a:spcPct val="95000"/>
              </a:lnSpc>
              <a:buNone/>
            </a:pPr>
            <a:r>
              <a:rPr lang="en-US" sz="1100" b="1" noProof="0" dirty="0">
                <a:solidFill>
                  <a:srgbClr val="B4ACE3"/>
                </a:solidFill>
                <a:latin typeface="Arial" pitchFamily="34" charset="0"/>
                <a:ea typeface="Arial" pitchFamily="34" charset="-122"/>
                <a:cs typeface="Arial" pitchFamily="34" charset="-120"/>
              </a:rPr>
              <a:t>1</a:t>
            </a:r>
            <a:endParaRPr lang="en-US" sz="1100" noProof="0" dirty="0"/>
          </a:p>
          <a:p>
            <a:pPr marL="0" indent="0" algn="ctr">
              <a:lnSpc>
                <a:spcPct val="95000"/>
              </a:lnSpc>
              <a:buNone/>
            </a:pPr>
            <a:r>
              <a:rPr lang="en-US" sz="1050" b="1" noProof="0" dirty="0">
                <a:solidFill>
                  <a:srgbClr val="FFFFFF"/>
                </a:solidFill>
                <a:latin typeface="Arial" pitchFamily="34" charset="0"/>
                <a:ea typeface="Arial" pitchFamily="34" charset="-122"/>
                <a:cs typeface="Arial" pitchFamily="34" charset="-120"/>
              </a:rPr>
              <a:t>Serious</a:t>
            </a:r>
            <a:endParaRPr lang="en-US" sz="1100" noProof="0" dirty="0"/>
          </a:p>
        </p:txBody>
      </p:sp>
      <p:sp>
        <p:nvSpPr>
          <p:cNvPr id="17" name="Text 15"/>
          <p:cNvSpPr txBox="1"/>
          <p:nvPr/>
        </p:nvSpPr>
        <p:spPr>
          <a:xfrm>
            <a:off x="7955280" y="2606040"/>
            <a:ext cx="274320" cy="685800"/>
          </a:xfrm>
          <a:prstGeom prst="rect">
            <a:avLst/>
          </a:prstGeom>
          <a:noFill/>
          <a:ln/>
        </p:spPr>
        <p:txBody>
          <a:bodyPr wrap="square" lIns="0" tIns="0" rIns="0" bIns="0" rtlCol="0" anchor="ctr"/>
          <a:lstStyle/>
          <a:p>
            <a:pPr marL="0" indent="0" algn="ctr">
              <a:buNone/>
            </a:pPr>
            <a:r>
              <a:rPr lang="en-US" sz="1600" b="1" noProof="0" dirty="0">
                <a:solidFill>
                  <a:srgbClr val="B4ACE3"/>
                </a:solidFill>
                <a:latin typeface="Arial" pitchFamily="34" charset="0"/>
                <a:ea typeface="Arial" pitchFamily="34" charset="-122"/>
                <a:cs typeface="Arial" pitchFamily="34" charset="-120"/>
              </a:rPr>
              <a:t>+</a:t>
            </a:r>
            <a:endParaRPr lang="en-US" sz="1600" noProof="0" dirty="0"/>
          </a:p>
        </p:txBody>
      </p:sp>
      <p:sp>
        <p:nvSpPr>
          <p:cNvPr id="18" name="Shape 16"/>
          <p:cNvSpPr/>
          <p:nvPr/>
        </p:nvSpPr>
        <p:spPr>
          <a:xfrm>
            <a:off x="8229600" y="2606040"/>
            <a:ext cx="1371600" cy="685800"/>
          </a:xfrm>
          <a:prstGeom prst="rect">
            <a:avLst/>
          </a:prstGeom>
          <a:solidFill>
            <a:srgbClr val="422FB8"/>
          </a:solidFill>
          <a:ln w="9525">
            <a:solidFill>
              <a:srgbClr val="B4ACE3"/>
            </a:solidFill>
            <a:prstDash val="solid"/>
          </a:ln>
        </p:spPr>
        <p:txBody>
          <a:bodyPr/>
          <a:lstStyle/>
          <a:p>
            <a:endParaRPr lang="en-US" noProof="0" dirty="0"/>
          </a:p>
        </p:txBody>
      </p:sp>
      <p:sp>
        <p:nvSpPr>
          <p:cNvPr id="19" name="Text 17"/>
          <p:cNvSpPr txBox="1"/>
          <p:nvPr/>
        </p:nvSpPr>
        <p:spPr>
          <a:xfrm>
            <a:off x="8229600" y="2606040"/>
            <a:ext cx="1371600" cy="685800"/>
          </a:xfrm>
          <a:prstGeom prst="rect">
            <a:avLst/>
          </a:prstGeom>
          <a:noFill/>
          <a:ln/>
        </p:spPr>
        <p:txBody>
          <a:bodyPr wrap="square" lIns="0" tIns="0" rIns="0" bIns="0" rtlCol="0" anchor="ctr"/>
          <a:lstStyle/>
          <a:p>
            <a:pPr marL="0" indent="0" algn="ctr">
              <a:lnSpc>
                <a:spcPct val="95000"/>
              </a:lnSpc>
              <a:buNone/>
            </a:pPr>
            <a:r>
              <a:rPr lang="en-US" sz="1100" b="1" noProof="0" dirty="0">
                <a:solidFill>
                  <a:srgbClr val="B4ACE3"/>
                </a:solidFill>
                <a:latin typeface="Arial" pitchFamily="34" charset="0"/>
                <a:ea typeface="Arial" pitchFamily="34" charset="-122"/>
                <a:cs typeface="Arial" pitchFamily="34" charset="-120"/>
              </a:rPr>
              <a:t>2</a:t>
            </a:r>
            <a:endParaRPr lang="en-US" sz="1100" noProof="0" dirty="0"/>
          </a:p>
          <a:p>
            <a:pPr marL="0" indent="0" algn="ctr">
              <a:lnSpc>
                <a:spcPct val="95000"/>
              </a:lnSpc>
              <a:buNone/>
            </a:pPr>
            <a:r>
              <a:rPr lang="en-US" sz="1050" b="1" noProof="0" dirty="0">
                <a:solidFill>
                  <a:srgbClr val="FFFFFF"/>
                </a:solidFill>
                <a:latin typeface="Arial" pitchFamily="34" charset="0"/>
                <a:ea typeface="Arial" pitchFamily="34" charset="-122"/>
                <a:cs typeface="Arial" pitchFamily="34" charset="-120"/>
              </a:rPr>
              <a:t>Suspected related</a:t>
            </a:r>
            <a:endParaRPr lang="en-US" sz="1100" noProof="0" dirty="0"/>
          </a:p>
        </p:txBody>
      </p:sp>
      <p:sp>
        <p:nvSpPr>
          <p:cNvPr id="20" name="Text 18"/>
          <p:cNvSpPr txBox="1"/>
          <p:nvPr/>
        </p:nvSpPr>
        <p:spPr>
          <a:xfrm>
            <a:off x="9601200" y="2606040"/>
            <a:ext cx="274320" cy="685800"/>
          </a:xfrm>
          <a:prstGeom prst="rect">
            <a:avLst/>
          </a:prstGeom>
          <a:noFill/>
          <a:ln/>
        </p:spPr>
        <p:txBody>
          <a:bodyPr wrap="square" lIns="0" tIns="0" rIns="0" bIns="0" rtlCol="0" anchor="ctr"/>
          <a:lstStyle/>
          <a:p>
            <a:pPr marL="0" indent="0" algn="ctr">
              <a:buNone/>
            </a:pPr>
            <a:r>
              <a:rPr lang="en-US" sz="1600" b="1" noProof="0" dirty="0">
                <a:solidFill>
                  <a:srgbClr val="B4ACE3"/>
                </a:solidFill>
                <a:latin typeface="Arial" pitchFamily="34" charset="0"/>
                <a:ea typeface="Arial" pitchFamily="34" charset="-122"/>
                <a:cs typeface="Arial" pitchFamily="34" charset="-120"/>
              </a:rPr>
              <a:t>+</a:t>
            </a:r>
            <a:endParaRPr lang="en-US" sz="1600" noProof="0" dirty="0"/>
          </a:p>
        </p:txBody>
      </p:sp>
      <p:sp>
        <p:nvSpPr>
          <p:cNvPr id="21" name="Shape 19"/>
          <p:cNvSpPr/>
          <p:nvPr/>
        </p:nvSpPr>
        <p:spPr>
          <a:xfrm>
            <a:off x="9875520" y="2606040"/>
            <a:ext cx="1371600" cy="685800"/>
          </a:xfrm>
          <a:prstGeom prst="rect">
            <a:avLst/>
          </a:prstGeom>
          <a:solidFill>
            <a:srgbClr val="422FB8"/>
          </a:solidFill>
          <a:ln w="9525">
            <a:solidFill>
              <a:srgbClr val="B4ACE3"/>
            </a:solidFill>
            <a:prstDash val="solid"/>
          </a:ln>
        </p:spPr>
        <p:txBody>
          <a:bodyPr/>
          <a:lstStyle/>
          <a:p>
            <a:endParaRPr lang="en-US" noProof="0" dirty="0"/>
          </a:p>
        </p:txBody>
      </p:sp>
      <p:sp>
        <p:nvSpPr>
          <p:cNvPr id="22" name="Text 20"/>
          <p:cNvSpPr txBox="1"/>
          <p:nvPr/>
        </p:nvSpPr>
        <p:spPr>
          <a:xfrm>
            <a:off x="9875520" y="2606040"/>
            <a:ext cx="1371600" cy="685800"/>
          </a:xfrm>
          <a:prstGeom prst="rect">
            <a:avLst/>
          </a:prstGeom>
          <a:noFill/>
          <a:ln/>
        </p:spPr>
        <p:txBody>
          <a:bodyPr wrap="square" lIns="0" tIns="0" rIns="0" bIns="0" rtlCol="0" anchor="ctr"/>
          <a:lstStyle/>
          <a:p>
            <a:pPr marL="0" indent="0" algn="ctr">
              <a:lnSpc>
                <a:spcPct val="95000"/>
              </a:lnSpc>
              <a:buNone/>
            </a:pPr>
            <a:r>
              <a:rPr lang="en-US" sz="1100" b="1" noProof="0" dirty="0">
                <a:solidFill>
                  <a:srgbClr val="B4ACE3"/>
                </a:solidFill>
                <a:latin typeface="Arial" pitchFamily="34" charset="0"/>
                <a:ea typeface="Arial" pitchFamily="34" charset="-122"/>
                <a:cs typeface="Arial" pitchFamily="34" charset="-120"/>
              </a:rPr>
              <a:t>3</a:t>
            </a:r>
            <a:endParaRPr lang="en-US" sz="1100" noProof="0" dirty="0"/>
          </a:p>
          <a:p>
            <a:pPr marL="0" indent="0" algn="ctr">
              <a:lnSpc>
                <a:spcPct val="95000"/>
              </a:lnSpc>
              <a:buNone/>
            </a:pPr>
            <a:r>
              <a:rPr lang="en-US" sz="1050" b="1" noProof="0" dirty="0">
                <a:solidFill>
                  <a:srgbClr val="FFFFFF"/>
                </a:solidFill>
                <a:latin typeface="Arial" pitchFamily="34" charset="0"/>
                <a:ea typeface="Arial" pitchFamily="34" charset="-122"/>
                <a:cs typeface="Arial" pitchFamily="34" charset="-120"/>
              </a:rPr>
              <a:t>Unexpected</a:t>
            </a:r>
            <a:endParaRPr lang="en-US" sz="1100" noProof="0" dirty="0"/>
          </a:p>
        </p:txBody>
      </p:sp>
      <p:sp>
        <p:nvSpPr>
          <p:cNvPr id="23" name="Text 21"/>
          <p:cNvSpPr txBox="1"/>
          <p:nvPr/>
        </p:nvSpPr>
        <p:spPr>
          <a:xfrm>
            <a:off x="6559404" y="3401568"/>
            <a:ext cx="4850366" cy="566928"/>
          </a:xfrm>
          <a:prstGeom prst="rect">
            <a:avLst/>
          </a:prstGeom>
          <a:noFill/>
          <a:ln/>
        </p:spPr>
        <p:txBody>
          <a:bodyPr wrap="square" lIns="0" tIns="0" rIns="0" bIns="0" rtlCol="0" anchor="t"/>
          <a:lstStyle/>
          <a:p>
            <a:pPr marL="0" indent="0">
              <a:lnSpc>
                <a:spcPct val="110000"/>
              </a:lnSpc>
              <a:buNone/>
            </a:pPr>
            <a:r>
              <a:rPr lang="en-US" sz="1300" noProof="0" dirty="0">
                <a:solidFill>
                  <a:srgbClr val="FFFFFF"/>
                </a:solidFill>
                <a:latin typeface="Calibri" pitchFamily="34" charset="0"/>
                <a:ea typeface="Calibri" pitchFamily="34" charset="-122"/>
                <a:cs typeface="Calibri" pitchFamily="34" charset="-120"/>
              </a:rPr>
              <a:t>All 3 met constitutes a possible SUSAR.</a:t>
            </a:r>
            <a:endParaRPr lang="en-US" sz="1300" noProof="0" dirty="0"/>
          </a:p>
          <a:p>
            <a:pPr marL="0" indent="0">
              <a:lnSpc>
                <a:spcPct val="110000"/>
              </a:lnSpc>
              <a:buNone/>
            </a:pPr>
            <a:r>
              <a:rPr lang="en-US" sz="1300" noProof="0" dirty="0">
                <a:solidFill>
                  <a:srgbClr val="FFFFFF"/>
                </a:solidFill>
                <a:latin typeface="Calibri" pitchFamily="34" charset="0"/>
                <a:ea typeface="Calibri" pitchFamily="34" charset="-122"/>
                <a:cs typeface="Calibri" pitchFamily="34" charset="-120"/>
              </a:rPr>
              <a:t>Contact the investigator. Reporting to sponsor must occur within 24 h</a:t>
            </a:r>
            <a:endParaRPr lang="en-US" sz="1300" noProof="0" dirty="0"/>
          </a:p>
        </p:txBody>
      </p:sp>
      <p:sp>
        <p:nvSpPr>
          <p:cNvPr id="24" name="Text 22"/>
          <p:cNvSpPr txBox="1"/>
          <p:nvPr/>
        </p:nvSpPr>
        <p:spPr>
          <a:xfrm>
            <a:off x="6583680" y="3986784"/>
            <a:ext cx="4663440" cy="475488"/>
          </a:xfrm>
          <a:prstGeom prst="rect">
            <a:avLst/>
          </a:prstGeom>
          <a:noFill/>
          <a:ln/>
        </p:spPr>
        <p:txBody>
          <a:bodyPr wrap="square" lIns="0" tIns="0" rIns="0" bIns="0" rtlCol="0" anchor="t"/>
          <a:lstStyle/>
          <a:p>
            <a:pPr marL="0" indent="0">
              <a:buNone/>
            </a:pPr>
            <a:r>
              <a:rPr lang="en-US" sz="2600" b="1" noProof="0" dirty="0">
                <a:solidFill>
                  <a:srgbClr val="B4ACE3"/>
                </a:solidFill>
                <a:latin typeface="Arial" pitchFamily="34" charset="0"/>
                <a:ea typeface="Arial" pitchFamily="34" charset="-122"/>
                <a:cs typeface="Arial" pitchFamily="34" charset="-120"/>
              </a:rPr>
              <a:t>24 hours</a:t>
            </a:r>
            <a:endParaRPr lang="en-US" sz="2600" noProof="0" dirty="0"/>
          </a:p>
        </p:txBody>
      </p:sp>
      <p:sp>
        <p:nvSpPr>
          <p:cNvPr id="25" name="Text 23"/>
          <p:cNvSpPr txBox="1"/>
          <p:nvPr/>
        </p:nvSpPr>
        <p:spPr>
          <a:xfrm>
            <a:off x="6583680" y="4526280"/>
            <a:ext cx="4663440" cy="502920"/>
          </a:xfrm>
          <a:prstGeom prst="rect">
            <a:avLst/>
          </a:prstGeom>
          <a:noFill/>
          <a:ln/>
        </p:spPr>
        <p:txBody>
          <a:bodyPr wrap="square" lIns="0" tIns="0" rIns="0" bIns="0" rtlCol="0" anchor="t"/>
          <a:lstStyle/>
          <a:p>
            <a:pPr marL="0" indent="0">
              <a:lnSpc>
                <a:spcPct val="110000"/>
              </a:lnSpc>
              <a:buNone/>
            </a:pPr>
            <a:r>
              <a:rPr lang="en-US" sz="1250" noProof="0" dirty="0">
                <a:solidFill>
                  <a:srgbClr val="B4ACE3"/>
                </a:solidFill>
                <a:latin typeface="Calibri" pitchFamily="34" charset="0"/>
                <a:ea typeface="Calibri" pitchFamily="34" charset="-122"/>
                <a:cs typeface="Calibri" pitchFamily="34" charset="-120"/>
              </a:rPr>
              <a:t>The investigator and sponsor then assess together whether it is a SUSAR.</a:t>
            </a:r>
            <a:endParaRPr lang="en-US" sz="1250" noProof="0" dirty="0"/>
          </a:p>
        </p:txBody>
      </p:sp>
      <p:sp>
        <p:nvSpPr>
          <p:cNvPr id="26" name="Shape 24"/>
          <p:cNvSpPr/>
          <p:nvPr/>
        </p:nvSpPr>
        <p:spPr>
          <a:xfrm>
            <a:off x="640080" y="5349240"/>
            <a:ext cx="10927080" cy="731520"/>
          </a:xfrm>
          <a:prstGeom prst="rect">
            <a:avLst/>
          </a:prstGeom>
          <a:solidFill>
            <a:srgbClr val="FBEAE6"/>
          </a:solidFill>
          <a:ln w="9525">
            <a:solidFill>
              <a:srgbClr val="EBB9B0"/>
            </a:solidFill>
            <a:prstDash val="solid"/>
          </a:ln>
        </p:spPr>
        <p:txBody>
          <a:bodyPr/>
          <a:lstStyle/>
          <a:p>
            <a:endParaRPr lang="en-US" noProof="0" dirty="0"/>
          </a:p>
        </p:txBody>
      </p:sp>
      <p:sp>
        <p:nvSpPr>
          <p:cNvPr id="27" name="Text 25"/>
          <p:cNvSpPr txBox="1"/>
          <p:nvPr/>
        </p:nvSpPr>
        <p:spPr>
          <a:xfrm>
            <a:off x="960120" y="5458968"/>
            <a:ext cx="10287000" cy="512064"/>
          </a:xfrm>
          <a:prstGeom prst="rect">
            <a:avLst/>
          </a:prstGeom>
          <a:noFill/>
          <a:ln/>
        </p:spPr>
        <p:txBody>
          <a:bodyPr wrap="square" lIns="0" tIns="0" rIns="0" bIns="0" rtlCol="0" anchor="ctr"/>
          <a:lstStyle/>
          <a:p>
            <a:pPr marL="0" indent="0">
              <a:lnSpc>
                <a:spcPct val="110000"/>
              </a:lnSpc>
              <a:buNone/>
            </a:pPr>
            <a:r>
              <a:rPr lang="en-US" sz="1300" b="1" noProof="0" dirty="0">
                <a:solidFill>
                  <a:srgbClr val="B02A21"/>
                </a:solidFill>
                <a:latin typeface="Arial" pitchFamily="34" charset="0"/>
                <a:ea typeface="Arial" pitchFamily="34" charset="-122"/>
                <a:cs typeface="Arial" pitchFamily="34" charset="-120"/>
              </a:rPr>
              <a:t>Fatal or life-threatening SUSAR:</a:t>
            </a:r>
            <a:r>
              <a:rPr lang="en-US" sz="1400" noProof="0" dirty="0">
                <a:solidFill>
                  <a:srgbClr val="1C1B33"/>
                </a:solidFill>
                <a:latin typeface="Calibri" pitchFamily="34" charset="0"/>
                <a:ea typeface="Calibri" pitchFamily="34" charset="-122"/>
                <a:cs typeface="Calibri" pitchFamily="34" charset="-120"/>
              </a:rPr>
              <a:t> sponsor reports to all trial sites and to the authorities within 1 week.</a:t>
            </a:r>
            <a:endParaRPr lang="en-US" sz="1300" noProof="0" dirty="0"/>
          </a:p>
        </p:txBody>
      </p:sp>
      <p:sp>
        <p:nvSpPr>
          <p:cNvPr id="28" name="Text 26"/>
          <p:cNvSpPr txBox="1"/>
          <p:nvPr/>
        </p:nvSpPr>
        <p:spPr>
          <a:xfrm>
            <a:off x="640080" y="6236208"/>
            <a:ext cx="10927080" cy="320040"/>
          </a:xfrm>
          <a:prstGeom prst="rect">
            <a:avLst/>
          </a:prstGeom>
          <a:noFill/>
          <a:ln/>
        </p:spPr>
        <p:txBody>
          <a:bodyPr wrap="square" lIns="0" tIns="0" rIns="0" bIns="0" rtlCol="0" anchor="ctr"/>
          <a:lstStyle/>
          <a:p>
            <a:pPr marL="0" indent="0">
              <a:buNone/>
            </a:pPr>
            <a:r>
              <a:rPr lang="en-US" sz="1100" noProof="0" dirty="0">
                <a:solidFill>
                  <a:srgbClr val="666080"/>
                </a:solidFill>
                <a:latin typeface="Calibri" pitchFamily="34" charset="0"/>
                <a:ea typeface="Calibri" pitchFamily="34" charset="-122"/>
                <a:cs typeface="Calibri" pitchFamily="34" charset="-120"/>
              </a:rPr>
              <a:t>The signature on the written material is documentation of completion of this GCP course.</a:t>
            </a:r>
            <a:endParaRPr lang="en-US" sz="1100"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TotalTime>
  <Words>1185</Words>
  <Application>Microsoft Office PowerPoint</Application>
  <PresentationFormat>Widescreen</PresentationFormat>
  <Paragraphs>111</Paragraphs>
  <Slides>6</Slides>
  <Notes>6</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6</vt:i4>
      </vt:variant>
    </vt:vector>
  </HeadingPairs>
  <TitlesOfParts>
    <vt:vector size="9" baseType="lpstr">
      <vt:lpstr>Arial</vt:lpstr>
      <vt:lpstr>Calibri</vt:lpstr>
      <vt:lpstr>Office Theme</vt:lpstr>
      <vt:lpstr>PowerPoint-præsentation</vt:lpstr>
      <vt:lpstr>PowerPoint-præsentation</vt:lpstr>
      <vt:lpstr>PowerPoint-præsentation</vt:lpstr>
      <vt:lpstr>PowerPoint-præsentation</vt:lpstr>
      <vt:lpstr>PowerPoint-præsentation</vt:lpstr>
      <vt:lpstr>PowerPoint-præsentation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Kort GCP-kursus</dc:title>
  <dc:subject>PptxGenJS Presentation</dc:subject>
  <dc:creator>Klinisk Forskningsenhed, Afdeling for Intensive Behandling, Rigshospitalet</dc:creator>
  <cp:lastModifiedBy>Anders Perner</cp:lastModifiedBy>
  <cp:revision>8</cp:revision>
  <dcterms:created xsi:type="dcterms:W3CDTF">2026-09-17T18:46:50Z</dcterms:created>
  <dcterms:modified xsi:type="dcterms:W3CDTF">2026-10-06T17:16:30Z</dcterms:modified>
</cp:coreProperties>
</file>