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427" r:id="rId3"/>
    <p:sldId id="263" r:id="rId4"/>
    <p:sldId id="257" r:id="rId5"/>
    <p:sldId id="423" r:id="rId6"/>
    <p:sldId id="426" r:id="rId7"/>
    <p:sldId id="270" r:id="rId8"/>
    <p:sldId id="429" r:id="rId9"/>
    <p:sldId id="422" r:id="rId10"/>
    <p:sldId id="421" r:id="rId11"/>
    <p:sldId id="436" r:id="rId12"/>
    <p:sldId id="418" r:id="rId13"/>
    <p:sldId id="434" r:id="rId14"/>
    <p:sldId id="4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Grete Rasmussen" initials="AGR" lastIdx="1" clrIdx="0">
    <p:extLst>
      <p:ext uri="{19B8F6BF-5375-455C-9EA6-DF929625EA0E}">
        <p15:presenceInfo xmlns:p15="http://schemas.microsoft.com/office/powerpoint/2012/main" userId="9821a5a2cb15b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Grete Rasmussen" userId="9821a5a2cb15b537" providerId="LiveId" clId="{0CB6A0C6-3922-4705-994D-0C19E0508DCD}"/>
    <pc:docChg chg="modSld">
      <pc:chgData name="Anne Grete Rasmussen" userId="9821a5a2cb15b537" providerId="LiveId" clId="{0CB6A0C6-3922-4705-994D-0C19E0508DCD}" dt="2023-09-15T11:43:02.144" v="25" actId="20577"/>
      <pc:docMkLst>
        <pc:docMk/>
      </pc:docMkLst>
      <pc:sldChg chg="modSp mod">
        <pc:chgData name="Anne Grete Rasmussen" userId="9821a5a2cb15b537" providerId="LiveId" clId="{0CB6A0C6-3922-4705-994D-0C19E0508DCD}" dt="2023-09-15T11:43:02.144" v="25" actId="20577"/>
        <pc:sldMkLst>
          <pc:docMk/>
          <pc:sldMk cId="3125910464" sldId="427"/>
        </pc:sldMkLst>
        <pc:spChg chg="mod">
          <ac:chgData name="Anne Grete Rasmussen" userId="9821a5a2cb15b537" providerId="LiveId" clId="{0CB6A0C6-3922-4705-994D-0C19E0508DCD}" dt="2023-09-15T11:43:02.144" v="25" actId="20577"/>
          <ac:spMkLst>
            <pc:docMk/>
            <pc:sldMk cId="3125910464" sldId="427"/>
            <ac:spMk id="3" creationId="{39D531E4-23F2-7174-961B-28F5783025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A808D-ED40-4127-94C9-7149B2F042E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214A52A-5FB8-475F-837B-0BBD01C88071}">
      <dgm:prSet phldrT="[Tekst]"/>
      <dgm:spPr>
        <a:solidFill>
          <a:srgbClr val="00B050"/>
        </a:solidFill>
      </dgm:spPr>
      <dgm:t>
        <a:bodyPr/>
        <a:lstStyle/>
        <a:p>
          <a:r>
            <a:rPr lang="da-DK">
              <a:solidFill>
                <a:schemeClr val="bg1"/>
              </a:solidFill>
            </a:rPr>
            <a:t>Mekaniksk bearbejdning</a:t>
          </a:r>
        </a:p>
      </dgm:t>
    </dgm:pt>
    <dgm:pt modelId="{43259D18-3650-4463-8AA8-137C4F76EBB1}" type="parTrans" cxnId="{B4496888-4414-4911-A24F-6D703CDB6A69}">
      <dgm:prSet/>
      <dgm:spPr/>
      <dgm:t>
        <a:bodyPr/>
        <a:lstStyle/>
        <a:p>
          <a:endParaRPr lang="da-DK"/>
        </a:p>
      </dgm:t>
    </dgm:pt>
    <dgm:pt modelId="{FBA66111-02D7-42C2-A745-1274A5677FC6}" type="sibTrans" cxnId="{B4496888-4414-4911-A24F-6D703CDB6A69}">
      <dgm:prSet/>
      <dgm:spPr/>
      <dgm:t>
        <a:bodyPr/>
        <a:lstStyle/>
        <a:p>
          <a:endParaRPr lang="da-DK"/>
        </a:p>
      </dgm:t>
    </dgm:pt>
    <dgm:pt modelId="{925577B9-3D50-4E0F-A094-D809F9AB369F}">
      <dgm:prSet phldrT="[Tekst]" custT="1"/>
      <dgm:spPr/>
      <dgm:t>
        <a:bodyPr/>
        <a:lstStyle/>
        <a:p>
          <a:r>
            <a:rPr lang="da-DK" sz="1200" b="1"/>
            <a:t>Muskler</a:t>
          </a:r>
          <a:r>
            <a:rPr lang="da-DK" sz="1200"/>
            <a:t>:</a:t>
          </a:r>
        </a:p>
      </dgm:t>
    </dgm:pt>
    <dgm:pt modelId="{7ABB7760-193E-41B4-997B-24BEDCE311CE}" type="parTrans" cxnId="{030F18E5-CA02-4FDC-9A2C-0DE97DAB90A8}">
      <dgm:prSet/>
      <dgm:spPr/>
      <dgm:t>
        <a:bodyPr/>
        <a:lstStyle/>
        <a:p>
          <a:endParaRPr lang="da-DK"/>
        </a:p>
      </dgm:t>
    </dgm:pt>
    <dgm:pt modelId="{B1AC1347-EB7C-4C03-B2D3-FAA5A032FBFE}" type="sibTrans" cxnId="{030F18E5-CA02-4FDC-9A2C-0DE97DAB90A8}">
      <dgm:prSet/>
      <dgm:spPr/>
      <dgm:t>
        <a:bodyPr/>
        <a:lstStyle/>
        <a:p>
          <a:endParaRPr lang="da-DK"/>
        </a:p>
      </dgm:t>
    </dgm:pt>
    <dgm:pt modelId="{BF8EBB08-85EB-4A73-BF2A-C005F520A720}">
      <dgm:prSet phldrT="[Tekst]"/>
      <dgm:spPr>
        <a:solidFill>
          <a:srgbClr val="FFFF00"/>
        </a:solidFill>
      </dgm:spPr>
      <dgm:t>
        <a:bodyPr/>
        <a:lstStyle/>
        <a:p>
          <a:r>
            <a:rPr lang="da-DK">
              <a:solidFill>
                <a:srgbClr val="0070C0"/>
              </a:solidFill>
            </a:rPr>
            <a:t>Tid</a:t>
          </a:r>
          <a:endParaRPr lang="da-DK"/>
        </a:p>
      </dgm:t>
    </dgm:pt>
    <dgm:pt modelId="{64BB70CF-A201-4778-AA3F-EBE5ABC51F44}" type="parTrans" cxnId="{E83A2A0F-57A5-4A3C-A638-E54F00A77949}">
      <dgm:prSet/>
      <dgm:spPr/>
      <dgm:t>
        <a:bodyPr/>
        <a:lstStyle/>
        <a:p>
          <a:endParaRPr lang="da-DK"/>
        </a:p>
      </dgm:t>
    </dgm:pt>
    <dgm:pt modelId="{F4D872CB-3768-4186-85BD-57D808CD24BE}" type="sibTrans" cxnId="{E83A2A0F-57A5-4A3C-A638-E54F00A77949}">
      <dgm:prSet/>
      <dgm:spPr/>
      <dgm:t>
        <a:bodyPr/>
        <a:lstStyle/>
        <a:p>
          <a:endParaRPr lang="da-DK"/>
        </a:p>
      </dgm:t>
    </dgm:pt>
    <dgm:pt modelId="{A020DF58-DC1C-41DB-9EAF-6F7287932F0D}">
      <dgm:prSet phldrT="[Tekst]" custT="1"/>
      <dgm:spPr/>
      <dgm:t>
        <a:bodyPr/>
        <a:lstStyle/>
        <a:p>
          <a:r>
            <a:rPr lang="da-DK" sz="900"/>
            <a:t> I</a:t>
          </a:r>
          <a:r>
            <a:rPr lang="da-DK" sz="1200"/>
            <a:t>blødlægning</a:t>
          </a:r>
        </a:p>
      </dgm:t>
    </dgm:pt>
    <dgm:pt modelId="{76DECDC8-96A2-4311-A921-17371030B1FB}" type="parTrans" cxnId="{97A59049-DD97-4C1D-9C5F-AD852C088B6B}">
      <dgm:prSet/>
      <dgm:spPr/>
      <dgm:t>
        <a:bodyPr/>
        <a:lstStyle/>
        <a:p>
          <a:endParaRPr lang="da-DK"/>
        </a:p>
      </dgm:t>
    </dgm:pt>
    <dgm:pt modelId="{F4C49B27-44B4-4147-B90A-7F81D64B7A9A}" type="sibTrans" cxnId="{97A59049-DD97-4C1D-9C5F-AD852C088B6B}">
      <dgm:prSet/>
      <dgm:spPr/>
      <dgm:t>
        <a:bodyPr/>
        <a:lstStyle/>
        <a:p>
          <a:endParaRPr lang="da-DK"/>
        </a:p>
      </dgm:t>
    </dgm:pt>
    <dgm:pt modelId="{F67037AE-D7A1-4D8B-8A91-2CA66E872CF1}">
      <dgm:prSet phldrT="[Tekst]"/>
      <dgm:spPr>
        <a:solidFill>
          <a:srgbClr val="FF0000"/>
        </a:solidFill>
      </dgm:spPr>
      <dgm:t>
        <a:bodyPr/>
        <a:lstStyle/>
        <a:p>
          <a:r>
            <a:rPr lang="da-DK"/>
            <a:t>Temperatur</a:t>
          </a:r>
        </a:p>
        <a:p>
          <a:r>
            <a:rPr lang="da-DK"/>
            <a:t>Energi</a:t>
          </a:r>
        </a:p>
      </dgm:t>
    </dgm:pt>
    <dgm:pt modelId="{DED99D18-A6D0-4901-AFAB-B314170EA759}" type="parTrans" cxnId="{19444765-FE39-48DE-93F2-35138B9181F3}">
      <dgm:prSet/>
      <dgm:spPr/>
      <dgm:t>
        <a:bodyPr/>
        <a:lstStyle/>
        <a:p>
          <a:endParaRPr lang="da-DK"/>
        </a:p>
      </dgm:t>
    </dgm:pt>
    <dgm:pt modelId="{63EA5AF9-33AE-4235-8EE8-4314C18C2F01}" type="sibTrans" cxnId="{19444765-FE39-48DE-93F2-35138B9181F3}">
      <dgm:prSet/>
      <dgm:spPr/>
      <dgm:t>
        <a:bodyPr/>
        <a:lstStyle/>
        <a:p>
          <a:endParaRPr lang="da-DK"/>
        </a:p>
      </dgm:t>
    </dgm:pt>
    <dgm:pt modelId="{16119510-B618-4092-A870-71C657FE28A8}">
      <dgm:prSet phldrT="[Tekst]" custT="1"/>
      <dgm:spPr/>
      <dgm:t>
        <a:bodyPr/>
        <a:lstStyle/>
        <a:p>
          <a:r>
            <a:rPr lang="da-DK" sz="1200"/>
            <a:t>Varmt vand</a:t>
          </a:r>
        </a:p>
      </dgm:t>
    </dgm:pt>
    <dgm:pt modelId="{E1BFEFDB-A292-4E44-ADD1-F39BBD25C3AD}" type="parTrans" cxnId="{B3B2881C-6201-4F67-80A6-59D0CE51BE98}">
      <dgm:prSet/>
      <dgm:spPr/>
      <dgm:t>
        <a:bodyPr/>
        <a:lstStyle/>
        <a:p>
          <a:endParaRPr lang="da-DK"/>
        </a:p>
      </dgm:t>
    </dgm:pt>
    <dgm:pt modelId="{35DA055A-97C4-4C88-B8AC-F1FA08E2B666}" type="sibTrans" cxnId="{B3B2881C-6201-4F67-80A6-59D0CE51BE98}">
      <dgm:prSet/>
      <dgm:spPr/>
      <dgm:t>
        <a:bodyPr/>
        <a:lstStyle/>
        <a:p>
          <a:endParaRPr lang="da-DK"/>
        </a:p>
      </dgm:t>
    </dgm:pt>
    <dgm:pt modelId="{29903A69-54DE-40AE-A2DD-9C296525792F}">
      <dgm:prSet phldrT="[Tekst]" custT="1"/>
      <dgm:spPr/>
      <dgm:t>
        <a:bodyPr/>
        <a:lstStyle/>
        <a:p>
          <a:r>
            <a:rPr lang="da-DK" sz="1200" dirty="0" err="1"/>
            <a:t>Brøster</a:t>
          </a:r>
          <a:endParaRPr lang="da-DK" sz="1200" dirty="0"/>
        </a:p>
      </dgm:t>
    </dgm:pt>
    <dgm:pt modelId="{2D4BC9E9-5279-4BDB-9DE1-2044FD7A7848}" type="parTrans" cxnId="{7A5C72AA-0C08-4215-9EEB-F2270E12CBEA}">
      <dgm:prSet/>
      <dgm:spPr/>
      <dgm:t>
        <a:bodyPr/>
        <a:lstStyle/>
        <a:p>
          <a:endParaRPr lang="da-DK"/>
        </a:p>
      </dgm:t>
    </dgm:pt>
    <dgm:pt modelId="{510EAE86-F42B-429B-A164-7F38036517A0}" type="sibTrans" cxnId="{7A5C72AA-0C08-4215-9EEB-F2270E12CBEA}">
      <dgm:prSet/>
      <dgm:spPr/>
      <dgm:t>
        <a:bodyPr/>
        <a:lstStyle/>
        <a:p>
          <a:endParaRPr lang="da-DK"/>
        </a:p>
      </dgm:t>
    </dgm:pt>
    <dgm:pt modelId="{E518442C-28E6-4AD1-86D9-1EFDE09BB6D9}">
      <dgm:prSet phldrT="[Tekst]"/>
      <dgm:spPr/>
      <dgm:t>
        <a:bodyPr/>
        <a:lstStyle/>
        <a:p>
          <a:endParaRPr lang="da-DK" sz="800"/>
        </a:p>
      </dgm:t>
    </dgm:pt>
    <dgm:pt modelId="{1C7E3E40-450F-486F-9C76-DD8BEA727E9A}" type="parTrans" cxnId="{1A44EF72-5004-448B-BE55-1D7E471DDA1B}">
      <dgm:prSet/>
      <dgm:spPr/>
      <dgm:t>
        <a:bodyPr/>
        <a:lstStyle/>
        <a:p>
          <a:endParaRPr lang="da-DK"/>
        </a:p>
      </dgm:t>
    </dgm:pt>
    <dgm:pt modelId="{913D663D-6FC9-4932-B068-9C7D57C03708}" type="sibTrans" cxnId="{1A44EF72-5004-448B-BE55-1D7E471DDA1B}">
      <dgm:prSet/>
      <dgm:spPr/>
      <dgm:t>
        <a:bodyPr/>
        <a:lstStyle/>
        <a:p>
          <a:endParaRPr lang="da-DK"/>
        </a:p>
      </dgm:t>
    </dgm:pt>
    <dgm:pt modelId="{4BB0C2D5-C8B8-4A00-A883-0A0E4FEC0BB1}">
      <dgm:prSet phldrT="[Tekst]" custT="1"/>
      <dgm:spPr/>
      <dgm:t>
        <a:bodyPr/>
        <a:lstStyle/>
        <a:p>
          <a:r>
            <a:rPr lang="da-DK" sz="1200"/>
            <a:t>Støvekost</a:t>
          </a:r>
        </a:p>
      </dgm:t>
    </dgm:pt>
    <dgm:pt modelId="{F8CCF16F-EAD4-484C-B7C1-5B96E6AC05F7}" type="parTrans" cxnId="{005CB2F6-93D6-4D90-8E56-E76DE1FE12E7}">
      <dgm:prSet/>
      <dgm:spPr/>
      <dgm:t>
        <a:bodyPr/>
        <a:lstStyle/>
        <a:p>
          <a:endParaRPr lang="da-DK"/>
        </a:p>
      </dgm:t>
    </dgm:pt>
    <dgm:pt modelId="{0AF0E200-491B-45A2-BE41-64427CE8E4D1}" type="sibTrans" cxnId="{005CB2F6-93D6-4D90-8E56-E76DE1FE12E7}">
      <dgm:prSet/>
      <dgm:spPr/>
      <dgm:t>
        <a:bodyPr/>
        <a:lstStyle/>
        <a:p>
          <a:endParaRPr lang="da-DK"/>
        </a:p>
      </dgm:t>
    </dgm:pt>
    <dgm:pt modelId="{1BC437F7-A3FE-43ED-8397-FAA5896943B0}">
      <dgm:prSet phldrT="[Tekst]" custT="1"/>
      <dgm:spPr/>
      <dgm:t>
        <a:bodyPr/>
        <a:lstStyle/>
        <a:p>
          <a:r>
            <a:rPr lang="da-DK" sz="1200" b="1"/>
            <a:t>Maskiner:</a:t>
          </a:r>
        </a:p>
      </dgm:t>
    </dgm:pt>
    <dgm:pt modelId="{FADE1C75-8C27-4153-A189-2F6EC3442EF6}" type="parTrans" cxnId="{B04F6976-8B2D-456E-A152-6199250A8D0F}">
      <dgm:prSet/>
      <dgm:spPr/>
      <dgm:t>
        <a:bodyPr/>
        <a:lstStyle/>
        <a:p>
          <a:endParaRPr lang="da-DK"/>
        </a:p>
      </dgm:t>
    </dgm:pt>
    <dgm:pt modelId="{4BE0598F-C3C7-4C51-8247-F86B05136EC2}" type="sibTrans" cxnId="{B04F6976-8B2D-456E-A152-6199250A8D0F}">
      <dgm:prSet/>
      <dgm:spPr/>
      <dgm:t>
        <a:bodyPr/>
        <a:lstStyle/>
        <a:p>
          <a:endParaRPr lang="da-DK"/>
        </a:p>
      </dgm:t>
    </dgm:pt>
    <dgm:pt modelId="{F6D3AE46-3267-4ADE-A8EC-A614649200B9}">
      <dgm:prSet phldrT="[Tekst]" custT="1"/>
      <dgm:spPr/>
      <dgm:t>
        <a:bodyPr/>
        <a:lstStyle/>
        <a:p>
          <a:r>
            <a:rPr lang="da-DK" sz="1200"/>
            <a:t>Damprengøring</a:t>
          </a:r>
        </a:p>
      </dgm:t>
    </dgm:pt>
    <dgm:pt modelId="{CE66FF9D-A511-4EAA-BF34-EC16DAFC5C4D}" type="parTrans" cxnId="{24EB2AA7-D464-4B2B-A95E-C27F378D2395}">
      <dgm:prSet/>
      <dgm:spPr/>
      <dgm:t>
        <a:bodyPr/>
        <a:lstStyle/>
        <a:p>
          <a:endParaRPr lang="da-DK"/>
        </a:p>
      </dgm:t>
    </dgm:pt>
    <dgm:pt modelId="{BBB17BF1-91B5-47C1-94FA-416238810C7A}" type="sibTrans" cxnId="{24EB2AA7-D464-4B2B-A95E-C27F378D2395}">
      <dgm:prSet/>
      <dgm:spPr/>
      <dgm:t>
        <a:bodyPr/>
        <a:lstStyle/>
        <a:p>
          <a:endParaRPr lang="da-DK"/>
        </a:p>
      </dgm:t>
    </dgm:pt>
    <dgm:pt modelId="{0D71A727-DDBD-4536-99AD-A25563122F73}">
      <dgm:prSet phldrT="[Tekst]"/>
      <dgm:spPr/>
      <dgm:t>
        <a:bodyPr/>
        <a:lstStyle/>
        <a:p>
          <a:endParaRPr lang="da-DK" sz="900"/>
        </a:p>
      </dgm:t>
    </dgm:pt>
    <dgm:pt modelId="{7E037FC7-A355-46D8-91EE-64A4E28A7F58}" type="parTrans" cxnId="{55595219-56BD-4315-9482-6F8F30E663EF}">
      <dgm:prSet/>
      <dgm:spPr/>
      <dgm:t>
        <a:bodyPr/>
        <a:lstStyle/>
        <a:p>
          <a:endParaRPr lang="da-DK"/>
        </a:p>
      </dgm:t>
    </dgm:pt>
    <dgm:pt modelId="{7A76E522-C2DB-4021-8F1B-4522B9BDC888}" type="sibTrans" cxnId="{55595219-56BD-4315-9482-6F8F30E663EF}">
      <dgm:prSet/>
      <dgm:spPr/>
      <dgm:t>
        <a:bodyPr/>
        <a:lstStyle/>
        <a:p>
          <a:endParaRPr lang="da-DK"/>
        </a:p>
      </dgm:t>
    </dgm:pt>
    <dgm:pt modelId="{BF2B2919-1123-4264-8A47-790C63CC5E6C}">
      <dgm:prSet phldrT="[Tekst]" custT="1"/>
      <dgm:spPr/>
      <dgm:t>
        <a:bodyPr/>
        <a:lstStyle/>
        <a:p>
          <a:r>
            <a:rPr lang="da-DK" sz="1200"/>
            <a:t>Maskinenergi</a:t>
          </a:r>
        </a:p>
      </dgm:t>
    </dgm:pt>
    <dgm:pt modelId="{AD586DC5-C440-4693-93CF-31892F9A63DA}" type="parTrans" cxnId="{99BF446C-F574-4691-B46E-3AD84548AFDC}">
      <dgm:prSet/>
      <dgm:spPr/>
      <dgm:t>
        <a:bodyPr/>
        <a:lstStyle/>
        <a:p>
          <a:endParaRPr lang="da-DK"/>
        </a:p>
      </dgm:t>
    </dgm:pt>
    <dgm:pt modelId="{AAE1A0E7-E590-400D-A332-5F44430B5B29}" type="sibTrans" cxnId="{99BF446C-F574-4691-B46E-3AD84548AFDC}">
      <dgm:prSet/>
      <dgm:spPr/>
      <dgm:t>
        <a:bodyPr/>
        <a:lstStyle/>
        <a:p>
          <a:endParaRPr lang="da-DK"/>
        </a:p>
      </dgm:t>
    </dgm:pt>
    <dgm:pt modelId="{36EEBA98-8E3A-43B1-9343-6DEBD96E0ACE}">
      <dgm:prSet phldrT="[Tekst]" custT="1"/>
      <dgm:spPr/>
      <dgm:t>
        <a:bodyPr/>
        <a:lstStyle/>
        <a:p>
          <a:r>
            <a:rPr lang="da-DK" sz="1200"/>
            <a:t>Mekanisk bearbejdning</a:t>
          </a:r>
        </a:p>
      </dgm:t>
    </dgm:pt>
    <dgm:pt modelId="{FCCCEE9E-6C84-4AEA-9EA4-0BD8C8005636}" type="parTrans" cxnId="{D2E95A95-61B7-4B6B-AB80-F9D170A37334}">
      <dgm:prSet/>
      <dgm:spPr/>
      <dgm:t>
        <a:bodyPr/>
        <a:lstStyle/>
        <a:p>
          <a:endParaRPr lang="da-DK"/>
        </a:p>
      </dgm:t>
    </dgm:pt>
    <dgm:pt modelId="{739B03AE-224C-43C0-8239-A7FEBCB1D6C0}" type="sibTrans" cxnId="{D2E95A95-61B7-4B6B-AB80-F9D170A37334}">
      <dgm:prSet/>
      <dgm:spPr/>
      <dgm:t>
        <a:bodyPr/>
        <a:lstStyle/>
        <a:p>
          <a:endParaRPr lang="da-DK"/>
        </a:p>
      </dgm:t>
    </dgm:pt>
    <dgm:pt modelId="{BF62DE38-D915-4D61-9E1D-9953BA49D088}">
      <dgm:prSet phldrT="[Tekst]" custT="1"/>
      <dgm:spPr/>
      <dgm:t>
        <a:bodyPr/>
        <a:lstStyle/>
        <a:p>
          <a:r>
            <a:rPr lang="da-DK" sz="1200"/>
            <a:t>Virketid for kemi</a:t>
          </a:r>
        </a:p>
      </dgm:t>
    </dgm:pt>
    <dgm:pt modelId="{CF5A9D80-A1F0-465E-9065-C2C2507D965D}" type="parTrans" cxnId="{0089486A-41CD-4BE5-B4C6-78E5A67C3D17}">
      <dgm:prSet/>
      <dgm:spPr/>
      <dgm:t>
        <a:bodyPr/>
        <a:lstStyle/>
        <a:p>
          <a:endParaRPr lang="da-DK"/>
        </a:p>
      </dgm:t>
    </dgm:pt>
    <dgm:pt modelId="{E0BE8048-44C0-4924-84BA-A4B1636B1893}" type="sibTrans" cxnId="{0089486A-41CD-4BE5-B4C6-78E5A67C3D17}">
      <dgm:prSet/>
      <dgm:spPr/>
      <dgm:t>
        <a:bodyPr/>
        <a:lstStyle/>
        <a:p>
          <a:endParaRPr lang="da-DK"/>
        </a:p>
      </dgm:t>
    </dgm:pt>
    <dgm:pt modelId="{5882ED47-F3D3-4AC3-A48A-1BE6E64EEE8B}">
      <dgm:prSet phldrT="[Tekst]"/>
      <dgm:spPr>
        <a:solidFill>
          <a:srgbClr val="0070C0"/>
        </a:solidFill>
      </dgm:spPr>
      <dgm:t>
        <a:bodyPr/>
        <a:lstStyle/>
        <a:p>
          <a:r>
            <a:rPr lang="da-DK"/>
            <a:t>Kemikalier</a:t>
          </a:r>
        </a:p>
      </dgm:t>
    </dgm:pt>
    <dgm:pt modelId="{A6FDACDB-FCC3-430E-A010-CEE413E015A1}" type="sibTrans" cxnId="{F760B29B-C386-45C6-91E7-804172D6661A}">
      <dgm:prSet/>
      <dgm:spPr/>
      <dgm:t>
        <a:bodyPr/>
        <a:lstStyle/>
        <a:p>
          <a:endParaRPr lang="da-DK"/>
        </a:p>
      </dgm:t>
    </dgm:pt>
    <dgm:pt modelId="{0F16DDBD-7236-4458-A422-2F9B81BB455B}" type="parTrans" cxnId="{F760B29B-C386-45C6-91E7-804172D6661A}">
      <dgm:prSet/>
      <dgm:spPr/>
      <dgm:t>
        <a:bodyPr/>
        <a:lstStyle/>
        <a:p>
          <a:endParaRPr lang="da-DK"/>
        </a:p>
      </dgm:t>
    </dgm:pt>
    <dgm:pt modelId="{41C6038E-4E35-47FC-9BDC-995314639277}">
      <dgm:prSet phldrT="[Tekst]" custT="1"/>
      <dgm:spPr/>
      <dgm:t>
        <a:bodyPr/>
        <a:lstStyle/>
        <a:p>
          <a:r>
            <a:rPr lang="da-DK" sz="1200" b="1"/>
            <a:t>Rengøringskemi:</a:t>
          </a:r>
        </a:p>
      </dgm:t>
    </dgm:pt>
    <dgm:pt modelId="{02571AD3-D035-40AD-AAC8-172C3B9DFB27}" type="sibTrans" cxnId="{17AB4D76-D5A8-487A-814D-5B8893C765F1}">
      <dgm:prSet/>
      <dgm:spPr/>
      <dgm:t>
        <a:bodyPr/>
        <a:lstStyle/>
        <a:p>
          <a:endParaRPr lang="da-DK"/>
        </a:p>
      </dgm:t>
    </dgm:pt>
    <dgm:pt modelId="{90F88C51-232F-46BA-98D7-1936F9C3D979}" type="parTrans" cxnId="{17AB4D76-D5A8-487A-814D-5B8893C765F1}">
      <dgm:prSet/>
      <dgm:spPr/>
      <dgm:t>
        <a:bodyPr/>
        <a:lstStyle/>
        <a:p>
          <a:endParaRPr lang="da-DK"/>
        </a:p>
      </dgm:t>
    </dgm:pt>
    <dgm:pt modelId="{64A5E168-10AE-491A-A874-1FD03659CD7F}">
      <dgm:prSet phldrT="[Tekst]" custT="1"/>
      <dgm:spPr/>
      <dgm:t>
        <a:bodyPr/>
        <a:lstStyle/>
        <a:p>
          <a:r>
            <a:rPr lang="da-DK" sz="1200"/>
            <a:t>"Sæber" enzymer</a:t>
          </a:r>
        </a:p>
      </dgm:t>
    </dgm:pt>
    <dgm:pt modelId="{51ED2062-1364-4297-A9FB-F2105501755D}" type="sibTrans" cxnId="{377515A7-D1AC-4F21-82CE-0EE887BAA2DA}">
      <dgm:prSet/>
      <dgm:spPr/>
      <dgm:t>
        <a:bodyPr/>
        <a:lstStyle/>
        <a:p>
          <a:endParaRPr lang="da-DK"/>
        </a:p>
      </dgm:t>
    </dgm:pt>
    <dgm:pt modelId="{0DF2C210-7C4E-4379-9446-8CF7CEFD41C9}" type="parTrans" cxnId="{377515A7-D1AC-4F21-82CE-0EE887BAA2DA}">
      <dgm:prSet/>
      <dgm:spPr/>
      <dgm:t>
        <a:bodyPr/>
        <a:lstStyle/>
        <a:p>
          <a:endParaRPr lang="da-DK"/>
        </a:p>
      </dgm:t>
    </dgm:pt>
    <dgm:pt modelId="{F81CE190-13A3-48CC-A5FE-8D35338AC48D}">
      <dgm:prSet phldrT="[Tekst]" custT="1"/>
      <dgm:spPr/>
      <dgm:t>
        <a:bodyPr/>
        <a:lstStyle/>
        <a:p>
          <a:r>
            <a:rPr lang="da-DK" sz="1200"/>
            <a:t>Syrer/alkali</a:t>
          </a:r>
        </a:p>
      </dgm:t>
    </dgm:pt>
    <dgm:pt modelId="{67D9BC57-F500-42A7-B305-6E50C093FB0F}" type="sibTrans" cxnId="{46C0CC99-5740-4F47-B4B4-1C1167E454C4}">
      <dgm:prSet/>
      <dgm:spPr/>
      <dgm:t>
        <a:bodyPr/>
        <a:lstStyle/>
        <a:p>
          <a:endParaRPr lang="da-DK"/>
        </a:p>
      </dgm:t>
    </dgm:pt>
    <dgm:pt modelId="{916E5F09-C382-4F57-BE0F-A822504323A3}" type="parTrans" cxnId="{46C0CC99-5740-4F47-B4B4-1C1167E454C4}">
      <dgm:prSet/>
      <dgm:spPr/>
      <dgm:t>
        <a:bodyPr/>
        <a:lstStyle/>
        <a:p>
          <a:endParaRPr lang="da-DK"/>
        </a:p>
      </dgm:t>
    </dgm:pt>
    <dgm:pt modelId="{10461055-029C-4988-9307-83F687609D6D}">
      <dgm:prSet phldrT="[Tekst]" custT="1"/>
      <dgm:spPr/>
      <dgm:t>
        <a:bodyPr/>
        <a:lstStyle/>
        <a:p>
          <a:r>
            <a:rPr lang="da-DK" sz="1200"/>
            <a:t>Opløsningsmidler </a:t>
          </a:r>
        </a:p>
      </dgm:t>
    </dgm:pt>
    <dgm:pt modelId="{2F81CE27-5109-425A-846B-12E4197C68EC}" type="sibTrans" cxnId="{FB95B14B-90E1-4889-9E98-0E65FAB0ACEF}">
      <dgm:prSet/>
      <dgm:spPr/>
      <dgm:t>
        <a:bodyPr/>
        <a:lstStyle/>
        <a:p>
          <a:endParaRPr lang="da-DK"/>
        </a:p>
      </dgm:t>
    </dgm:pt>
    <dgm:pt modelId="{028B4EC8-19A7-4441-8587-98C761D382D7}" type="parTrans" cxnId="{FB95B14B-90E1-4889-9E98-0E65FAB0ACEF}">
      <dgm:prSet/>
      <dgm:spPr/>
      <dgm:t>
        <a:bodyPr/>
        <a:lstStyle/>
        <a:p>
          <a:endParaRPr lang="da-DK"/>
        </a:p>
      </dgm:t>
    </dgm:pt>
    <dgm:pt modelId="{23F95607-9954-49BF-A797-9F08C3B189F4}">
      <dgm:prSet phldrT="[Tekst]" custT="1"/>
      <dgm:spPr/>
      <dgm:t>
        <a:bodyPr/>
        <a:lstStyle/>
        <a:p>
          <a:r>
            <a:rPr lang="da-DK" sz="1200"/>
            <a:t>m. flere</a:t>
          </a:r>
        </a:p>
      </dgm:t>
    </dgm:pt>
    <dgm:pt modelId="{3D2AE14F-E098-4C7F-8BD8-86BCDA33DDE2}" type="sibTrans" cxnId="{51943260-81D4-4EEE-B4C1-81A9774845D0}">
      <dgm:prSet/>
      <dgm:spPr/>
      <dgm:t>
        <a:bodyPr/>
        <a:lstStyle/>
        <a:p>
          <a:endParaRPr lang="da-DK"/>
        </a:p>
      </dgm:t>
    </dgm:pt>
    <dgm:pt modelId="{5E0F3CDB-8DCF-4D04-B247-B02AC3005E88}" type="parTrans" cxnId="{51943260-81D4-4EEE-B4C1-81A9774845D0}">
      <dgm:prSet/>
      <dgm:spPr/>
      <dgm:t>
        <a:bodyPr/>
        <a:lstStyle/>
        <a:p>
          <a:endParaRPr lang="da-DK"/>
        </a:p>
      </dgm:t>
    </dgm:pt>
    <dgm:pt modelId="{8B8B2A6E-BA88-4F59-AFDA-41619077DED1}">
      <dgm:prSet phldrT="[Tekst]" custT="1"/>
      <dgm:spPr/>
      <dgm:t>
        <a:bodyPr/>
        <a:lstStyle/>
        <a:p>
          <a:r>
            <a:rPr lang="da-DK" sz="1200" dirty="0"/>
            <a:t>Mikrofiber</a:t>
          </a:r>
        </a:p>
      </dgm:t>
    </dgm:pt>
    <dgm:pt modelId="{2DD3E2EE-216E-493C-8DE7-FACBBEDC71B8}" type="parTrans" cxnId="{A930BD13-925C-475A-84CA-1F2D7EDC38C7}">
      <dgm:prSet/>
      <dgm:spPr/>
    </dgm:pt>
    <dgm:pt modelId="{67CC2420-66B3-4471-B365-A1472CBE269C}" type="sibTrans" cxnId="{A930BD13-925C-475A-84CA-1F2D7EDC38C7}">
      <dgm:prSet/>
      <dgm:spPr/>
    </dgm:pt>
    <dgm:pt modelId="{25499992-4F8A-4D55-8D2B-551DCC5EB620}" type="pres">
      <dgm:prSet presAssocID="{612A808D-ED40-4127-94C9-7149B2F042E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96B651F-3160-48CA-B5AA-7450B347666B}" type="pres">
      <dgm:prSet presAssocID="{612A808D-ED40-4127-94C9-7149B2F042E8}" presName="children" presStyleCnt="0"/>
      <dgm:spPr/>
    </dgm:pt>
    <dgm:pt modelId="{48D1C88A-26A6-4F52-93D4-D0F9A801BC70}" type="pres">
      <dgm:prSet presAssocID="{612A808D-ED40-4127-94C9-7149B2F042E8}" presName="child1group" presStyleCnt="0"/>
      <dgm:spPr/>
    </dgm:pt>
    <dgm:pt modelId="{D5558CC6-441E-430C-BB41-D40B17F670C3}" type="pres">
      <dgm:prSet presAssocID="{612A808D-ED40-4127-94C9-7149B2F042E8}" presName="child1" presStyleLbl="bgAcc1" presStyleIdx="0" presStyleCnt="4" custScaleX="108213" custLinFactNeighborX="-55965"/>
      <dgm:spPr/>
    </dgm:pt>
    <dgm:pt modelId="{16B4037A-AB26-4235-9DF3-E216A191BC49}" type="pres">
      <dgm:prSet presAssocID="{612A808D-ED40-4127-94C9-7149B2F042E8}" presName="child1Text" presStyleLbl="bgAcc1" presStyleIdx="0" presStyleCnt="4">
        <dgm:presLayoutVars>
          <dgm:bulletEnabled val="1"/>
        </dgm:presLayoutVars>
      </dgm:prSet>
      <dgm:spPr/>
    </dgm:pt>
    <dgm:pt modelId="{A126EC12-67B6-42DD-82DB-2F44629537E3}" type="pres">
      <dgm:prSet presAssocID="{612A808D-ED40-4127-94C9-7149B2F042E8}" presName="child2group" presStyleCnt="0"/>
      <dgm:spPr/>
    </dgm:pt>
    <dgm:pt modelId="{1382ECA3-1D29-4DC3-9114-1B0524EB3C39}" type="pres">
      <dgm:prSet presAssocID="{612A808D-ED40-4127-94C9-7149B2F042E8}" presName="child2" presStyleLbl="bgAcc1" presStyleIdx="1" presStyleCnt="4" custScaleX="100501" custLinFactNeighborX="65066" custLinFactNeighborY="-48363"/>
      <dgm:spPr/>
    </dgm:pt>
    <dgm:pt modelId="{10492E36-56F6-4EEF-8A65-BFE06B7E749B}" type="pres">
      <dgm:prSet presAssocID="{612A808D-ED40-4127-94C9-7149B2F042E8}" presName="child2Text" presStyleLbl="bgAcc1" presStyleIdx="1" presStyleCnt="4">
        <dgm:presLayoutVars>
          <dgm:bulletEnabled val="1"/>
        </dgm:presLayoutVars>
      </dgm:prSet>
      <dgm:spPr/>
    </dgm:pt>
    <dgm:pt modelId="{C59066BE-1698-4433-9DA5-26DA1FC3DF29}" type="pres">
      <dgm:prSet presAssocID="{612A808D-ED40-4127-94C9-7149B2F042E8}" presName="child3group" presStyleCnt="0"/>
      <dgm:spPr/>
    </dgm:pt>
    <dgm:pt modelId="{632F777B-3786-43EE-A20A-4A71F9DBFCFD}" type="pres">
      <dgm:prSet presAssocID="{612A808D-ED40-4127-94C9-7149B2F042E8}" presName="child3" presStyleLbl="bgAcc1" presStyleIdx="2" presStyleCnt="4" custLinFactNeighborX="62541" custLinFactNeighborY="-4650"/>
      <dgm:spPr/>
    </dgm:pt>
    <dgm:pt modelId="{01762E7C-48F6-4F6A-BA8E-A76C6344937A}" type="pres">
      <dgm:prSet presAssocID="{612A808D-ED40-4127-94C9-7149B2F042E8}" presName="child3Text" presStyleLbl="bgAcc1" presStyleIdx="2" presStyleCnt="4">
        <dgm:presLayoutVars>
          <dgm:bulletEnabled val="1"/>
        </dgm:presLayoutVars>
      </dgm:prSet>
      <dgm:spPr/>
    </dgm:pt>
    <dgm:pt modelId="{63837879-24E6-41CF-A84A-8731200F0C52}" type="pres">
      <dgm:prSet presAssocID="{612A808D-ED40-4127-94C9-7149B2F042E8}" presName="child4group" presStyleCnt="0"/>
      <dgm:spPr/>
    </dgm:pt>
    <dgm:pt modelId="{55B7C26F-A59C-49A1-8165-CEF24A9A1389}" type="pres">
      <dgm:prSet presAssocID="{612A808D-ED40-4127-94C9-7149B2F042E8}" presName="child4" presStyleLbl="bgAcc1" presStyleIdx="3" presStyleCnt="4" custScaleX="109046" custLinFactNeighborX="-54157" custLinFactNeighborY="-4650"/>
      <dgm:spPr/>
    </dgm:pt>
    <dgm:pt modelId="{A30B9C30-04F1-479C-90FA-78E1B7F8EE78}" type="pres">
      <dgm:prSet presAssocID="{612A808D-ED40-4127-94C9-7149B2F042E8}" presName="child4Text" presStyleLbl="bgAcc1" presStyleIdx="3" presStyleCnt="4">
        <dgm:presLayoutVars>
          <dgm:bulletEnabled val="1"/>
        </dgm:presLayoutVars>
      </dgm:prSet>
      <dgm:spPr/>
    </dgm:pt>
    <dgm:pt modelId="{F845E0F5-DDEB-46D6-84EE-BFFE11840370}" type="pres">
      <dgm:prSet presAssocID="{612A808D-ED40-4127-94C9-7149B2F042E8}" presName="childPlaceholder" presStyleCnt="0"/>
      <dgm:spPr/>
    </dgm:pt>
    <dgm:pt modelId="{6FCCC1B4-1A26-4E63-8C3C-5066AEF56697}" type="pres">
      <dgm:prSet presAssocID="{612A808D-ED40-4127-94C9-7149B2F042E8}" presName="circle" presStyleCnt="0"/>
      <dgm:spPr/>
    </dgm:pt>
    <dgm:pt modelId="{1C1AF619-DA41-4BE7-84B5-8B03F9396EEB}" type="pres">
      <dgm:prSet presAssocID="{612A808D-ED40-4127-94C9-7149B2F042E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21491AF-658E-4702-BC71-A579C5904617}" type="pres">
      <dgm:prSet presAssocID="{612A808D-ED40-4127-94C9-7149B2F042E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04A214C-7BE4-45B1-8753-AE049892345B}" type="pres">
      <dgm:prSet presAssocID="{612A808D-ED40-4127-94C9-7149B2F042E8}" presName="quadrant3" presStyleLbl="node1" presStyleIdx="2" presStyleCnt="4" custLinFactNeighborX="2062" custLinFactNeighborY="-2062">
        <dgm:presLayoutVars>
          <dgm:chMax val="1"/>
          <dgm:bulletEnabled val="1"/>
        </dgm:presLayoutVars>
      </dgm:prSet>
      <dgm:spPr/>
    </dgm:pt>
    <dgm:pt modelId="{E9C43A4B-7C8C-473C-9F87-4CC2FE9D985E}" type="pres">
      <dgm:prSet presAssocID="{612A808D-ED40-4127-94C9-7149B2F042E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649A3C3-683E-4062-999D-FE0C3ED9E450}" type="pres">
      <dgm:prSet presAssocID="{612A808D-ED40-4127-94C9-7149B2F042E8}" presName="quadrantPlaceholder" presStyleCnt="0"/>
      <dgm:spPr/>
    </dgm:pt>
    <dgm:pt modelId="{F48DD944-E94F-4D5F-AF4C-31CD04C76AB4}" type="pres">
      <dgm:prSet presAssocID="{612A808D-ED40-4127-94C9-7149B2F042E8}" presName="center1" presStyleLbl="fgShp" presStyleIdx="0" presStyleCnt="2" custScaleY="10989" custLinFactY="300000" custLinFactNeighborX="71667" custLinFactNeighborY="308974"/>
      <dgm:spPr/>
    </dgm:pt>
    <dgm:pt modelId="{5182D806-8664-45B0-8B8C-CBC5814DFA8D}" type="pres">
      <dgm:prSet presAssocID="{612A808D-ED40-4127-94C9-7149B2F042E8}" presName="center2" presStyleLbl="fgShp" presStyleIdx="1" presStyleCnt="2" custScaleX="99539" custScaleY="10989" custLinFactX="100000" custLinFactY="264560" custLinFactNeighborX="111021" custLinFactNeighborY="300000"/>
      <dgm:spPr/>
    </dgm:pt>
  </dgm:ptLst>
  <dgm:cxnLst>
    <dgm:cxn modelId="{B8662301-6632-419C-A2BD-AA819E3EFDF5}" type="presOf" srcId="{10461055-029C-4988-9307-83F687609D6D}" destId="{16B4037A-AB26-4235-9DF3-E216A191BC49}" srcOrd="1" destOrd="3" presId="urn:microsoft.com/office/officeart/2005/8/layout/cycle4"/>
    <dgm:cxn modelId="{9AC83A09-C738-4DC8-97CE-335C31A9FC05}" type="presOf" srcId="{BF62DE38-D915-4D61-9E1D-9953BA49D088}" destId="{01762E7C-48F6-4F6A-BA8E-A76C6344937A}" srcOrd="1" destOrd="1" presId="urn:microsoft.com/office/officeart/2005/8/layout/cycle4"/>
    <dgm:cxn modelId="{E666A909-93B0-46C6-8D7F-1C8D24C0613F}" type="presOf" srcId="{41C6038E-4E35-47FC-9BDC-995314639277}" destId="{D5558CC6-441E-430C-BB41-D40B17F670C3}" srcOrd="0" destOrd="0" presId="urn:microsoft.com/office/officeart/2005/8/layout/cycle4"/>
    <dgm:cxn modelId="{E774BD0A-3560-4F90-A740-CD73A75C558F}" type="presOf" srcId="{16119510-B618-4092-A870-71C657FE28A8}" destId="{A30B9C30-04F1-479C-90FA-78E1B7F8EE78}" srcOrd="1" destOrd="0" presId="urn:microsoft.com/office/officeart/2005/8/layout/cycle4"/>
    <dgm:cxn modelId="{E83A2A0F-57A5-4A3C-A638-E54F00A77949}" srcId="{612A808D-ED40-4127-94C9-7149B2F042E8}" destId="{BF8EBB08-85EB-4A73-BF2A-C005F520A720}" srcOrd="2" destOrd="0" parTransId="{64BB70CF-A201-4778-AA3F-EBE5ABC51F44}" sibTransId="{F4D872CB-3768-4186-85BD-57D808CD24BE}"/>
    <dgm:cxn modelId="{A930BD13-925C-475A-84CA-1F2D7EDC38C7}" srcId="{B214A52A-5FB8-475F-837B-0BBD01C88071}" destId="{8B8B2A6E-BA88-4F59-AFDA-41619077DED1}" srcOrd="2" destOrd="0" parTransId="{2DD3E2EE-216E-493C-8DE7-FACBBEDC71B8}" sibTransId="{67CC2420-66B3-4471-B365-A1472CBE269C}"/>
    <dgm:cxn modelId="{863F9215-BCEC-4423-9457-01BF165329B9}" type="presOf" srcId="{F6D3AE46-3267-4ADE-A8EC-A614649200B9}" destId="{A30B9C30-04F1-479C-90FA-78E1B7F8EE78}" srcOrd="1" destOrd="1" presId="urn:microsoft.com/office/officeart/2005/8/layout/cycle4"/>
    <dgm:cxn modelId="{41676A18-A439-46B7-B37B-090078145CAC}" type="presOf" srcId="{23F95607-9954-49BF-A797-9F08C3B189F4}" destId="{D5558CC6-441E-430C-BB41-D40B17F670C3}" srcOrd="0" destOrd="4" presId="urn:microsoft.com/office/officeart/2005/8/layout/cycle4"/>
    <dgm:cxn modelId="{55595219-56BD-4315-9482-6F8F30E663EF}" srcId="{F67037AE-D7A1-4D8B-8A91-2CA66E872CF1}" destId="{0D71A727-DDBD-4536-99AD-A25563122F73}" srcOrd="3" destOrd="0" parTransId="{7E037FC7-A355-46D8-91EE-64A4E28A7F58}" sibTransId="{7A76E522-C2DB-4021-8F1B-4522B9BDC888}"/>
    <dgm:cxn modelId="{99C6591A-9AB1-4EA3-A438-B337408C7BB9}" type="presOf" srcId="{4BB0C2D5-C8B8-4A00-A883-0A0E4FEC0BB1}" destId="{1382ECA3-1D29-4DC3-9114-1B0524EB3C39}" srcOrd="0" destOrd="1" presId="urn:microsoft.com/office/officeart/2005/8/layout/cycle4"/>
    <dgm:cxn modelId="{7D52CD1B-BADA-4D08-8036-F1852D49B2DD}" type="presOf" srcId="{5882ED47-F3D3-4AC3-A48A-1BE6E64EEE8B}" destId="{1C1AF619-DA41-4BE7-84B5-8B03F9396EEB}" srcOrd="0" destOrd="0" presId="urn:microsoft.com/office/officeart/2005/8/layout/cycle4"/>
    <dgm:cxn modelId="{B3B2881C-6201-4F67-80A6-59D0CE51BE98}" srcId="{F67037AE-D7A1-4D8B-8A91-2CA66E872CF1}" destId="{16119510-B618-4092-A870-71C657FE28A8}" srcOrd="0" destOrd="0" parTransId="{E1BFEFDB-A292-4E44-ADD1-F39BBD25C3AD}" sibTransId="{35DA055A-97C4-4C88-B8AC-F1FA08E2B666}"/>
    <dgm:cxn modelId="{C4594826-AD2A-4B8A-96B5-D1610EDFDA26}" type="presOf" srcId="{925577B9-3D50-4E0F-A094-D809F9AB369F}" destId="{1382ECA3-1D29-4DC3-9114-1B0524EB3C39}" srcOrd="0" destOrd="0" presId="urn:microsoft.com/office/officeart/2005/8/layout/cycle4"/>
    <dgm:cxn modelId="{AF9EEF30-34C7-4585-A86F-56A020AC817E}" type="presOf" srcId="{F6D3AE46-3267-4ADE-A8EC-A614649200B9}" destId="{55B7C26F-A59C-49A1-8165-CEF24A9A1389}" srcOrd="0" destOrd="1" presId="urn:microsoft.com/office/officeart/2005/8/layout/cycle4"/>
    <dgm:cxn modelId="{3E726936-363C-43B3-A8DD-7D3F30D485D3}" type="presOf" srcId="{4BB0C2D5-C8B8-4A00-A883-0A0E4FEC0BB1}" destId="{10492E36-56F6-4EEF-8A65-BFE06B7E749B}" srcOrd="1" destOrd="1" presId="urn:microsoft.com/office/officeart/2005/8/layout/cycle4"/>
    <dgm:cxn modelId="{B8A8433D-EF70-40BC-A00F-F27164852264}" type="presOf" srcId="{36EEBA98-8E3A-43B1-9343-6DEBD96E0ACE}" destId="{01762E7C-48F6-4F6A-BA8E-A76C6344937A}" srcOrd="1" destOrd="2" presId="urn:microsoft.com/office/officeart/2005/8/layout/cycle4"/>
    <dgm:cxn modelId="{4BD1D25D-852C-4DD5-A1BF-BBEC348281AB}" type="presOf" srcId="{64A5E168-10AE-491A-A874-1FD03659CD7F}" destId="{16B4037A-AB26-4235-9DF3-E216A191BC49}" srcOrd="1" destOrd="1" presId="urn:microsoft.com/office/officeart/2005/8/layout/cycle4"/>
    <dgm:cxn modelId="{51943260-81D4-4EEE-B4C1-81A9774845D0}" srcId="{5882ED47-F3D3-4AC3-A48A-1BE6E64EEE8B}" destId="{23F95607-9954-49BF-A797-9F08C3B189F4}" srcOrd="4" destOrd="0" parTransId="{5E0F3CDB-8DCF-4D04-B247-B02AC3005E88}" sibTransId="{3D2AE14F-E098-4C7F-8BD8-86BCDA33DDE2}"/>
    <dgm:cxn modelId="{9178AC60-857E-4ECD-8694-4076F3168C1C}" type="presOf" srcId="{925577B9-3D50-4E0F-A094-D809F9AB369F}" destId="{10492E36-56F6-4EEF-8A65-BFE06B7E749B}" srcOrd="1" destOrd="0" presId="urn:microsoft.com/office/officeart/2005/8/layout/cycle4"/>
    <dgm:cxn modelId="{091EC764-8D1B-4BE2-88E8-6D48F9C44D8F}" type="presOf" srcId="{0D71A727-DDBD-4536-99AD-A25563122F73}" destId="{A30B9C30-04F1-479C-90FA-78E1B7F8EE78}" srcOrd="1" destOrd="3" presId="urn:microsoft.com/office/officeart/2005/8/layout/cycle4"/>
    <dgm:cxn modelId="{19444765-FE39-48DE-93F2-35138B9181F3}" srcId="{612A808D-ED40-4127-94C9-7149B2F042E8}" destId="{F67037AE-D7A1-4D8B-8A91-2CA66E872CF1}" srcOrd="3" destOrd="0" parTransId="{DED99D18-A6D0-4901-AFAB-B314170EA759}" sibTransId="{63EA5AF9-33AE-4235-8EE8-4314C18C2F01}"/>
    <dgm:cxn modelId="{487BA868-4866-41F9-BE20-E0E46E15B167}" type="presOf" srcId="{BF2B2919-1123-4264-8A47-790C63CC5E6C}" destId="{A30B9C30-04F1-479C-90FA-78E1B7F8EE78}" srcOrd="1" destOrd="2" presId="urn:microsoft.com/office/officeart/2005/8/layout/cycle4"/>
    <dgm:cxn modelId="{97A59049-DD97-4C1D-9C5F-AD852C088B6B}" srcId="{BF8EBB08-85EB-4A73-BF2A-C005F520A720}" destId="{A020DF58-DC1C-41DB-9EAF-6F7287932F0D}" srcOrd="0" destOrd="0" parTransId="{76DECDC8-96A2-4311-A921-17371030B1FB}" sibTransId="{F4C49B27-44B4-4147-B90A-7F81D64B7A9A}"/>
    <dgm:cxn modelId="{0089486A-41CD-4BE5-B4C6-78E5A67C3D17}" srcId="{BF8EBB08-85EB-4A73-BF2A-C005F520A720}" destId="{BF62DE38-D915-4D61-9E1D-9953BA49D088}" srcOrd="1" destOrd="0" parTransId="{CF5A9D80-A1F0-465E-9065-C2C2507D965D}" sibTransId="{E0BE8048-44C0-4924-84BA-A4B1636B1893}"/>
    <dgm:cxn modelId="{E1B5994A-9A86-44DC-B015-356C9ED93B84}" type="presOf" srcId="{BF62DE38-D915-4D61-9E1D-9953BA49D088}" destId="{632F777B-3786-43EE-A20A-4A71F9DBFCFD}" srcOrd="0" destOrd="1" presId="urn:microsoft.com/office/officeart/2005/8/layout/cycle4"/>
    <dgm:cxn modelId="{FB95B14B-90E1-4889-9E98-0E65FAB0ACEF}" srcId="{5882ED47-F3D3-4AC3-A48A-1BE6E64EEE8B}" destId="{10461055-029C-4988-9307-83F687609D6D}" srcOrd="3" destOrd="0" parTransId="{028B4EC8-19A7-4441-8587-98C761D382D7}" sibTransId="{2F81CE27-5109-425A-846B-12E4197C68EC}"/>
    <dgm:cxn modelId="{99BF446C-F574-4691-B46E-3AD84548AFDC}" srcId="{F67037AE-D7A1-4D8B-8A91-2CA66E872CF1}" destId="{BF2B2919-1123-4264-8A47-790C63CC5E6C}" srcOrd="2" destOrd="0" parTransId="{AD586DC5-C440-4693-93CF-31892F9A63DA}" sibTransId="{AAE1A0E7-E590-400D-A332-5F44430B5B29}"/>
    <dgm:cxn modelId="{B9619772-DAA1-41A8-99B3-DE52C0D1EA0A}" type="presOf" srcId="{0D71A727-DDBD-4536-99AD-A25563122F73}" destId="{55B7C26F-A59C-49A1-8165-CEF24A9A1389}" srcOrd="0" destOrd="3" presId="urn:microsoft.com/office/officeart/2005/8/layout/cycle4"/>
    <dgm:cxn modelId="{1A44EF72-5004-448B-BE55-1D7E471DDA1B}" srcId="{B214A52A-5FB8-475F-837B-0BBD01C88071}" destId="{E518442C-28E6-4AD1-86D9-1EFDE09BB6D9}" srcOrd="5" destOrd="0" parTransId="{1C7E3E40-450F-486F-9C76-DD8BEA727E9A}" sibTransId="{913D663D-6FC9-4932-B068-9C7D57C03708}"/>
    <dgm:cxn modelId="{BE1CFC72-1222-4B7B-8DFE-6DD0520177F4}" type="presOf" srcId="{41C6038E-4E35-47FC-9BDC-995314639277}" destId="{16B4037A-AB26-4235-9DF3-E216A191BC49}" srcOrd="1" destOrd="0" presId="urn:microsoft.com/office/officeart/2005/8/layout/cycle4"/>
    <dgm:cxn modelId="{B04F6976-8B2D-456E-A152-6199250A8D0F}" srcId="{B214A52A-5FB8-475F-837B-0BBD01C88071}" destId="{1BC437F7-A3FE-43ED-8397-FAA5896943B0}" srcOrd="4" destOrd="0" parTransId="{FADE1C75-8C27-4153-A189-2F6EC3442EF6}" sibTransId="{4BE0598F-C3C7-4C51-8247-F86B05136EC2}"/>
    <dgm:cxn modelId="{17AB4D76-D5A8-487A-814D-5B8893C765F1}" srcId="{5882ED47-F3D3-4AC3-A48A-1BE6E64EEE8B}" destId="{41C6038E-4E35-47FC-9BDC-995314639277}" srcOrd="0" destOrd="0" parTransId="{90F88C51-232F-46BA-98D7-1936F9C3D979}" sibTransId="{02571AD3-D035-40AD-AAC8-172C3B9DFB27}"/>
    <dgm:cxn modelId="{7D91017D-7C04-4F17-A360-FBDDA97D8EBF}" type="presOf" srcId="{BF8EBB08-85EB-4A73-BF2A-C005F520A720}" destId="{D04A214C-7BE4-45B1-8753-AE049892345B}" srcOrd="0" destOrd="0" presId="urn:microsoft.com/office/officeart/2005/8/layout/cycle4"/>
    <dgm:cxn modelId="{A146FB7E-B640-44F9-9B9A-FF6227110525}" type="presOf" srcId="{36EEBA98-8E3A-43B1-9343-6DEBD96E0ACE}" destId="{632F777B-3786-43EE-A20A-4A71F9DBFCFD}" srcOrd="0" destOrd="2" presId="urn:microsoft.com/office/officeart/2005/8/layout/cycle4"/>
    <dgm:cxn modelId="{21431A84-266E-4D13-B826-EB0E48C52DA9}" type="presOf" srcId="{A020DF58-DC1C-41DB-9EAF-6F7287932F0D}" destId="{632F777B-3786-43EE-A20A-4A71F9DBFCFD}" srcOrd="0" destOrd="0" presId="urn:microsoft.com/office/officeart/2005/8/layout/cycle4"/>
    <dgm:cxn modelId="{8DC36B84-4E3B-45AE-88C2-4C466E34EFE0}" type="presOf" srcId="{16119510-B618-4092-A870-71C657FE28A8}" destId="{55B7C26F-A59C-49A1-8165-CEF24A9A1389}" srcOrd="0" destOrd="0" presId="urn:microsoft.com/office/officeart/2005/8/layout/cycle4"/>
    <dgm:cxn modelId="{E4115484-9467-4ED6-98FF-7960F317CB9F}" type="presOf" srcId="{8B8B2A6E-BA88-4F59-AFDA-41619077DED1}" destId="{10492E36-56F6-4EEF-8A65-BFE06B7E749B}" srcOrd="1" destOrd="2" presId="urn:microsoft.com/office/officeart/2005/8/layout/cycle4"/>
    <dgm:cxn modelId="{B4496888-4414-4911-A24F-6D703CDB6A69}" srcId="{612A808D-ED40-4127-94C9-7149B2F042E8}" destId="{B214A52A-5FB8-475F-837B-0BBD01C88071}" srcOrd="1" destOrd="0" parTransId="{43259D18-3650-4463-8AA8-137C4F76EBB1}" sibTransId="{FBA66111-02D7-42C2-A745-1274A5677FC6}"/>
    <dgm:cxn modelId="{32FA448E-35D4-4DBE-A094-CA467EF2B075}" type="presOf" srcId="{8B8B2A6E-BA88-4F59-AFDA-41619077DED1}" destId="{1382ECA3-1D29-4DC3-9114-1B0524EB3C39}" srcOrd="0" destOrd="2" presId="urn:microsoft.com/office/officeart/2005/8/layout/cycle4"/>
    <dgm:cxn modelId="{6979008F-0B00-436D-8D1F-23D36614393C}" type="presOf" srcId="{612A808D-ED40-4127-94C9-7149B2F042E8}" destId="{25499992-4F8A-4D55-8D2B-551DCC5EB620}" srcOrd="0" destOrd="0" presId="urn:microsoft.com/office/officeart/2005/8/layout/cycle4"/>
    <dgm:cxn modelId="{8D984D92-EBF3-4F14-9E94-F91C1F9FF290}" type="presOf" srcId="{BF2B2919-1123-4264-8A47-790C63CC5E6C}" destId="{55B7C26F-A59C-49A1-8165-CEF24A9A1389}" srcOrd="0" destOrd="2" presId="urn:microsoft.com/office/officeart/2005/8/layout/cycle4"/>
    <dgm:cxn modelId="{D2E95A95-61B7-4B6B-AB80-F9D170A37334}" srcId="{BF8EBB08-85EB-4A73-BF2A-C005F520A720}" destId="{36EEBA98-8E3A-43B1-9343-6DEBD96E0ACE}" srcOrd="2" destOrd="0" parTransId="{FCCCEE9E-6C84-4AEA-9EA4-0BD8C8005636}" sibTransId="{739B03AE-224C-43C0-8239-A7FEBCB1D6C0}"/>
    <dgm:cxn modelId="{46C0CC99-5740-4F47-B4B4-1C1167E454C4}" srcId="{5882ED47-F3D3-4AC3-A48A-1BE6E64EEE8B}" destId="{F81CE190-13A3-48CC-A5FE-8D35338AC48D}" srcOrd="2" destOrd="0" parTransId="{916E5F09-C382-4F57-BE0F-A822504323A3}" sibTransId="{67D9BC57-F500-42A7-B305-6E50C093FB0F}"/>
    <dgm:cxn modelId="{527DD09A-DB11-43DC-B8D9-1FDE603D0838}" type="presOf" srcId="{64A5E168-10AE-491A-A874-1FD03659CD7F}" destId="{D5558CC6-441E-430C-BB41-D40B17F670C3}" srcOrd="0" destOrd="1" presId="urn:microsoft.com/office/officeart/2005/8/layout/cycle4"/>
    <dgm:cxn modelId="{F760B29B-C386-45C6-91E7-804172D6661A}" srcId="{612A808D-ED40-4127-94C9-7149B2F042E8}" destId="{5882ED47-F3D3-4AC3-A48A-1BE6E64EEE8B}" srcOrd="0" destOrd="0" parTransId="{0F16DDBD-7236-4458-A422-2F9B81BB455B}" sibTransId="{A6FDACDB-FCC3-430E-A010-CEE413E015A1}"/>
    <dgm:cxn modelId="{377515A7-D1AC-4F21-82CE-0EE887BAA2DA}" srcId="{5882ED47-F3D3-4AC3-A48A-1BE6E64EEE8B}" destId="{64A5E168-10AE-491A-A874-1FD03659CD7F}" srcOrd="1" destOrd="0" parTransId="{0DF2C210-7C4E-4379-9446-8CF7CEFD41C9}" sibTransId="{51ED2062-1364-4297-A9FB-F2105501755D}"/>
    <dgm:cxn modelId="{24EB2AA7-D464-4B2B-A95E-C27F378D2395}" srcId="{F67037AE-D7A1-4D8B-8A91-2CA66E872CF1}" destId="{F6D3AE46-3267-4ADE-A8EC-A614649200B9}" srcOrd="1" destOrd="0" parTransId="{CE66FF9D-A511-4EAA-BF34-EC16DAFC5C4D}" sibTransId="{BBB17BF1-91B5-47C1-94FA-416238810C7A}"/>
    <dgm:cxn modelId="{6CD3D4A9-248A-43D3-B438-951805F2A37C}" type="presOf" srcId="{23F95607-9954-49BF-A797-9F08C3B189F4}" destId="{16B4037A-AB26-4235-9DF3-E216A191BC49}" srcOrd="1" destOrd="4" presId="urn:microsoft.com/office/officeart/2005/8/layout/cycle4"/>
    <dgm:cxn modelId="{7A5C72AA-0C08-4215-9EEB-F2270E12CBEA}" srcId="{B214A52A-5FB8-475F-837B-0BBD01C88071}" destId="{29903A69-54DE-40AE-A2DD-9C296525792F}" srcOrd="3" destOrd="0" parTransId="{2D4BC9E9-5279-4BDB-9DE1-2044FD7A7848}" sibTransId="{510EAE86-F42B-429B-A164-7F38036517A0}"/>
    <dgm:cxn modelId="{995AFBAE-328C-4523-A6AA-383630A1EDCF}" type="presOf" srcId="{B214A52A-5FB8-475F-837B-0BBD01C88071}" destId="{421491AF-658E-4702-BC71-A579C5904617}" srcOrd="0" destOrd="0" presId="urn:microsoft.com/office/officeart/2005/8/layout/cycle4"/>
    <dgm:cxn modelId="{7C9240AF-7DDB-4F34-9E34-13D761345231}" type="presOf" srcId="{A020DF58-DC1C-41DB-9EAF-6F7287932F0D}" destId="{01762E7C-48F6-4F6A-BA8E-A76C6344937A}" srcOrd="1" destOrd="0" presId="urn:microsoft.com/office/officeart/2005/8/layout/cycle4"/>
    <dgm:cxn modelId="{BF94B3B2-6E3C-4309-B455-120FCB0E40D3}" type="presOf" srcId="{10461055-029C-4988-9307-83F687609D6D}" destId="{D5558CC6-441E-430C-BB41-D40B17F670C3}" srcOrd="0" destOrd="3" presId="urn:microsoft.com/office/officeart/2005/8/layout/cycle4"/>
    <dgm:cxn modelId="{35CDF0B4-96FA-413B-82AC-F4D18C5374E3}" type="presOf" srcId="{1BC437F7-A3FE-43ED-8397-FAA5896943B0}" destId="{1382ECA3-1D29-4DC3-9114-1B0524EB3C39}" srcOrd="0" destOrd="4" presId="urn:microsoft.com/office/officeart/2005/8/layout/cycle4"/>
    <dgm:cxn modelId="{62732FBA-376A-44A9-AC52-EB05C0B70080}" type="presOf" srcId="{F81CE190-13A3-48CC-A5FE-8D35338AC48D}" destId="{D5558CC6-441E-430C-BB41-D40B17F670C3}" srcOrd="0" destOrd="2" presId="urn:microsoft.com/office/officeart/2005/8/layout/cycle4"/>
    <dgm:cxn modelId="{D225E2BC-39EA-4AB8-BD11-9BEA2910D54A}" type="presOf" srcId="{29903A69-54DE-40AE-A2DD-9C296525792F}" destId="{1382ECA3-1D29-4DC3-9114-1B0524EB3C39}" srcOrd="0" destOrd="3" presId="urn:microsoft.com/office/officeart/2005/8/layout/cycle4"/>
    <dgm:cxn modelId="{031F9ABF-73CC-4F64-8BE9-B2A06C2A9370}" type="presOf" srcId="{29903A69-54DE-40AE-A2DD-9C296525792F}" destId="{10492E36-56F6-4EEF-8A65-BFE06B7E749B}" srcOrd="1" destOrd="3" presId="urn:microsoft.com/office/officeart/2005/8/layout/cycle4"/>
    <dgm:cxn modelId="{D423E5CA-2A7A-44D6-9693-C5C4A6ACC2DE}" type="presOf" srcId="{F81CE190-13A3-48CC-A5FE-8D35338AC48D}" destId="{16B4037A-AB26-4235-9DF3-E216A191BC49}" srcOrd="1" destOrd="2" presId="urn:microsoft.com/office/officeart/2005/8/layout/cycle4"/>
    <dgm:cxn modelId="{C12D87D2-8C5A-4658-839F-487574EFDE88}" type="presOf" srcId="{E518442C-28E6-4AD1-86D9-1EFDE09BB6D9}" destId="{10492E36-56F6-4EEF-8A65-BFE06B7E749B}" srcOrd="1" destOrd="5" presId="urn:microsoft.com/office/officeart/2005/8/layout/cycle4"/>
    <dgm:cxn modelId="{D1F63DD6-22FD-4A64-8EDC-85A09CB00F72}" type="presOf" srcId="{E518442C-28E6-4AD1-86D9-1EFDE09BB6D9}" destId="{1382ECA3-1D29-4DC3-9114-1B0524EB3C39}" srcOrd="0" destOrd="5" presId="urn:microsoft.com/office/officeart/2005/8/layout/cycle4"/>
    <dgm:cxn modelId="{030F18E5-CA02-4FDC-9A2C-0DE97DAB90A8}" srcId="{B214A52A-5FB8-475F-837B-0BBD01C88071}" destId="{925577B9-3D50-4E0F-A094-D809F9AB369F}" srcOrd="0" destOrd="0" parTransId="{7ABB7760-193E-41B4-997B-24BEDCE311CE}" sibTransId="{B1AC1347-EB7C-4C03-B2D3-FAA5A032FBFE}"/>
    <dgm:cxn modelId="{982D21EA-CB1E-4330-8E05-43BC0BC5D458}" type="presOf" srcId="{F67037AE-D7A1-4D8B-8A91-2CA66E872CF1}" destId="{E9C43A4B-7C8C-473C-9F87-4CC2FE9D985E}" srcOrd="0" destOrd="0" presId="urn:microsoft.com/office/officeart/2005/8/layout/cycle4"/>
    <dgm:cxn modelId="{5040CDEE-C59E-47D1-9A3B-CA1591EF178A}" type="presOf" srcId="{1BC437F7-A3FE-43ED-8397-FAA5896943B0}" destId="{10492E36-56F6-4EEF-8A65-BFE06B7E749B}" srcOrd="1" destOrd="4" presId="urn:microsoft.com/office/officeart/2005/8/layout/cycle4"/>
    <dgm:cxn modelId="{005CB2F6-93D6-4D90-8E56-E76DE1FE12E7}" srcId="{B214A52A-5FB8-475F-837B-0BBD01C88071}" destId="{4BB0C2D5-C8B8-4A00-A883-0A0E4FEC0BB1}" srcOrd="1" destOrd="0" parTransId="{F8CCF16F-EAD4-484C-B7C1-5B96E6AC05F7}" sibTransId="{0AF0E200-491B-45A2-BE41-64427CE8E4D1}"/>
    <dgm:cxn modelId="{2134CB3E-F30C-4C47-9B3F-F4D08BB51608}" type="presParOf" srcId="{25499992-4F8A-4D55-8D2B-551DCC5EB620}" destId="{896B651F-3160-48CA-B5AA-7450B347666B}" srcOrd="0" destOrd="0" presId="urn:microsoft.com/office/officeart/2005/8/layout/cycle4"/>
    <dgm:cxn modelId="{ACE2DE56-1963-4111-B92F-C736E8715196}" type="presParOf" srcId="{896B651F-3160-48CA-B5AA-7450B347666B}" destId="{48D1C88A-26A6-4F52-93D4-D0F9A801BC70}" srcOrd="0" destOrd="0" presId="urn:microsoft.com/office/officeart/2005/8/layout/cycle4"/>
    <dgm:cxn modelId="{CD33FBDD-9049-4835-8D19-FF6EFA177DC7}" type="presParOf" srcId="{48D1C88A-26A6-4F52-93D4-D0F9A801BC70}" destId="{D5558CC6-441E-430C-BB41-D40B17F670C3}" srcOrd="0" destOrd="0" presId="urn:microsoft.com/office/officeart/2005/8/layout/cycle4"/>
    <dgm:cxn modelId="{664DAB17-FDF6-4BBD-B5C4-892BAF55A756}" type="presParOf" srcId="{48D1C88A-26A6-4F52-93D4-D0F9A801BC70}" destId="{16B4037A-AB26-4235-9DF3-E216A191BC49}" srcOrd="1" destOrd="0" presId="urn:microsoft.com/office/officeart/2005/8/layout/cycle4"/>
    <dgm:cxn modelId="{04373D08-5F82-4C5F-880B-3C85F45B6320}" type="presParOf" srcId="{896B651F-3160-48CA-B5AA-7450B347666B}" destId="{A126EC12-67B6-42DD-82DB-2F44629537E3}" srcOrd="1" destOrd="0" presId="urn:microsoft.com/office/officeart/2005/8/layout/cycle4"/>
    <dgm:cxn modelId="{5CDFB447-04A6-4AE7-8770-3A652FD38DC1}" type="presParOf" srcId="{A126EC12-67B6-42DD-82DB-2F44629537E3}" destId="{1382ECA3-1D29-4DC3-9114-1B0524EB3C39}" srcOrd="0" destOrd="0" presId="urn:microsoft.com/office/officeart/2005/8/layout/cycle4"/>
    <dgm:cxn modelId="{C5DD9E5F-4B23-4C61-B985-C1F2646FF065}" type="presParOf" srcId="{A126EC12-67B6-42DD-82DB-2F44629537E3}" destId="{10492E36-56F6-4EEF-8A65-BFE06B7E749B}" srcOrd="1" destOrd="0" presId="urn:microsoft.com/office/officeart/2005/8/layout/cycle4"/>
    <dgm:cxn modelId="{82ED7205-9FFD-4892-90D9-C2F50162D6F3}" type="presParOf" srcId="{896B651F-3160-48CA-B5AA-7450B347666B}" destId="{C59066BE-1698-4433-9DA5-26DA1FC3DF29}" srcOrd="2" destOrd="0" presId="urn:microsoft.com/office/officeart/2005/8/layout/cycle4"/>
    <dgm:cxn modelId="{D307BC91-F96B-4629-8EC1-BA1E33630B73}" type="presParOf" srcId="{C59066BE-1698-4433-9DA5-26DA1FC3DF29}" destId="{632F777B-3786-43EE-A20A-4A71F9DBFCFD}" srcOrd="0" destOrd="0" presId="urn:microsoft.com/office/officeart/2005/8/layout/cycle4"/>
    <dgm:cxn modelId="{C8BEFDC3-ED38-4F8A-957F-F48633DC01BE}" type="presParOf" srcId="{C59066BE-1698-4433-9DA5-26DA1FC3DF29}" destId="{01762E7C-48F6-4F6A-BA8E-A76C6344937A}" srcOrd="1" destOrd="0" presId="urn:microsoft.com/office/officeart/2005/8/layout/cycle4"/>
    <dgm:cxn modelId="{958EEB5B-98AB-4167-888D-9772119E07C9}" type="presParOf" srcId="{896B651F-3160-48CA-B5AA-7450B347666B}" destId="{63837879-24E6-41CF-A84A-8731200F0C52}" srcOrd="3" destOrd="0" presId="urn:microsoft.com/office/officeart/2005/8/layout/cycle4"/>
    <dgm:cxn modelId="{06CC1F3B-D524-43A9-B3F5-6DB1A920CEFB}" type="presParOf" srcId="{63837879-24E6-41CF-A84A-8731200F0C52}" destId="{55B7C26F-A59C-49A1-8165-CEF24A9A1389}" srcOrd="0" destOrd="0" presId="urn:microsoft.com/office/officeart/2005/8/layout/cycle4"/>
    <dgm:cxn modelId="{3BFD962E-E4D5-4CA3-BB61-2FF2B2A84838}" type="presParOf" srcId="{63837879-24E6-41CF-A84A-8731200F0C52}" destId="{A30B9C30-04F1-479C-90FA-78E1B7F8EE78}" srcOrd="1" destOrd="0" presId="urn:microsoft.com/office/officeart/2005/8/layout/cycle4"/>
    <dgm:cxn modelId="{F8348C90-3B20-419B-916C-ABBA6745C5AC}" type="presParOf" srcId="{896B651F-3160-48CA-B5AA-7450B347666B}" destId="{F845E0F5-DDEB-46D6-84EE-BFFE11840370}" srcOrd="4" destOrd="0" presId="urn:microsoft.com/office/officeart/2005/8/layout/cycle4"/>
    <dgm:cxn modelId="{FAF138EF-A246-49DF-A7E0-387ECBD6D129}" type="presParOf" srcId="{25499992-4F8A-4D55-8D2B-551DCC5EB620}" destId="{6FCCC1B4-1A26-4E63-8C3C-5066AEF56697}" srcOrd="1" destOrd="0" presId="urn:microsoft.com/office/officeart/2005/8/layout/cycle4"/>
    <dgm:cxn modelId="{DDCFC2EE-C31E-404A-A129-89D749A23033}" type="presParOf" srcId="{6FCCC1B4-1A26-4E63-8C3C-5066AEF56697}" destId="{1C1AF619-DA41-4BE7-84B5-8B03F9396EEB}" srcOrd="0" destOrd="0" presId="urn:microsoft.com/office/officeart/2005/8/layout/cycle4"/>
    <dgm:cxn modelId="{CDC6E07C-841C-4F5B-8386-F169488719AB}" type="presParOf" srcId="{6FCCC1B4-1A26-4E63-8C3C-5066AEF56697}" destId="{421491AF-658E-4702-BC71-A579C5904617}" srcOrd="1" destOrd="0" presId="urn:microsoft.com/office/officeart/2005/8/layout/cycle4"/>
    <dgm:cxn modelId="{6F75DC6B-2453-4323-B9CC-8C11623BC64A}" type="presParOf" srcId="{6FCCC1B4-1A26-4E63-8C3C-5066AEF56697}" destId="{D04A214C-7BE4-45B1-8753-AE049892345B}" srcOrd="2" destOrd="0" presId="urn:microsoft.com/office/officeart/2005/8/layout/cycle4"/>
    <dgm:cxn modelId="{49BD8571-B5A7-4B29-9E69-AC8A7495A85D}" type="presParOf" srcId="{6FCCC1B4-1A26-4E63-8C3C-5066AEF56697}" destId="{E9C43A4B-7C8C-473C-9F87-4CC2FE9D985E}" srcOrd="3" destOrd="0" presId="urn:microsoft.com/office/officeart/2005/8/layout/cycle4"/>
    <dgm:cxn modelId="{0911042E-EBA9-4CF2-B8BA-47B099BE55CB}" type="presParOf" srcId="{6FCCC1B4-1A26-4E63-8C3C-5066AEF56697}" destId="{A649A3C3-683E-4062-999D-FE0C3ED9E450}" srcOrd="4" destOrd="0" presId="urn:microsoft.com/office/officeart/2005/8/layout/cycle4"/>
    <dgm:cxn modelId="{8AB98232-43FD-45CA-BA05-5A6164BC205E}" type="presParOf" srcId="{25499992-4F8A-4D55-8D2B-551DCC5EB620}" destId="{F48DD944-E94F-4D5F-AF4C-31CD04C76AB4}" srcOrd="2" destOrd="0" presId="urn:microsoft.com/office/officeart/2005/8/layout/cycle4"/>
    <dgm:cxn modelId="{363222B8-1A2E-4EBD-9F7C-E6F9C3FED5FD}" type="presParOf" srcId="{25499992-4F8A-4D55-8D2B-551DCC5EB620}" destId="{5182D806-8664-45B0-8B8C-CBC5814DFA8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F777B-3786-43EE-A20A-4A71F9DBFCFD}">
      <dsp:nvSpPr>
        <dsp:cNvPr id="0" name=""/>
        <dsp:cNvSpPr/>
      </dsp:nvSpPr>
      <dsp:spPr>
        <a:xfrm>
          <a:off x="5525059" y="2919952"/>
          <a:ext cx="2168716" cy="1404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/>
            <a:t> I</a:t>
          </a:r>
          <a:r>
            <a:rPr lang="da-DK" sz="1200" kern="1200"/>
            <a:t>blødlægning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Virketid for kemi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Mekanisk bearbejdning</a:t>
          </a:r>
        </a:p>
      </dsp:txBody>
      <dsp:txXfrm>
        <a:off x="6206534" y="3302021"/>
        <a:ext cx="1456381" cy="991907"/>
      </dsp:txXfrm>
    </dsp:sp>
    <dsp:sp modelId="{55B7C26F-A59C-49A1-8165-CEF24A9A1389}">
      <dsp:nvSpPr>
        <dsp:cNvPr id="0" name=""/>
        <dsp:cNvSpPr/>
      </dsp:nvSpPr>
      <dsp:spPr>
        <a:xfrm>
          <a:off x="0" y="2919952"/>
          <a:ext cx="2364898" cy="1404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Varmt vand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Damprengøring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Maskinenergi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900" kern="1200"/>
        </a:p>
      </dsp:txBody>
      <dsp:txXfrm>
        <a:off x="30860" y="3302021"/>
        <a:ext cx="1593708" cy="991907"/>
      </dsp:txXfrm>
    </dsp:sp>
    <dsp:sp modelId="{1382ECA3-1D29-4DC3-9114-1B0524EB3C39}">
      <dsp:nvSpPr>
        <dsp:cNvPr id="0" name=""/>
        <dsp:cNvSpPr/>
      </dsp:nvSpPr>
      <dsp:spPr>
        <a:xfrm>
          <a:off x="5514194" y="0"/>
          <a:ext cx="2179581" cy="1404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b="1" kern="1200"/>
            <a:t>Muskler</a:t>
          </a:r>
          <a:r>
            <a:rPr lang="da-DK" sz="1200" kern="1200"/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Støvekost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Mikrofiber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 err="1"/>
            <a:t>Brøster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b="1" kern="1200"/>
            <a:t>Maskiner: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800" kern="1200"/>
        </a:p>
      </dsp:txBody>
      <dsp:txXfrm>
        <a:off x="6198928" y="30860"/>
        <a:ext cx="1463987" cy="991907"/>
      </dsp:txXfrm>
    </dsp:sp>
    <dsp:sp modelId="{D5558CC6-441E-430C-BB41-D40B17F670C3}">
      <dsp:nvSpPr>
        <dsp:cNvPr id="0" name=""/>
        <dsp:cNvSpPr/>
      </dsp:nvSpPr>
      <dsp:spPr>
        <a:xfrm>
          <a:off x="0" y="0"/>
          <a:ext cx="2346832" cy="1404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b="1" kern="1200"/>
            <a:t>Rengøringskemi: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"Sæber" enzymer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Syrer/alkali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Opløsningsmidler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m. flere</a:t>
          </a:r>
        </a:p>
      </dsp:txBody>
      <dsp:txXfrm>
        <a:off x="30860" y="30860"/>
        <a:ext cx="1581063" cy="991907"/>
      </dsp:txXfrm>
    </dsp:sp>
    <dsp:sp modelId="{1C1AF619-DA41-4BE7-84B5-8B03F9396EEB}">
      <dsp:nvSpPr>
        <dsp:cNvPr id="0" name=""/>
        <dsp:cNvSpPr/>
      </dsp:nvSpPr>
      <dsp:spPr>
        <a:xfrm>
          <a:off x="1902067" y="250236"/>
          <a:ext cx="1900919" cy="1900919"/>
        </a:xfrm>
        <a:prstGeom prst="pieWedg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Kemikalier</a:t>
          </a:r>
        </a:p>
      </dsp:txBody>
      <dsp:txXfrm>
        <a:off x="2458833" y="807002"/>
        <a:ext cx="1344153" cy="1344153"/>
      </dsp:txXfrm>
    </dsp:sp>
    <dsp:sp modelId="{421491AF-658E-4702-BC71-A579C5904617}">
      <dsp:nvSpPr>
        <dsp:cNvPr id="0" name=""/>
        <dsp:cNvSpPr/>
      </dsp:nvSpPr>
      <dsp:spPr>
        <a:xfrm rot="5400000">
          <a:off x="3890789" y="250236"/>
          <a:ext cx="1900919" cy="1900919"/>
        </a:xfrm>
        <a:prstGeom prst="pieWedg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chemeClr val="bg1"/>
              </a:solidFill>
            </a:rPr>
            <a:t>Mekaniksk bearbejdning</a:t>
          </a:r>
        </a:p>
      </dsp:txBody>
      <dsp:txXfrm rot="-5400000">
        <a:off x="3890789" y="807002"/>
        <a:ext cx="1344153" cy="1344153"/>
      </dsp:txXfrm>
    </dsp:sp>
    <dsp:sp modelId="{D04A214C-7BE4-45B1-8753-AE049892345B}">
      <dsp:nvSpPr>
        <dsp:cNvPr id="0" name=""/>
        <dsp:cNvSpPr/>
      </dsp:nvSpPr>
      <dsp:spPr>
        <a:xfrm rot="10800000">
          <a:off x="3929986" y="2199761"/>
          <a:ext cx="1900919" cy="1900919"/>
        </a:xfrm>
        <a:prstGeom prst="pieWedg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rgbClr val="0070C0"/>
              </a:solidFill>
            </a:rPr>
            <a:t>Tid</a:t>
          </a:r>
          <a:endParaRPr lang="da-DK" sz="1500" kern="1200"/>
        </a:p>
      </dsp:txBody>
      <dsp:txXfrm rot="10800000">
        <a:off x="3929986" y="2199761"/>
        <a:ext cx="1344153" cy="1344153"/>
      </dsp:txXfrm>
    </dsp:sp>
    <dsp:sp modelId="{E9C43A4B-7C8C-473C-9F87-4CC2FE9D985E}">
      <dsp:nvSpPr>
        <dsp:cNvPr id="0" name=""/>
        <dsp:cNvSpPr/>
      </dsp:nvSpPr>
      <dsp:spPr>
        <a:xfrm rot="16200000">
          <a:off x="1902067" y="2238958"/>
          <a:ext cx="1900919" cy="1900919"/>
        </a:xfrm>
        <a:prstGeom prst="pieWedg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Temperatur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Energi</a:t>
          </a:r>
        </a:p>
      </dsp:txBody>
      <dsp:txXfrm rot="5400000">
        <a:off x="2458833" y="2238958"/>
        <a:ext cx="1344153" cy="1344153"/>
      </dsp:txXfrm>
    </dsp:sp>
    <dsp:sp modelId="{F48DD944-E94F-4D5F-AF4C-31CD04C76AB4}">
      <dsp:nvSpPr>
        <dsp:cNvPr id="0" name=""/>
        <dsp:cNvSpPr/>
      </dsp:nvSpPr>
      <dsp:spPr>
        <a:xfrm>
          <a:off x="3989093" y="4358756"/>
          <a:ext cx="656322" cy="627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2D806-8664-45B0-8B8C-CBC5814DFA8D}">
      <dsp:nvSpPr>
        <dsp:cNvPr id="0" name=""/>
        <dsp:cNvSpPr/>
      </dsp:nvSpPr>
      <dsp:spPr>
        <a:xfrm rot="10800000">
          <a:off x="4905217" y="4358756"/>
          <a:ext cx="653296" cy="627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5283-BA34-4CF8-9FBB-832AFF415C39}" type="datetimeFigureOut">
              <a:rPr lang="da-DK" smtClean="0"/>
              <a:t>15-09-2023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5495-DC85-4AAF-AB97-F242D5B93F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9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400-FB3A-4DEC-858E-8A74DDD51F2E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1F2C-E006-4D5F-B606-A00ADF1B9476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FF6E-322A-4698-8A28-D65EC15B1643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291B-6A79-4617-B632-679938A3A393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D37F-F041-42D6-BA47-BFC53A69DCB4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7E78-E8A0-4675-888A-C260E17DDEC9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43F5-6755-4259-92B5-FBB407DC2DE6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BAF-676E-40EB-89E0-876EBB7E6961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871-34BF-471E-A720-2F3BA31EF0B1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7354-00A5-4D18-A193-E502E8FEC4DF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ED60-E1CF-4777-B3E7-4862C6621FC3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226-6B76-42B3-9995-247541DA0EF4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0620-F40A-4573-B63A-04C404D48C25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416B-C92A-4ACF-AD7E-7474A4020498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3CF9-A296-447B-A5D6-BCE68FD32F74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A6-AB61-42F2-BDE6-0094D8043DAA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F15C-6E8C-4EA0-A36C-4BC880F9C8A7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demager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ozymes.com/en/solutions/professional-clean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sercontent.one/wp/husarbejde.dk/wp-content/uploads/2023/09/Bland-selv-rengoering-maj-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co2tips.dk/category/groen-rengoering/bolig/" TargetMode="External"/><Relationship Id="rId7" Type="http://schemas.openxmlformats.org/officeDocument/2006/relationships/hyperlink" Target="https://sus-udd.dk/bibliotek/undervisningsmateriale/undervisningsmateriale-rengoering-og-service/" TargetMode="External"/><Relationship Id="rId2" Type="http://schemas.openxmlformats.org/officeDocument/2006/relationships/hyperlink" Target="https://husarbejde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s-udd.dk/wp-content/uploads/2022/04/Grundlaeggende-rengoeringshygiejne-2022.pdf" TargetMode="External"/><Relationship Id="rId5" Type="http://schemas.openxmlformats.org/officeDocument/2006/relationships/hyperlink" Target="https://sus-udd.dk/wp-content/uploads/2023/08/Mikrofiber.pdf" TargetMode="External"/><Relationship Id="rId4" Type="http://schemas.openxmlformats.org/officeDocument/2006/relationships/hyperlink" Target="https://www.bolius.dk/rengoering-af-boligen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usarbejde.dk/?s=mopp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2F069-37E5-85ED-2A42-C036BCAFC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2794" cy="1646302"/>
          </a:xfrm>
        </p:spPr>
        <p:txBody>
          <a:bodyPr/>
          <a:lstStyle/>
          <a:p>
            <a:r>
              <a:rPr lang="da-DK" sz="4400" dirty="0"/>
              <a:t>Grøn og Bæredygtig rengøring uden kemikalier?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A508C5-258D-3D15-FDE8-AD46E5007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Den Skandinaviske højskole, tirsdag den 20. september 2023</a:t>
            </a:r>
          </a:p>
          <a:p>
            <a:r>
              <a:rPr lang="da-DK" dirty="0"/>
              <a:t>Ved pens. lektor og rengøringsekspert Anne Grete Rasmussen</a:t>
            </a:r>
          </a:p>
          <a:p>
            <a:r>
              <a:rPr lang="da-DK" dirty="0"/>
              <a:t>FruGrøn.dk fra Sorø. </a:t>
            </a:r>
            <a:r>
              <a:rPr lang="da-DK" dirty="0">
                <a:hlinkClick r:id="rId2"/>
              </a:rPr>
              <a:t>idemager@gmail.com</a:t>
            </a:r>
            <a:r>
              <a:rPr lang="da-DK" dirty="0"/>
              <a:t>, 20652065</a:t>
            </a:r>
          </a:p>
        </p:txBody>
      </p:sp>
    </p:spTree>
    <p:extLst>
      <p:ext uri="{BB962C8B-B14F-4D97-AF65-F5344CB8AC3E}">
        <p14:creationId xmlns:p14="http://schemas.microsoft.com/office/powerpoint/2010/main" val="353514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3191-26B3-DFDF-B6FD-A15DCAB7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Fremtidens rengøring?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A56246-B38A-7118-40D2-DD1CF4679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Øget fokus på rengørings venlige materialer, </a:t>
            </a:r>
            <a:r>
              <a:rPr lang="da-DK" dirty="0" err="1"/>
              <a:t>nannobelægning</a:t>
            </a:r>
            <a:r>
              <a:rPr lang="da-DK" dirty="0"/>
              <a:t>?</a:t>
            </a:r>
          </a:p>
          <a:p>
            <a:r>
              <a:rPr lang="da-DK" dirty="0"/>
              <a:t>Ud med støvsuger, </a:t>
            </a:r>
            <a:r>
              <a:rPr lang="da-DK" dirty="0" err="1"/>
              <a:t>gulvspand</a:t>
            </a:r>
            <a:r>
              <a:rPr lang="da-DK" dirty="0"/>
              <a:t> og sprit</a:t>
            </a:r>
          </a:p>
          <a:p>
            <a:r>
              <a:rPr lang="da-DK" dirty="0"/>
              <a:t>Mere tørrengøring med vandspray og mikrofiber</a:t>
            </a:r>
          </a:p>
          <a:p>
            <a:r>
              <a:rPr lang="da-DK" dirty="0"/>
              <a:t>Koldt vand med enzymer og nedbrydelige </a:t>
            </a:r>
            <a:r>
              <a:rPr lang="da-DK" dirty="0" err="1"/>
              <a:t>koldtvands</a:t>
            </a:r>
            <a:r>
              <a:rPr lang="da-DK" dirty="0"/>
              <a:t> sæber</a:t>
            </a:r>
          </a:p>
          <a:p>
            <a:r>
              <a:rPr lang="da-DK" dirty="0"/>
              <a:t>Robotter? </a:t>
            </a:r>
          </a:p>
          <a:p>
            <a:r>
              <a:rPr lang="da-DK" dirty="0"/>
              <a:t>Mikrobiologiske (Probiologisk) rengøring, der fjerner dårlige lugte. Indeholder mikroorganismer der fjerner fødegrundlaget for de bakterier der danner dårlig lugt. Trænger også ind i overflader, så de skulle være langtidsvirkende.</a:t>
            </a:r>
            <a:br>
              <a:rPr lang="da-DK" dirty="0"/>
            </a:br>
            <a:endParaRPr lang="da-DK" dirty="0"/>
          </a:p>
          <a:p>
            <a:r>
              <a:rPr lang="da-DK" dirty="0"/>
              <a:t>Et eksempel ”</a:t>
            </a:r>
            <a:r>
              <a:rPr lang="da-DK" dirty="0" err="1"/>
              <a:t>Byom’s</a:t>
            </a:r>
            <a:r>
              <a:rPr lang="da-DK" dirty="0"/>
              <a:t> </a:t>
            </a:r>
            <a:r>
              <a:rPr lang="da-DK" dirty="0" err="1"/>
              <a:t>Probiotics</a:t>
            </a:r>
            <a:r>
              <a:rPr lang="da-DK" dirty="0"/>
              <a:t>” Novo Nordisk </a:t>
            </a:r>
            <a:r>
              <a:rPr lang="da-DK" dirty="0">
                <a:hlinkClick r:id="rId2"/>
              </a:rPr>
              <a:t>”</a:t>
            </a:r>
            <a:r>
              <a:rPr lang="da-DK" dirty="0" err="1">
                <a:hlinkClick r:id="rId2"/>
              </a:rPr>
              <a:t>Microvia</a:t>
            </a:r>
            <a:r>
              <a:rPr lang="da-DK" dirty="0">
                <a:hlinkClick r:id="rId2"/>
              </a:rPr>
              <a:t> TM Pro”</a:t>
            </a:r>
            <a:endParaRPr lang="da-DK" dirty="0"/>
          </a:p>
          <a:p>
            <a:r>
              <a:rPr lang="da-DK" dirty="0"/>
              <a:t>Fokus på glæden ved at gøre rent, fællesskab, meditation og sunde kropsbevægelser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1C1034-C774-C2BF-1699-C38B57CB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1FBD91-6172-381B-E5DD-C9B9ED48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44D72E4-C555-7F04-E37C-B0DD924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0A10E54-E0EA-D4D4-8122-AEA231E8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3308D51-7702-A9F7-1325-FD5DE4B2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 rengøring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dirty="0"/>
              <a:t>Holde rent i stedet for at gøre rent</a:t>
            </a:r>
          </a:p>
          <a:p>
            <a:r>
              <a:rPr lang="da-DK" dirty="0"/>
              <a:t>Brug børster, mikrofiber, skraber og koldt vand på sprayflaske</a:t>
            </a:r>
          </a:p>
          <a:p>
            <a:r>
              <a:rPr lang="da-DK" dirty="0"/>
              <a:t>Brug enkle midler, der kun fjerner den uønskede smuds</a:t>
            </a:r>
          </a:p>
          <a:p>
            <a:r>
              <a:rPr lang="da-DK" dirty="0"/>
              <a:t>Køb miljømærkede produkter</a:t>
            </a:r>
          </a:p>
          <a:p>
            <a:r>
              <a:rPr lang="da-DK" dirty="0"/>
              <a:t>Undgå kemisk desinfektion som Klor, </a:t>
            </a:r>
            <a:r>
              <a:rPr lang="da-DK" dirty="0" err="1"/>
              <a:t>Rodalon</a:t>
            </a:r>
            <a:r>
              <a:rPr lang="da-DK" dirty="0"/>
              <a:t> og sprit </a:t>
            </a:r>
          </a:p>
          <a:p>
            <a:r>
              <a:rPr lang="da-DK" dirty="0"/>
              <a:t>Probiologisk rengøring?</a:t>
            </a:r>
          </a:p>
          <a:p>
            <a:r>
              <a:rPr lang="da-DK" dirty="0"/>
              <a:t>Pas på myter på nettet – Natron, bagepulver, citroner, ketchup m.v. </a:t>
            </a:r>
          </a:p>
          <a:p>
            <a:r>
              <a:rPr lang="da-DK" dirty="0"/>
              <a:t>Bland selv midler? Ikke farligt, hvis du ved hvad du gør. Link: </a:t>
            </a:r>
            <a:r>
              <a:rPr lang="da-DK" dirty="0">
                <a:hlinkClick r:id="rId2"/>
              </a:rPr>
              <a:t>Husarbejde.dk  </a:t>
            </a:r>
            <a:endParaRPr lang="da-DK" dirty="0"/>
          </a:p>
          <a:p>
            <a:r>
              <a:rPr lang="da-DK" dirty="0"/>
              <a:t>Gør rent i fællesskab, brug kroppen dynamisk og syng eller hør radio 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451-40CA-4A00-9C47-2C37E31FC7D9}" type="slidenum">
              <a:rPr lang="da-DK" smtClean="0"/>
              <a:t>12</a:t>
            </a:fld>
            <a:endParaRPr lang="da-DK"/>
          </a:p>
        </p:txBody>
      </p:sp>
      <p:pic>
        <p:nvPicPr>
          <p:cNvPr id="6" name="Picture 4" descr="Billedresultat for fødevare mæ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375488"/>
            <a:ext cx="863999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80" y="520228"/>
            <a:ext cx="1380555" cy="7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9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0E12-37E7-B9F9-3F91-A4D46ED3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40" y="618309"/>
            <a:ext cx="8596668" cy="1105989"/>
          </a:xfrm>
        </p:spPr>
        <p:txBody>
          <a:bodyPr>
            <a:normAutofit/>
          </a:bodyPr>
          <a:lstStyle/>
          <a:p>
            <a:r>
              <a:rPr lang="da-DK" sz="3200" dirty="0"/>
              <a:t>Myter på nettet – tips en 12-er!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617CC9-02EA-3690-EC86-420888FF1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A210CFA-F63B-3500-9C88-CAB86F0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FE9493-52EE-0A60-9FBE-02F9DA46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E03E3E7F-6398-8ECA-640E-CFA230829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87119"/>
              </p:ext>
            </p:extLst>
          </p:nvPr>
        </p:nvGraphicFramePr>
        <p:xfrm>
          <a:off x="581540" y="1306286"/>
          <a:ext cx="8104776" cy="48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10">
                  <a:extLst>
                    <a:ext uri="{9D8B030D-6E8A-4147-A177-3AD203B41FA5}">
                      <a16:colId xmlns:a16="http://schemas.microsoft.com/office/drawing/2014/main" val="2170423631"/>
                    </a:ext>
                  </a:extLst>
                </a:gridCol>
                <a:gridCol w="5495107">
                  <a:extLst>
                    <a:ext uri="{9D8B030D-6E8A-4147-A177-3AD203B41FA5}">
                      <a16:colId xmlns:a16="http://schemas.microsoft.com/office/drawing/2014/main" val="2646645132"/>
                    </a:ext>
                  </a:extLst>
                </a:gridCol>
                <a:gridCol w="713651">
                  <a:extLst>
                    <a:ext uri="{9D8B030D-6E8A-4147-A177-3AD203B41FA5}">
                      <a16:colId xmlns:a16="http://schemas.microsoft.com/office/drawing/2014/main" val="1467945496"/>
                    </a:ext>
                  </a:extLst>
                </a:gridCol>
                <a:gridCol w="725104">
                  <a:extLst>
                    <a:ext uri="{9D8B030D-6E8A-4147-A177-3AD203B41FA5}">
                      <a16:colId xmlns:a16="http://schemas.microsoft.com/office/drawing/2014/main" val="333439635"/>
                    </a:ext>
                  </a:extLst>
                </a:gridCol>
                <a:gridCol w="725104">
                  <a:extLst>
                    <a:ext uri="{9D8B030D-6E8A-4147-A177-3AD203B41FA5}">
                      <a16:colId xmlns:a16="http://schemas.microsoft.com/office/drawing/2014/main" val="1754552150"/>
                    </a:ext>
                  </a:extLst>
                </a:gridCol>
              </a:tblGrid>
              <a:tr h="296091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Måske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66272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Fjern kalk fra håndvasken med toiletrengøringsmiddel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26395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Blad brun sæbe og eddike. Bedste middel til ovnen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11934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Kom sulfo på en plet med rødbedesaft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81850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Eddike i vaskemaskinen fjerner kalk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050193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Drys bagepulver i ovnen og spray med eddike. Rengør perfekt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7486"/>
                  </a:ext>
                </a:extLst>
              </a:tr>
              <a:tr h="403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Når vandet er hårdt skal der tilsættes mere rengøringsmiddel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8552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Kalk i toilet fjernes med cola på vatrondeller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28444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Natron er et godt og billige rengøringsmiddel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34459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Vask ikke mikrofiberklude sammen med andet vasketøj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71912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Vaskevandet skal være varmt for at virke godt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93120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Opvasketabs rengør vaskemaskinen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74259"/>
                  </a:ext>
                </a:extLst>
              </a:tr>
              <a:tr h="368284">
                <a:tc>
                  <a:txBody>
                    <a:bodyPr/>
                    <a:lstStyle/>
                    <a:p>
                      <a:r>
                        <a:rPr lang="da-DK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Godt, at bruge tandbørste, mikrofiber og knofedt i rengøringen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97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8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FC2B4-AEFA-3BD6-8850-30D802AC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nu - litteratur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F6BF0E-8AB2-F01E-4424-36D689404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Har I spørgsmål så besøg mine hjemmesider: FruGrøn.dk eller CO2tips.dk</a:t>
            </a:r>
          </a:p>
          <a:p>
            <a:r>
              <a:rPr lang="da-DK" dirty="0"/>
              <a:t>Kommer også gerne på besøg på jeres skoler med forslag til nemmere billigere og mere bæredygtig rengøring</a:t>
            </a:r>
          </a:p>
          <a:p>
            <a:r>
              <a:rPr lang="da-DK" dirty="0"/>
              <a:t>Venligst Anne Grete Rasmussen. Pens lektor, Sorø. Som rengøringsekspert har jeg skrevet gode artikler for BOLIUS.</a:t>
            </a:r>
          </a:p>
          <a:p>
            <a:endParaRPr lang="da-DK" dirty="0"/>
          </a:p>
          <a:p>
            <a:r>
              <a:rPr lang="da-DK" sz="1600" dirty="0">
                <a:hlinkClick r:id="rId2"/>
              </a:rPr>
              <a:t>Husarbejde.dk, FruGrøn.dk </a:t>
            </a:r>
            <a:r>
              <a:rPr lang="da-DK" sz="1600" dirty="0"/>
              <a:t>og </a:t>
            </a:r>
            <a:r>
              <a:rPr lang="da-DK" sz="1600" dirty="0">
                <a:hlinkClick r:id="rId3"/>
              </a:rPr>
              <a:t>CO2tips.dk</a:t>
            </a:r>
            <a:endParaRPr lang="da-DK" sz="1600" dirty="0"/>
          </a:p>
          <a:p>
            <a:r>
              <a:rPr lang="da-DK" sz="1500" dirty="0"/>
              <a:t>Mine artikler/video: </a:t>
            </a:r>
            <a:r>
              <a:rPr lang="da-DK" sz="1500" dirty="0">
                <a:hlinkClick r:id="rId4"/>
              </a:rPr>
              <a:t>Rengøring generelt på BOLIUS</a:t>
            </a:r>
            <a:endParaRPr lang="da-DK" sz="1500" dirty="0"/>
          </a:p>
          <a:p>
            <a:r>
              <a:rPr lang="da-DK" sz="1500" dirty="0"/>
              <a:t>Sus-udd.dk (2023) </a:t>
            </a:r>
            <a:r>
              <a:rPr lang="da-DK" sz="1500" dirty="0">
                <a:hlinkClick r:id="rId5"/>
              </a:rPr>
              <a:t>Mikrofiber</a:t>
            </a:r>
            <a:endParaRPr lang="da-DK" sz="1500" dirty="0"/>
          </a:p>
          <a:p>
            <a:r>
              <a:rPr lang="da-DK" sz="1500" dirty="0"/>
              <a:t>Sus-udd.dk (2022) </a:t>
            </a:r>
            <a:r>
              <a:rPr lang="da-DK" sz="1500" dirty="0">
                <a:hlinkClick r:id="rId6"/>
              </a:rPr>
              <a:t>Grundlæggende arbejdshygiejne</a:t>
            </a:r>
            <a:endParaRPr lang="da-DK" sz="1500" dirty="0"/>
          </a:p>
          <a:p>
            <a:r>
              <a:rPr lang="da-DK" sz="1500" dirty="0" err="1"/>
              <a:t>Serviceehvervenes</a:t>
            </a:r>
            <a:r>
              <a:rPr lang="da-DK" sz="1500" dirty="0"/>
              <a:t> Efteruddannelsesudvalg </a:t>
            </a:r>
            <a:br>
              <a:rPr lang="da-DK" sz="1500" dirty="0"/>
            </a:br>
            <a:r>
              <a:rPr lang="da-DK" sz="1500" dirty="0">
                <a:hlinkClick r:id="rId7"/>
              </a:rPr>
              <a:t>Rengøring og Service</a:t>
            </a:r>
            <a:endParaRPr lang="da-DK" sz="15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EBAC12-D352-B741-900F-FEDB5E00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B0EDE28-9DE9-CAA8-6D2E-E844C706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5ED08CF-9CDE-4A25-8D7B-085C504D3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1429" y="3095009"/>
            <a:ext cx="2593500" cy="27440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016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7BD0E-3D66-B256-7B54-CD6CF06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D531E4-23F2-7174-961B-28F578302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Hygiejne, rengøring og bæredygtighed  </a:t>
            </a:r>
          </a:p>
          <a:p>
            <a:r>
              <a:rPr lang="da-DK" dirty="0"/>
              <a:t>Forskellige typer af rengøring De 4 rengøringsfaktorer og bæredygtighed</a:t>
            </a:r>
          </a:p>
          <a:p>
            <a:r>
              <a:rPr lang="da-DK" dirty="0"/>
              <a:t>Rengøringsmidler, varme (energi), mekanisk bearbejdning og tid</a:t>
            </a:r>
          </a:p>
          <a:p>
            <a:r>
              <a:rPr lang="da-DK" dirty="0"/>
              <a:t>Forskellige typer af rengøring – rengøringsvenlige rum?</a:t>
            </a:r>
          </a:p>
          <a:p>
            <a:r>
              <a:rPr lang="da-DK" dirty="0"/>
              <a:t>Tør og fugt rengøring mikrofiber og koldt vand. (CO2)</a:t>
            </a:r>
          </a:p>
          <a:p>
            <a:r>
              <a:rPr lang="da-DK" dirty="0"/>
              <a:t>Fremtidens rengøring uden kemi er bæredygtig rengøring</a:t>
            </a:r>
          </a:p>
          <a:p>
            <a:r>
              <a:rPr lang="da-DK" dirty="0"/>
              <a:t>Tips er 12-er med myter fra nettet</a:t>
            </a:r>
          </a:p>
          <a:p>
            <a:r>
              <a:rPr lang="da-DK" dirty="0"/>
              <a:t>Kontakt mig gerne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B11EBC-C9F4-6439-8A34-A7C4B967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2E933D3-58E5-A985-D258-FBB1C911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1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sidefod 4">
            <a:extLst>
              <a:ext uri="{FF2B5EF4-FFF2-40B4-BE49-F238E27FC236}">
                <a16:creationId xmlns:a16="http://schemas.microsoft.com/office/drawing/2014/main" id="{A2ECA132-CEEA-390A-3654-394FFE33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/>
              <a:t>Bæredygtig rengøring uden kemi? FruGrøn.dk </a:t>
            </a:r>
          </a:p>
        </p:txBody>
      </p:sp>
      <p:sp>
        <p:nvSpPr>
          <p:cNvPr id="12291" name="Pladsholder til slidenummer 5">
            <a:extLst>
              <a:ext uri="{FF2B5EF4-FFF2-40B4-BE49-F238E27FC236}">
                <a16:creationId xmlns:a16="http://schemas.microsoft.com/office/drawing/2014/main" id="{E2C21BB6-1DB9-20F0-E675-75014F2F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8111B8-A2F2-45F1-B9CB-EE521F7C92E8}" type="slidenum">
              <a:rPr lang="da-DK" altLang="da-DK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a-DK" altLang="da-DK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09891AA-7327-215F-B858-1F3CC2146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/>
          <a:lstStyle/>
          <a:p>
            <a:pPr eaLnBrk="1" hangingPunct="1"/>
            <a:r>
              <a:rPr lang="da-DK" altLang="da-DK" sz="3200" b="1" dirty="0"/>
              <a:t>Hygiejne, rengøring og bæredygtighed</a:t>
            </a:r>
          </a:p>
        </p:txBody>
      </p:sp>
      <p:sp>
        <p:nvSpPr>
          <p:cNvPr id="1229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FB9675D-B0F3-8D28-E178-53AB2AC49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u="sng" dirty="0"/>
              <a:t>Hygiejne: </a:t>
            </a:r>
            <a:r>
              <a:rPr lang="da-DK" altLang="da-DK" sz="2000" dirty="0"/>
              <a:t>Læren om sundhed, og ikke 100% bakteriefrit!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u="sng" dirty="0"/>
              <a:t>Rengøring:</a:t>
            </a:r>
            <a:r>
              <a:rPr lang="da-DK" altLang="da-DK" sz="2000" dirty="0"/>
              <a:t> Læren om at fjerne uønsket snavs, så rum bliver sunde, sikre og behagelige.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u="sng" dirty="0"/>
              <a:t>Bæredygtighed:</a:t>
            </a:r>
            <a:r>
              <a:rPr lang="da-DK" altLang="da-DK" sz="2000" dirty="0"/>
              <a:t> At koble klogt mellem sundhed, miljø og økonomi.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dirty="0"/>
              <a:t>- sundhed her og nu og på længere sigt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dirty="0"/>
              <a:t>- miljø er både klima (CO2e), vand, biodiversitet m.v.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2000" dirty="0"/>
              <a:t>- økonomi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a-DK" altLang="da-DK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idefod 4">
            <a:extLst>
              <a:ext uri="{FF2B5EF4-FFF2-40B4-BE49-F238E27FC236}">
                <a16:creationId xmlns:a16="http://schemas.microsoft.com/office/drawing/2014/main" id="{27BBE7F3-87BF-B662-9042-192CB437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/>
              <a:t>Bæredygtig rengøring uden kemi? FruGrøn.dk </a:t>
            </a:r>
          </a:p>
        </p:txBody>
      </p:sp>
      <p:sp>
        <p:nvSpPr>
          <p:cNvPr id="7171" name="Pladsholder til slidenummer 5">
            <a:extLst>
              <a:ext uri="{FF2B5EF4-FFF2-40B4-BE49-F238E27FC236}">
                <a16:creationId xmlns:a16="http://schemas.microsoft.com/office/drawing/2014/main" id="{36BE2273-5AC5-C722-8247-ECCC6B7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C2D3BD-CEA8-4253-9EE1-B4343486F7A2}" type="slidenum">
              <a:rPr lang="da-DK" altLang="da-DK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a-DK" altLang="da-DK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12561EE-2776-C703-31D5-6B1815BB4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altLang="da-DK" sz="3200" b="1" dirty="0"/>
              <a:t>Sundhedens historiske pædagogik</a:t>
            </a:r>
          </a:p>
        </p:txBody>
      </p:sp>
      <p:sp>
        <p:nvSpPr>
          <p:cNvPr id="717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DA20A90-CD78-C0BC-B7F4-A63442A2B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1445623"/>
            <a:ext cx="8596668" cy="459573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b="1" dirty="0"/>
              <a:t>Græsk gudinde : </a:t>
            </a:r>
            <a:r>
              <a:rPr lang="da-DK" altLang="da-DK" sz="1700" dirty="0" err="1"/>
              <a:t>Hygieja</a:t>
            </a:r>
            <a:r>
              <a:rPr lang="da-DK" altLang="da-DK" sz="1700" dirty="0"/>
              <a:t> – fornuftig sund levevis – moder til sundhedslæren, den forebyggende og sundhedsfremmende logik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b="1" dirty="0"/>
              <a:t>Hygiejne = læren om sundhed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da-DK" altLang="da-DK" sz="17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dirty="0"/>
              <a:t>1800 Renlighed og udbygning af sanitære forhold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dirty="0"/>
              <a:t>1900 Bakteriologiens udvikling i levnedsmidler og vand Styrkelse af den almene modstandskraft: frisk luft, sollys, gymnastik, idræt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dirty="0"/>
              <a:t>2000 Udvikling af rengøringsmidler der fjerner snavs og bakterier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dirty="0"/>
              <a:t>2019 Corona lærer os at bruge organiske opløsningsmidler, som også dræber alle de gode og sundhedsfremmende bakterier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altLang="da-DK" sz="1700" dirty="0"/>
              <a:t>2023 Vi bombarderes med reklamer/influensers om smart kemi og tips som er skadelige for miljøet.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1700" u="sng" dirty="0">
                <a:solidFill>
                  <a:srgbClr val="C00000"/>
                </a:solidFill>
              </a:rPr>
              <a:t>Alle unge bør få læring om rengøring i både teori og praksis 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a-DK" altLang="da-DK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a-DK" altLang="da-DK" sz="1400" dirty="0"/>
              <a:t>Kilde: ”Lys, luft og renlighed – den moderne socialhygiejnes fødsel,(1986) Lars Henrik Schmidt og Jens Erik Kristensen, Akademisk Forlag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C0A9D-3B03-27D0-0E4D-E44A845F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rgbClr val="92D050"/>
                </a:solidFill>
                <a:latin typeface="nationaledemibold"/>
              </a:rPr>
              <a:t>5</a:t>
            </a:r>
            <a:r>
              <a:rPr lang="da-DK" b="0" i="0" dirty="0">
                <a:solidFill>
                  <a:srgbClr val="92D050"/>
                </a:solidFill>
                <a:effectLst/>
                <a:latin typeface="nationaledemibold"/>
              </a:rPr>
              <a:t> </a:t>
            </a:r>
            <a:r>
              <a:rPr lang="da-DK" b="0" i="0" dirty="0">
                <a:solidFill>
                  <a:srgbClr val="92D050"/>
                </a:solidFill>
                <a:effectLst/>
              </a:rPr>
              <a:t>typer</a:t>
            </a:r>
            <a:r>
              <a:rPr lang="da-DK" b="0" i="0" dirty="0">
                <a:solidFill>
                  <a:srgbClr val="92D050"/>
                </a:solidFill>
                <a:effectLst/>
                <a:latin typeface="nationaledemibold"/>
              </a:rPr>
              <a:t> rengøring, du kan skelne mellem</a:t>
            </a:r>
            <a:br>
              <a:rPr lang="da-DK" b="0" i="0" dirty="0">
                <a:solidFill>
                  <a:srgbClr val="000000"/>
                </a:solidFill>
                <a:effectLst/>
                <a:latin typeface="nationaledemibold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F245FC-7F60-E8A3-383E-DA68F3C3C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da-DK" b="1" i="0" u="sng" dirty="0">
                <a:solidFill>
                  <a:srgbClr val="000000"/>
                </a:solidFill>
                <a:effectLst/>
              </a:rPr>
              <a:t>Hygiejnisk rengøring</a:t>
            </a:r>
            <a:r>
              <a:rPr lang="da-DK" b="0" i="0" u="sng" dirty="0">
                <a:solidFill>
                  <a:srgbClr val="000000"/>
                </a:solidFill>
                <a:effectLst/>
              </a:rPr>
              <a:t>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Rengøring til en standart, så du undgår uønsket vækst af bakterier, virus og skimmel.</a:t>
            </a:r>
          </a:p>
          <a:p>
            <a:pPr>
              <a:buFont typeface="+mj-lt"/>
              <a:buAutoNum type="arabicPeriod"/>
            </a:pPr>
            <a:r>
              <a:rPr lang="da-DK" b="1" i="0" u="sng" dirty="0">
                <a:solidFill>
                  <a:srgbClr val="000000"/>
                </a:solidFill>
                <a:effectLst/>
              </a:rPr>
              <a:t>Sikkerhedsmæssig rengøring</a:t>
            </a:r>
            <a:r>
              <a:rPr lang="da-DK" b="0" i="0" u="sng" dirty="0">
                <a:solidFill>
                  <a:srgbClr val="000000"/>
                </a:solidFill>
                <a:effectLst/>
              </a:rPr>
              <a:t>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Sikrer, at ingen kommer til skade i lokalet, fx falder i fedtrester eller over roderi </a:t>
            </a:r>
          </a:p>
          <a:p>
            <a:pPr algn="l">
              <a:buFont typeface="+mj-lt"/>
              <a:buAutoNum type="arabicPeriod"/>
            </a:pPr>
            <a:r>
              <a:rPr lang="da-DK" b="1" i="0" u="sng" dirty="0">
                <a:solidFill>
                  <a:srgbClr val="000000"/>
                </a:solidFill>
                <a:effectLst/>
              </a:rPr>
              <a:t>Rengøring, der vedligeholder</a:t>
            </a:r>
            <a:r>
              <a:rPr lang="da-DK" b="0" i="0" dirty="0">
                <a:solidFill>
                  <a:srgbClr val="000000"/>
                </a:solidFill>
                <a:effectLst/>
              </a:rPr>
              <a:t>: Fx rengøring af træbordplader og linoleumsgulv med sæbevand, så sæben danner en hinde på overfladen og gør rengøring nemmere fremover.</a:t>
            </a:r>
          </a:p>
          <a:p>
            <a:pPr algn="l">
              <a:buFont typeface="+mj-lt"/>
              <a:buAutoNum type="arabicPeriod"/>
            </a:pPr>
            <a:r>
              <a:rPr lang="da-DK" b="1" i="0" u="sng" dirty="0">
                <a:solidFill>
                  <a:srgbClr val="000000"/>
                </a:solidFill>
                <a:effectLst/>
              </a:rPr>
              <a:t>Æstetisk rengøring</a:t>
            </a:r>
            <a:r>
              <a:rPr lang="da-DK" b="0" i="0" u="sng" dirty="0">
                <a:solidFill>
                  <a:srgbClr val="000000"/>
                </a:solidFill>
                <a:effectLst/>
              </a:rPr>
              <a:t>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Rengøring, der sørger for, at boligen fremstår smuk og skinnende ren. Den æstetiske rengøring har ingen sundhedsmæssig funktion, men den er mest synlig. </a:t>
            </a:r>
          </a:p>
          <a:p>
            <a:pPr algn="l">
              <a:buFont typeface="+mj-lt"/>
              <a:buAutoNum type="arabicPeriod"/>
            </a:pPr>
            <a:r>
              <a:rPr lang="da-DK" b="1" i="0" u="sng" dirty="0">
                <a:solidFill>
                  <a:srgbClr val="000000"/>
                </a:solidFill>
                <a:effectLst/>
              </a:rPr>
              <a:t>Destruktiv rengøring: </a:t>
            </a:r>
            <a:r>
              <a:rPr lang="da-DK" b="0" i="0" dirty="0">
                <a:solidFill>
                  <a:srgbClr val="000000"/>
                </a:solidFill>
                <a:effectLst/>
              </a:rPr>
              <a:t>Hysterisk rengøring som fjerne både dårlige og de sunde  mikroorganismer. Vi har brug for alle de gode bakterier!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b="1" u="sng" dirty="0">
                <a:solidFill>
                  <a:srgbClr val="C00000"/>
                </a:solidFill>
              </a:rPr>
              <a:t>Bæredygtig og sund rengøring kræver viden! </a:t>
            </a:r>
            <a:endParaRPr lang="da-DK" b="1" i="0" u="sng" dirty="0">
              <a:solidFill>
                <a:srgbClr val="C00000"/>
              </a:solidFill>
              <a:effectLst/>
            </a:endParaRP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9785E8D-6C0E-8658-E6AB-ED9C6769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9BF594C-4748-3B0F-7B36-58D8522C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B3067-D5C4-3EF8-61DC-2BAA0C8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>
            <a:normAutofit fontScale="90000"/>
          </a:bodyPr>
          <a:lstStyle/>
          <a:p>
            <a:r>
              <a:rPr lang="da-DK" dirty="0"/>
              <a:t>4 rengøringsfaktorer - </a:t>
            </a:r>
            <a:r>
              <a:rPr lang="da-DK"/>
              <a:t>Bæredygtig rengøring?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5EBA458-A4A5-8AD4-6DFE-FABB10E4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EC129B0-03BB-0A92-F1F7-9C5AEAD6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70767E-4E20-EC12-A9B1-B44712DF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D39258-9A01-D62A-F333-B4ACEA4E8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102135"/>
              </p:ext>
            </p:extLst>
          </p:nvPr>
        </p:nvGraphicFramePr>
        <p:xfrm>
          <a:off x="1580225" y="1651247"/>
          <a:ext cx="7693776" cy="439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482C6292-607D-8661-A7F7-5BB998F9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2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3" name="Pil: opadgående 2">
            <a:extLst>
              <a:ext uri="{FF2B5EF4-FFF2-40B4-BE49-F238E27FC236}">
                <a16:creationId xmlns:a16="http://schemas.microsoft.com/office/drawing/2014/main" id="{D1185C54-2712-181C-F20A-65BD843F0208}"/>
              </a:ext>
            </a:extLst>
          </p:cNvPr>
          <p:cNvSpPr/>
          <p:nvPr/>
        </p:nvSpPr>
        <p:spPr>
          <a:xfrm>
            <a:off x="5357444" y="1520236"/>
            <a:ext cx="139337" cy="448628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732C1622-3677-0520-8D43-5A967A221831}"/>
              </a:ext>
            </a:extLst>
          </p:cNvPr>
          <p:cNvSpPr/>
          <p:nvPr/>
        </p:nvSpPr>
        <p:spPr>
          <a:xfrm flipV="1">
            <a:off x="3048000" y="3763380"/>
            <a:ext cx="5727558" cy="150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5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sidefod 4">
            <a:extLst>
              <a:ext uri="{FF2B5EF4-FFF2-40B4-BE49-F238E27FC236}">
                <a16:creationId xmlns:a16="http://schemas.microsoft.com/office/drawing/2014/main" id="{2B95712B-4532-9EFF-375B-F0F1FBB6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/>
              <a:t>Bæredygtig rengøring uden kemi? FruGrøn.dk </a:t>
            </a:r>
          </a:p>
        </p:txBody>
      </p:sp>
      <p:sp>
        <p:nvSpPr>
          <p:cNvPr id="13315" name="Pladsholder til slidenummer 5">
            <a:extLst>
              <a:ext uri="{FF2B5EF4-FFF2-40B4-BE49-F238E27FC236}">
                <a16:creationId xmlns:a16="http://schemas.microsoft.com/office/drawing/2014/main" id="{3B0EC2C0-84B3-5D6D-74A8-724959C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732F12-802B-4596-99F2-76C1BD63948E}" type="slidenum">
              <a:rPr lang="da-DK" altLang="da-DK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2E7DBD60-C5E6-1217-3D62-8F2CDB7D8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200" b="1" dirty="0"/>
              <a:t>Inden start</a:t>
            </a:r>
          </a:p>
        </p:txBody>
      </p:sp>
      <p:sp>
        <p:nvSpPr>
          <p:cNvPr id="1331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F14F0C6-B257-3CBE-42F8-6122C4F1B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sz="1700" b="1" dirty="0"/>
              <a:t>Rengøringsvenlige rum </a:t>
            </a:r>
            <a:br>
              <a:rPr lang="da-DK" altLang="da-DK" sz="1700" b="1" dirty="0"/>
            </a:br>
            <a:r>
              <a:rPr lang="da-DK" altLang="da-DK" sz="1700" dirty="0"/>
              <a:t>- Systematisk gennemgang af rum. Oprydning, ledninger, ”hænge op”, måtter </a:t>
            </a:r>
          </a:p>
          <a:p>
            <a:pPr eaLnBrk="1" hangingPunct="1"/>
            <a:r>
              <a:rPr lang="da-DK" altLang="da-DK" sz="1700" b="1" dirty="0"/>
              <a:t>Hvilken type smuds skal fjernes ?</a:t>
            </a:r>
          </a:p>
          <a:p>
            <a:pPr eaLnBrk="1" hangingPunct="1"/>
            <a:r>
              <a:rPr lang="da-DK" altLang="da-DK" sz="1700" b="1" dirty="0"/>
              <a:t>Hvilket materiale skal rengøres?</a:t>
            </a:r>
          </a:p>
          <a:p>
            <a:pPr eaLnBrk="1" hangingPunct="1"/>
            <a:r>
              <a:rPr lang="da-DK" altLang="da-DK" sz="1700" b="1" dirty="0"/>
              <a:t>Valg af metode - nye metoder kræver mindre vand, tid og kemikalier</a:t>
            </a:r>
          </a:p>
          <a:p>
            <a:pPr eaLnBrk="1" hangingPunct="1"/>
            <a:r>
              <a:rPr lang="da-DK" altLang="da-DK" sz="1700" b="1" dirty="0"/>
              <a:t>Rengøringsstandard - hyppighed  </a:t>
            </a:r>
            <a:endParaRPr lang="da-DK" altLang="da-DK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93316-9257-5130-B961-82C37639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/>
              <a:t>Mop dig glad – brug kroppen dynamisk – systematisk</a:t>
            </a:r>
            <a:br>
              <a:rPr lang="da-DK" sz="2800" dirty="0"/>
            </a:br>
            <a:r>
              <a:rPr lang="da-DK" sz="1800" dirty="0"/>
              <a:t>Brug skrubber, børster og gode mikrofiber mopper: Link til </a:t>
            </a:r>
            <a:r>
              <a:rPr lang="da-DK" sz="1800" dirty="0">
                <a:hlinkClick r:id="rId2"/>
              </a:rPr>
              <a:t>”grøn moppe”</a:t>
            </a:r>
            <a:br>
              <a:rPr lang="da-DK" sz="1800" dirty="0">
                <a:hlinkClick r:id="rId2"/>
              </a:rPr>
            </a:br>
            <a:r>
              <a:rPr lang="da-DK" sz="1800" dirty="0"/>
              <a:t>Tør (grøn) eller fugtig (rød) med sprayfunktion giver nem, hurtig og god rengøring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DFA137-6564-2201-BFE1-0578803C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B0D9766-BD8F-A279-DFA7-AE6939F0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609DFE8-12AE-42E1-464B-C9B1F3AC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72" y="1952626"/>
            <a:ext cx="5943600" cy="4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05BD9E-ED67-55CD-634C-D58562FC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736" y="1187695"/>
            <a:ext cx="3943399" cy="300349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A2F121C-E81A-25C8-38F6-B2C4F4080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621" y="40117"/>
            <a:ext cx="3002379" cy="442302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E88D305-BDFA-B4D1-605B-97B6B177EF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" b="19218"/>
          <a:stretch/>
        </p:blipFill>
        <p:spPr>
          <a:xfrm>
            <a:off x="322217" y="4463141"/>
            <a:ext cx="11547566" cy="23948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9F07AB1-E18D-6B30-24A9-05FB6409BCA0}"/>
              </a:ext>
            </a:extLst>
          </p:cNvPr>
          <p:cNvSpPr txBox="1"/>
          <p:nvPr/>
        </p:nvSpPr>
        <p:spPr>
          <a:xfrm flipH="1">
            <a:off x="536370" y="546410"/>
            <a:ext cx="855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KLIMA: Vores globale forbrugsudledninger, Concito.dk 8/2023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6CCF44-C4E4-2884-6229-150B75E18464}"/>
              </a:ext>
            </a:extLst>
          </p:cNvPr>
          <p:cNvSpPr txBox="1"/>
          <p:nvPr/>
        </p:nvSpPr>
        <p:spPr>
          <a:xfrm flipH="1">
            <a:off x="536371" y="1583473"/>
            <a:ext cx="3890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/>
              <a:t>Vi er ikke blevet grønnere!</a:t>
            </a:r>
          </a:p>
          <a:p>
            <a:pPr marL="285750" indent="-285750">
              <a:buFontTx/>
              <a:buChar char="-"/>
            </a:pPr>
            <a:r>
              <a:rPr lang="da-DK" dirty="0"/>
              <a:t>Vi udleder 13 Tons CO</a:t>
            </a:r>
            <a:r>
              <a:rPr lang="da-DK" sz="1400" dirty="0"/>
              <a:t>2</a:t>
            </a:r>
            <a:r>
              <a:rPr lang="da-DK" sz="1600" dirty="0"/>
              <a:t>e</a:t>
            </a:r>
            <a:r>
              <a:rPr lang="da-DK" dirty="0"/>
              <a:t>/person</a:t>
            </a:r>
          </a:p>
          <a:p>
            <a:pPr marL="285750" indent="-285750">
              <a:buFontTx/>
              <a:buChar char="-"/>
            </a:pPr>
            <a:r>
              <a:rPr lang="da-DK" dirty="0"/>
              <a:t>Mål: ned på 3 Tons CO</a:t>
            </a:r>
            <a:r>
              <a:rPr lang="da-DK" sz="1400" dirty="0"/>
              <a:t>2e</a:t>
            </a:r>
            <a:r>
              <a:rPr lang="da-DK" dirty="0"/>
              <a:t>/person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algn="ctr"/>
            <a:r>
              <a:rPr lang="da-DK" u="sng" dirty="0"/>
              <a:t>Fordeling af udledningen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Transport 24%, Fødevarer 20%</a:t>
            </a:r>
          </a:p>
          <a:p>
            <a:pPr marL="285750" indent="-285750">
              <a:buFontTx/>
              <a:buChar char="-"/>
            </a:pPr>
            <a:r>
              <a:rPr lang="da-DK" dirty="0"/>
              <a:t>Bolig 13%, El og varme 9%......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algn="ctr"/>
            <a:r>
              <a:rPr lang="da-DK" u="sng" dirty="0"/>
              <a:t>Udledning efter indkomst</a:t>
            </a:r>
          </a:p>
          <a:p>
            <a:pPr marL="285750" indent="-285750">
              <a:buFontTx/>
              <a:buChar char="-"/>
            </a:pPr>
            <a:r>
              <a:rPr lang="da-DK" dirty="0"/>
              <a:t>Lav indkomst 8,7 Tons/person</a:t>
            </a:r>
          </a:p>
          <a:p>
            <a:pPr marL="285750" indent="-285750">
              <a:buFontTx/>
              <a:buChar char="-"/>
            </a:pPr>
            <a:r>
              <a:rPr lang="da-DK" b="1" dirty="0">
                <a:solidFill>
                  <a:schemeClr val="accent4">
                    <a:lumMod val="75000"/>
                  </a:schemeClr>
                </a:solidFill>
              </a:rPr>
              <a:t>Høj indkomst 25 Tons/person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9E91272-8D7E-572D-6BCB-3F2E573A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Bæredygtig rengøring uden kemi? FruGrøn.dk 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D13583-4CCA-CB0E-C28C-608976BE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50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1172</Words>
  <Application>Microsoft Office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Arial</vt:lpstr>
      <vt:lpstr>Calibri</vt:lpstr>
      <vt:lpstr>nationaledemibold</vt:lpstr>
      <vt:lpstr>Tahoma</vt:lpstr>
      <vt:lpstr>Trebuchet MS</vt:lpstr>
      <vt:lpstr>Wingdings</vt:lpstr>
      <vt:lpstr>Wingdings 3</vt:lpstr>
      <vt:lpstr>Facet</vt:lpstr>
      <vt:lpstr>Grøn og Bæredygtig rengøring uden kemikalier?</vt:lpstr>
      <vt:lpstr>Disposition</vt:lpstr>
      <vt:lpstr>Hygiejne, rengøring og bæredygtighed</vt:lpstr>
      <vt:lpstr>Sundhedens historiske pædagogik</vt:lpstr>
      <vt:lpstr>5 typer rengøring, du kan skelne mellem </vt:lpstr>
      <vt:lpstr>4 rengøringsfaktorer - Bæredygtig rengøring?</vt:lpstr>
      <vt:lpstr>Inden start</vt:lpstr>
      <vt:lpstr>Mop dig glad – brug kroppen dynamisk – systematisk Brug skrubber, børster og gode mikrofiber mopper: Link til ”grøn moppe” Tør (grøn) eller fugtig (rød) med sprayfunktion giver nem, hurtig og god rengøring</vt:lpstr>
      <vt:lpstr>PowerPoint-præsentation</vt:lpstr>
      <vt:lpstr>Fremtidens rengøring?</vt:lpstr>
      <vt:lpstr>PowerPoint-præsentation</vt:lpstr>
      <vt:lpstr>Bæredygtig rengøring</vt:lpstr>
      <vt:lpstr>Myter på nettet – tips en 12-er! </vt:lpstr>
      <vt:lpstr>Tak for nu - 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Grøn og Bæredygtig rengøring uden kemikalier?</dc:title>
  <dc:creator>Anne Grete Rasmussen</dc:creator>
  <cp:lastModifiedBy>Anne Grete Rasmussen</cp:lastModifiedBy>
  <cp:revision>2</cp:revision>
  <dcterms:created xsi:type="dcterms:W3CDTF">2023-09-05T14:31:09Z</dcterms:created>
  <dcterms:modified xsi:type="dcterms:W3CDTF">2023-09-15T11:43:43Z</dcterms:modified>
</cp:coreProperties>
</file>