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71" r:id="rId10"/>
    <p:sldId id="266" r:id="rId11"/>
    <p:sldId id="267" r:id="rId12"/>
    <p:sldId id="259" r:id="rId13"/>
    <p:sldId id="260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2E4FAB-AE69-46BB-B562-3F874C8F24BD}" v="12" dt="2025-11-11T16:59:11.2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1" d="100"/>
          <a:sy n="51" d="100"/>
        </p:scale>
        <p:origin x="38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tte Adolfsson" userId="28071f30ffebbecd" providerId="LiveId" clId="{8A5AF3EB-E74E-46B6-9ADD-4F18A2546837}"/>
    <pc:docChg chg="undo custSel addSld delSld modSld">
      <pc:chgData name="Mette Adolfsson" userId="28071f30ffebbecd" providerId="LiveId" clId="{8A5AF3EB-E74E-46B6-9ADD-4F18A2546837}" dt="2025-11-11T16:59:11.220" v="811"/>
      <pc:docMkLst>
        <pc:docMk/>
      </pc:docMkLst>
      <pc:sldChg chg="modSp mod">
        <pc:chgData name="Mette Adolfsson" userId="28071f30ffebbecd" providerId="LiveId" clId="{8A5AF3EB-E74E-46B6-9ADD-4F18A2546837}" dt="2025-11-11T16:55:50.656" v="806" actId="27636"/>
        <pc:sldMkLst>
          <pc:docMk/>
          <pc:sldMk cId="1318096212" sldId="257"/>
        </pc:sldMkLst>
        <pc:spChg chg="mod">
          <ac:chgData name="Mette Adolfsson" userId="28071f30ffebbecd" providerId="LiveId" clId="{8A5AF3EB-E74E-46B6-9ADD-4F18A2546837}" dt="2025-11-11T16:55:50.656" v="806" actId="27636"/>
          <ac:spMkLst>
            <pc:docMk/>
            <pc:sldMk cId="1318096212" sldId="257"/>
            <ac:spMk id="3" creationId="{2CE8628E-3DEF-FC08-2647-6FC9B727D8F8}"/>
          </ac:spMkLst>
        </pc:spChg>
      </pc:sldChg>
      <pc:sldChg chg="modSp mod">
        <pc:chgData name="Mette Adolfsson" userId="28071f30ffebbecd" providerId="LiveId" clId="{8A5AF3EB-E74E-46B6-9ADD-4F18A2546837}" dt="2025-11-11T15:19:58.494" v="19" actId="20577"/>
        <pc:sldMkLst>
          <pc:docMk/>
          <pc:sldMk cId="1449951675" sldId="258"/>
        </pc:sldMkLst>
        <pc:spChg chg="mod">
          <ac:chgData name="Mette Adolfsson" userId="28071f30ffebbecd" providerId="LiveId" clId="{8A5AF3EB-E74E-46B6-9ADD-4F18A2546837}" dt="2025-11-11T15:19:58.494" v="19" actId="20577"/>
          <ac:spMkLst>
            <pc:docMk/>
            <pc:sldMk cId="1449951675" sldId="258"/>
            <ac:spMk id="3" creationId="{1AB87F05-8020-F3BD-06B9-511CC384ED3A}"/>
          </ac:spMkLst>
        </pc:spChg>
      </pc:sldChg>
      <pc:sldChg chg="modSp new mod">
        <pc:chgData name="Mette Adolfsson" userId="28071f30ffebbecd" providerId="LiveId" clId="{8A5AF3EB-E74E-46B6-9ADD-4F18A2546837}" dt="2025-11-11T15:21:16.157" v="111" actId="20577"/>
        <pc:sldMkLst>
          <pc:docMk/>
          <pc:sldMk cId="3689053906" sldId="259"/>
        </pc:sldMkLst>
        <pc:spChg chg="mod">
          <ac:chgData name="Mette Adolfsson" userId="28071f30ffebbecd" providerId="LiveId" clId="{8A5AF3EB-E74E-46B6-9ADD-4F18A2546837}" dt="2025-11-11T15:20:34.819" v="42" actId="20577"/>
          <ac:spMkLst>
            <pc:docMk/>
            <pc:sldMk cId="3689053906" sldId="259"/>
            <ac:spMk id="2" creationId="{02BC11A1-595C-112F-61D1-734A584C16F2}"/>
          </ac:spMkLst>
        </pc:spChg>
        <pc:spChg chg="mod">
          <ac:chgData name="Mette Adolfsson" userId="28071f30ffebbecd" providerId="LiveId" clId="{8A5AF3EB-E74E-46B6-9ADD-4F18A2546837}" dt="2025-11-11T15:21:16.157" v="111" actId="20577"/>
          <ac:spMkLst>
            <pc:docMk/>
            <pc:sldMk cId="3689053906" sldId="259"/>
            <ac:spMk id="3" creationId="{87029244-E171-3EDB-4011-D35418D10715}"/>
          </ac:spMkLst>
        </pc:spChg>
      </pc:sldChg>
      <pc:sldChg chg="modSp new mod">
        <pc:chgData name="Mette Adolfsson" userId="28071f30ffebbecd" providerId="LiveId" clId="{8A5AF3EB-E74E-46B6-9ADD-4F18A2546837}" dt="2025-11-11T16:10:34.548" v="757" actId="20577"/>
        <pc:sldMkLst>
          <pc:docMk/>
          <pc:sldMk cId="1866099799" sldId="260"/>
        </pc:sldMkLst>
        <pc:spChg chg="mod">
          <ac:chgData name="Mette Adolfsson" userId="28071f30ffebbecd" providerId="LiveId" clId="{8A5AF3EB-E74E-46B6-9ADD-4F18A2546837}" dt="2025-11-11T15:22:08.282" v="168" actId="20577"/>
          <ac:spMkLst>
            <pc:docMk/>
            <pc:sldMk cId="1866099799" sldId="260"/>
            <ac:spMk id="2" creationId="{1BA488B5-7DB9-96F4-5004-43FF54CCD4B4}"/>
          </ac:spMkLst>
        </pc:spChg>
        <pc:spChg chg="mod">
          <ac:chgData name="Mette Adolfsson" userId="28071f30ffebbecd" providerId="LiveId" clId="{8A5AF3EB-E74E-46B6-9ADD-4F18A2546837}" dt="2025-11-11T16:10:34.548" v="757" actId="20577"/>
          <ac:spMkLst>
            <pc:docMk/>
            <pc:sldMk cId="1866099799" sldId="260"/>
            <ac:spMk id="3" creationId="{DAC855B9-C060-2817-563E-7DF7A0E0DAD5}"/>
          </ac:spMkLst>
        </pc:spChg>
      </pc:sldChg>
      <pc:sldChg chg="addSp modSp new mod">
        <pc:chgData name="Mette Adolfsson" userId="28071f30ffebbecd" providerId="LiveId" clId="{8A5AF3EB-E74E-46B6-9ADD-4F18A2546837}" dt="2025-11-11T15:58:09.651" v="173" actId="962"/>
        <pc:sldMkLst>
          <pc:docMk/>
          <pc:sldMk cId="1105799593" sldId="261"/>
        </pc:sldMkLst>
        <pc:picChg chg="add mod">
          <ac:chgData name="Mette Adolfsson" userId="28071f30ffebbecd" providerId="LiveId" clId="{8A5AF3EB-E74E-46B6-9ADD-4F18A2546837}" dt="2025-11-11T15:58:09.651" v="173" actId="962"/>
          <ac:picMkLst>
            <pc:docMk/>
            <pc:sldMk cId="1105799593" sldId="261"/>
            <ac:picMk id="3" creationId="{B7B6FAEA-825E-0950-E3A0-F1345ECCFD27}"/>
          </ac:picMkLst>
        </pc:picChg>
      </pc:sldChg>
      <pc:sldChg chg="addSp modSp new mod">
        <pc:chgData name="Mette Adolfsson" userId="28071f30ffebbecd" providerId="LiveId" clId="{8A5AF3EB-E74E-46B6-9ADD-4F18A2546837}" dt="2025-11-11T15:58:48.111" v="177" actId="962"/>
        <pc:sldMkLst>
          <pc:docMk/>
          <pc:sldMk cId="3615967239" sldId="262"/>
        </pc:sldMkLst>
        <pc:picChg chg="add mod">
          <ac:chgData name="Mette Adolfsson" userId="28071f30ffebbecd" providerId="LiveId" clId="{8A5AF3EB-E74E-46B6-9ADD-4F18A2546837}" dt="2025-11-11T15:58:48.111" v="177" actId="962"/>
          <ac:picMkLst>
            <pc:docMk/>
            <pc:sldMk cId="3615967239" sldId="262"/>
            <ac:picMk id="3" creationId="{329EA759-A5BE-22D3-84D1-9051306D23DC}"/>
          </ac:picMkLst>
        </pc:picChg>
      </pc:sldChg>
      <pc:sldChg chg="addSp modSp new mod">
        <pc:chgData name="Mette Adolfsson" userId="28071f30ffebbecd" providerId="LiveId" clId="{8A5AF3EB-E74E-46B6-9ADD-4F18A2546837}" dt="2025-11-11T15:59:23.155" v="182" actId="962"/>
        <pc:sldMkLst>
          <pc:docMk/>
          <pc:sldMk cId="2647850343" sldId="263"/>
        </pc:sldMkLst>
        <pc:picChg chg="add mod">
          <ac:chgData name="Mette Adolfsson" userId="28071f30ffebbecd" providerId="LiveId" clId="{8A5AF3EB-E74E-46B6-9ADD-4F18A2546837}" dt="2025-11-11T15:59:23.155" v="182" actId="962"/>
          <ac:picMkLst>
            <pc:docMk/>
            <pc:sldMk cId="2647850343" sldId="263"/>
            <ac:picMk id="3" creationId="{62168194-43A0-4C8C-53D0-D306B5825F3F}"/>
          </ac:picMkLst>
        </pc:picChg>
      </pc:sldChg>
      <pc:sldChg chg="addSp modSp new mod">
        <pc:chgData name="Mette Adolfsson" userId="28071f30ffebbecd" providerId="LiveId" clId="{8A5AF3EB-E74E-46B6-9ADD-4F18A2546837}" dt="2025-11-11T15:59:42.210" v="185" actId="962"/>
        <pc:sldMkLst>
          <pc:docMk/>
          <pc:sldMk cId="3125519025" sldId="264"/>
        </pc:sldMkLst>
        <pc:picChg chg="add mod">
          <ac:chgData name="Mette Adolfsson" userId="28071f30ffebbecd" providerId="LiveId" clId="{8A5AF3EB-E74E-46B6-9ADD-4F18A2546837}" dt="2025-11-11T15:59:42.210" v="185" actId="962"/>
          <ac:picMkLst>
            <pc:docMk/>
            <pc:sldMk cId="3125519025" sldId="264"/>
            <ac:picMk id="3" creationId="{CD57A632-B19A-AAD3-09D6-64442604328A}"/>
          </ac:picMkLst>
        </pc:picChg>
      </pc:sldChg>
      <pc:sldChg chg="addSp modSp new mod">
        <pc:chgData name="Mette Adolfsson" userId="28071f30ffebbecd" providerId="LiveId" clId="{8A5AF3EB-E74E-46B6-9ADD-4F18A2546837}" dt="2025-11-11T16:00:08.958" v="189" actId="962"/>
        <pc:sldMkLst>
          <pc:docMk/>
          <pc:sldMk cId="785314881" sldId="265"/>
        </pc:sldMkLst>
        <pc:picChg chg="add mod">
          <ac:chgData name="Mette Adolfsson" userId="28071f30ffebbecd" providerId="LiveId" clId="{8A5AF3EB-E74E-46B6-9ADD-4F18A2546837}" dt="2025-11-11T16:00:08.958" v="189" actId="962"/>
          <ac:picMkLst>
            <pc:docMk/>
            <pc:sldMk cId="785314881" sldId="265"/>
            <ac:picMk id="3" creationId="{D0BD29FD-B04D-4DB8-5808-F4D00104B6C9}"/>
          </ac:picMkLst>
        </pc:picChg>
      </pc:sldChg>
      <pc:sldChg chg="addSp modSp new mod">
        <pc:chgData name="Mette Adolfsson" userId="28071f30ffebbecd" providerId="LiveId" clId="{8A5AF3EB-E74E-46B6-9ADD-4F18A2546837}" dt="2025-11-11T16:56:43.308" v="808"/>
        <pc:sldMkLst>
          <pc:docMk/>
          <pc:sldMk cId="1279928651" sldId="266"/>
        </pc:sldMkLst>
        <pc:spChg chg="mod">
          <ac:chgData name="Mette Adolfsson" userId="28071f30ffebbecd" providerId="LiveId" clId="{8A5AF3EB-E74E-46B6-9ADD-4F18A2546837}" dt="2025-11-11T16:00:51.589" v="215" actId="122"/>
          <ac:spMkLst>
            <pc:docMk/>
            <pc:sldMk cId="1279928651" sldId="266"/>
            <ac:spMk id="2" creationId="{FD7FFB89-35CF-78F6-3943-FA4CA9077CEC}"/>
          </ac:spMkLst>
        </pc:spChg>
        <pc:spChg chg="mod">
          <ac:chgData name="Mette Adolfsson" userId="28071f30ffebbecd" providerId="LiveId" clId="{8A5AF3EB-E74E-46B6-9ADD-4F18A2546837}" dt="2025-11-11T16:01:32.363" v="218" actId="27636"/>
          <ac:spMkLst>
            <pc:docMk/>
            <pc:sldMk cId="1279928651" sldId="266"/>
            <ac:spMk id="3" creationId="{98598FCB-8889-08B2-8C9D-584BCB70829D}"/>
          </ac:spMkLst>
        </pc:spChg>
        <pc:picChg chg="add mod">
          <ac:chgData name="Mette Adolfsson" userId="28071f30ffebbecd" providerId="LiveId" clId="{8A5AF3EB-E74E-46B6-9ADD-4F18A2546837}" dt="2025-11-11T16:56:43.308" v="808"/>
          <ac:picMkLst>
            <pc:docMk/>
            <pc:sldMk cId="1279928651" sldId="266"/>
            <ac:picMk id="4" creationId="{1C5D7D19-7151-F969-A826-E66304346B17}"/>
          </ac:picMkLst>
        </pc:picChg>
      </pc:sldChg>
      <pc:sldChg chg="modSp new mod">
        <pc:chgData name="Mette Adolfsson" userId="28071f30ffebbecd" providerId="LiveId" clId="{8A5AF3EB-E74E-46B6-9ADD-4F18A2546837}" dt="2025-11-11T16:04:17.186" v="326" actId="20577"/>
        <pc:sldMkLst>
          <pc:docMk/>
          <pc:sldMk cId="2906498016" sldId="267"/>
        </pc:sldMkLst>
        <pc:spChg chg="mod">
          <ac:chgData name="Mette Adolfsson" userId="28071f30ffebbecd" providerId="LiveId" clId="{8A5AF3EB-E74E-46B6-9ADD-4F18A2546837}" dt="2025-11-11T16:03:09.433" v="233" actId="122"/>
          <ac:spMkLst>
            <pc:docMk/>
            <pc:sldMk cId="2906498016" sldId="267"/>
            <ac:spMk id="2" creationId="{868362F6-062A-89DB-3EC4-BB12F39A7F24}"/>
          </ac:spMkLst>
        </pc:spChg>
        <pc:spChg chg="mod">
          <ac:chgData name="Mette Adolfsson" userId="28071f30ffebbecd" providerId="LiveId" clId="{8A5AF3EB-E74E-46B6-9ADD-4F18A2546837}" dt="2025-11-11T16:04:17.186" v="326" actId="20577"/>
          <ac:spMkLst>
            <pc:docMk/>
            <pc:sldMk cId="2906498016" sldId="267"/>
            <ac:spMk id="3" creationId="{5ADB766E-B0AC-914E-F8AA-CB9F4699BA4D}"/>
          </ac:spMkLst>
        </pc:spChg>
      </pc:sldChg>
      <pc:sldChg chg="modSp new mod">
        <pc:chgData name="Mette Adolfsson" userId="28071f30ffebbecd" providerId="LiveId" clId="{8A5AF3EB-E74E-46B6-9ADD-4F18A2546837}" dt="2025-11-11T16:08:49.406" v="617" actId="20577"/>
        <pc:sldMkLst>
          <pc:docMk/>
          <pc:sldMk cId="574635409" sldId="268"/>
        </pc:sldMkLst>
        <pc:spChg chg="mod">
          <ac:chgData name="Mette Adolfsson" userId="28071f30ffebbecd" providerId="LiveId" clId="{8A5AF3EB-E74E-46B6-9ADD-4F18A2546837}" dt="2025-11-11T16:07:44.464" v="509" actId="20577"/>
          <ac:spMkLst>
            <pc:docMk/>
            <pc:sldMk cId="574635409" sldId="268"/>
            <ac:spMk id="2" creationId="{CF93A25A-B3B8-9A9A-E05F-AC1622AC6451}"/>
          </ac:spMkLst>
        </pc:spChg>
        <pc:spChg chg="mod">
          <ac:chgData name="Mette Adolfsson" userId="28071f30ffebbecd" providerId="LiveId" clId="{8A5AF3EB-E74E-46B6-9ADD-4F18A2546837}" dt="2025-11-11T16:08:49.406" v="617" actId="20577"/>
          <ac:spMkLst>
            <pc:docMk/>
            <pc:sldMk cId="574635409" sldId="268"/>
            <ac:spMk id="3" creationId="{96B75713-3320-9A17-E222-F7F3A5C62107}"/>
          </ac:spMkLst>
        </pc:spChg>
      </pc:sldChg>
      <pc:sldChg chg="modSp new mod">
        <pc:chgData name="Mette Adolfsson" userId="28071f30ffebbecd" providerId="LiveId" clId="{8A5AF3EB-E74E-46B6-9ADD-4F18A2546837}" dt="2025-11-11T16:09:08.762" v="633" actId="122"/>
        <pc:sldMkLst>
          <pc:docMk/>
          <pc:sldMk cId="3495205263" sldId="269"/>
        </pc:sldMkLst>
        <pc:spChg chg="mod">
          <ac:chgData name="Mette Adolfsson" userId="28071f30ffebbecd" providerId="LiveId" clId="{8A5AF3EB-E74E-46B6-9ADD-4F18A2546837}" dt="2025-11-11T16:09:08.762" v="633" actId="122"/>
          <ac:spMkLst>
            <pc:docMk/>
            <pc:sldMk cId="3495205263" sldId="269"/>
            <ac:spMk id="2" creationId="{437A2610-5539-F40E-C5C7-646274ACA1CC}"/>
          </ac:spMkLst>
        </pc:spChg>
      </pc:sldChg>
      <pc:sldChg chg="new del">
        <pc:chgData name="Mette Adolfsson" userId="28071f30ffebbecd" providerId="LiveId" clId="{8A5AF3EB-E74E-46B6-9ADD-4F18A2546837}" dt="2025-11-11T16:09:28.879" v="635" actId="680"/>
        <pc:sldMkLst>
          <pc:docMk/>
          <pc:sldMk cId="1034668245" sldId="270"/>
        </pc:sldMkLst>
      </pc:sldChg>
      <pc:sldChg chg="modSp new mod">
        <pc:chgData name="Mette Adolfsson" userId="28071f30ffebbecd" providerId="LiveId" clId="{8A5AF3EB-E74E-46B6-9ADD-4F18A2546837}" dt="2025-11-11T16:11:07.104" v="799" actId="20577"/>
        <pc:sldMkLst>
          <pc:docMk/>
          <pc:sldMk cId="4121402762" sldId="270"/>
        </pc:sldMkLst>
        <pc:spChg chg="mod">
          <ac:chgData name="Mette Adolfsson" userId="28071f30ffebbecd" providerId="LiveId" clId="{8A5AF3EB-E74E-46B6-9ADD-4F18A2546837}" dt="2025-11-11T16:09:42.468" v="653" actId="122"/>
          <ac:spMkLst>
            <pc:docMk/>
            <pc:sldMk cId="4121402762" sldId="270"/>
            <ac:spMk id="2" creationId="{C793DBA9-65CA-99E2-9953-8EB73E36582F}"/>
          </ac:spMkLst>
        </pc:spChg>
        <pc:spChg chg="mod">
          <ac:chgData name="Mette Adolfsson" userId="28071f30ffebbecd" providerId="LiveId" clId="{8A5AF3EB-E74E-46B6-9ADD-4F18A2546837}" dt="2025-11-11T16:11:07.104" v="799" actId="20577"/>
          <ac:spMkLst>
            <pc:docMk/>
            <pc:sldMk cId="4121402762" sldId="270"/>
            <ac:spMk id="3" creationId="{CD6D0237-105B-8A44-1046-3FB6CD5433A1}"/>
          </ac:spMkLst>
        </pc:spChg>
      </pc:sldChg>
      <pc:sldChg chg="add del">
        <pc:chgData name="Mette Adolfsson" userId="28071f30ffebbecd" providerId="LiveId" clId="{8A5AF3EB-E74E-46B6-9ADD-4F18A2546837}" dt="2025-11-11T16:59:11.220" v="811"/>
        <pc:sldMkLst>
          <pc:docMk/>
          <pc:sldMk cId="1070995558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E8750F-ECD7-A05E-C037-5EFC6D738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A28943D-BD16-CF2D-9A1A-F3D11BA2F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75F553-E776-53E1-29A4-E6BED97B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AE4929-26FE-287B-250C-52F48388A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D29685F-4ABF-2DF6-9394-3C03BC16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0261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A673E1-8D4E-A09E-04EC-329080787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0A211DA-0C0B-456F-EF1F-B26F29A7F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8888EE-412A-2B57-3909-50877F4CD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47C6E1-9DF8-F78B-BC22-8BFC04BC5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FDDEC57-DE6A-D396-FC52-EDFE4A0E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8753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CBA3695-AB66-6BC0-9E62-BA7D691ED8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5CFDA16-3A38-327F-E4CB-FF240B412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049C5C-B93A-77F4-1959-D2DAF5E81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5883AD-0632-64E9-34A2-7A63E27BA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927E2-BF35-B5E6-F114-E935D1EE9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542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445183-017F-890B-411A-28E323603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3747EA-B27E-5310-1CB6-120040235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26E4C1B-1417-8BE8-5009-8547A330A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9CD7830-EA72-2F3A-2DAF-C13190DC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F35675-CBCD-249A-C6CB-A76FE96F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883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FF65CE-9ADC-9E68-E962-917DEB6A6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960DBA4-9326-562A-EB72-BB6EF782E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42C3F5-A7B6-CF1A-8DC3-9353DC6B3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25E8B1-AC7A-1CC6-AEDF-2F77E4FE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655FCF-F958-CD0F-3174-5E7A582D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209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B126E4-F76E-0580-E4E2-AE10F684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A123FC-F734-5BE7-2366-ADCEAA892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E56A2AC-23E7-A125-08E6-5C61D107A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E80F43-1D9E-E4DC-A526-32DCC8EF9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D646875-5C2C-D8F3-FCAC-E58AB9F68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90D6A1E-F38C-FC96-5C80-54D77B6E2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5781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5F4415-0349-C7FD-39D1-47DC384A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773B9BA-40A1-0873-424C-06A4B75CF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D447769-A484-4000-5A1F-F27312AC2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00C8B2A-C4DD-91E9-E963-DBD7B5B5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BE2874D-8309-D316-392E-9B19FC4C6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B086A8B-5991-9C4D-7765-4A7D40C03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FA10F56-9BCF-59AD-BC04-A8C02394C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CA572FD-72E8-BFE4-1974-99F5D2BF1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716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F1DE6E-567B-E836-EC41-21EA0C27A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7993218-A579-61FA-F612-7CDFF5EC7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1521E8E-D6DA-D1B6-0B57-E91812CF6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7B5A51C-5366-385B-8A2D-D4E190773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2659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AD45252-0E9C-484C-65D5-20492F8D4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7930054-FEE4-468A-E516-840CFE992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E845B8C-AC8A-FF14-2C4A-2EE1A050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50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3A2F9C-F529-7D92-CD83-56659BEB6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2D89CA-4EE9-1BEB-D7DE-3B8EF3D76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0B85D22-280D-268D-CCD2-3AAFE69EC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A348E5F-42C6-8C31-A98E-C47CE4E7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C2CDB15-B078-89BE-C17F-9F3EEB3E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E59C9B6-C95A-AB5C-C93C-DACF8A5E3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734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431EB3-E4EA-4F53-3AFC-59482177D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7CEFF41-5A35-0647-7768-E7A80BEE0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C16896-30DD-AB0F-CD03-9D975237B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D7E5643-5262-EBC9-A8ED-1ECB46086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A5371CA-041B-DCD8-B82F-C76A1720C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2D6743-3748-ACE5-F76D-49C88A7D8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717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BCA7DAB-99CD-A862-F8C0-1D1DC8A61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07FEF6-AFC7-5E9F-A3C4-31B8F686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7B3E11-34EA-9418-0C9F-39C8A0C95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95801C-2F46-4914-B7EB-E5E31B02971A}" type="datetimeFigureOut">
              <a:rPr lang="sv-SE" smtClean="0"/>
              <a:t>2025-11-11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D071A4-362F-CFC8-F82B-4E4376BF38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5CEA21-ACFD-52D3-4273-1F637537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DC4B88-0F56-441D-A345-3DECE6AFD2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489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D7BA46-DEB8-B8FC-83BE-15E9B3A3BF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Byamöte</a:t>
            </a:r>
            <a:r>
              <a:rPr lang="sv-SE" dirty="0"/>
              <a:t> 9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DD40EFF-3B71-8651-DCCD-BAE40F62C8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sv-SE" dirty="0"/>
          </a:p>
          <a:p>
            <a:r>
              <a:rPr lang="sv-SE" sz="4400" dirty="0"/>
              <a:t>11 november</a:t>
            </a:r>
          </a:p>
          <a:p>
            <a:r>
              <a:rPr lang="sv-SE" sz="4400" dirty="0"/>
              <a:t>18.30 – 20.30</a:t>
            </a:r>
          </a:p>
        </p:txBody>
      </p:sp>
    </p:spTree>
    <p:extLst>
      <p:ext uri="{BB962C8B-B14F-4D97-AF65-F5344CB8AC3E}">
        <p14:creationId xmlns:p14="http://schemas.microsoft.com/office/powerpoint/2010/main" val="1939105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7FFB89-35CF-78F6-3943-FA4CA9077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Varför holdingbolag?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598FCB-8889-08B2-8C9D-584BCB708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b="1" dirty="0"/>
              <a:t>Vilka fördelar har ett holdingbolag?</a:t>
            </a:r>
            <a:endParaRPr lang="sv-SE" dirty="0"/>
          </a:p>
          <a:p>
            <a:pPr lvl="0"/>
            <a:r>
              <a:rPr lang="sv-SE" dirty="0"/>
              <a:t>Möjlighet att resultatutjämna inom koncernen.</a:t>
            </a:r>
          </a:p>
          <a:p>
            <a:pPr lvl="0"/>
            <a:r>
              <a:rPr lang="sv-SE" dirty="0"/>
              <a:t>Samla kapital i moderbolaget och sprid riskerna längre ner i koncernstrukturen.</a:t>
            </a:r>
          </a:p>
          <a:p>
            <a:pPr lvl="0"/>
            <a:r>
              <a:rPr lang="sv-SE" dirty="0"/>
              <a:t>Vinst vid försäljning av dotterbolag är under vissa förutsättningar skattefri i moderbolaget.</a:t>
            </a:r>
          </a:p>
          <a:p>
            <a:pPr lvl="0"/>
            <a:r>
              <a:rPr lang="sv-SE" dirty="0"/>
              <a:t>Med ett holdingbolag i toppen kan omstruktureringar eller förändringar av ägarstrukturen underlättas.</a:t>
            </a:r>
          </a:p>
          <a:p>
            <a:r>
              <a:rPr lang="sv-SE" i="1" dirty="0"/>
              <a:t>Tänk på att ta hjälp för att analysera den skattesituation du står inför vid en försäljning av dotterbolag.</a:t>
            </a:r>
            <a:endParaRPr lang="sv-SE" dirty="0"/>
          </a:p>
          <a:p>
            <a:r>
              <a:rPr lang="sv-SE" b="1" dirty="0"/>
              <a:t>En klok bolagsstruktur är viktig för ett företags hållbara ekonomiska utveckling.</a:t>
            </a:r>
            <a:endParaRPr lang="sv-SE" dirty="0"/>
          </a:p>
          <a:p>
            <a:r>
              <a:rPr lang="sv-SE" b="1" dirty="0"/>
              <a:t> 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9928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8362F6-062A-89DB-3EC4-BB12F39A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err="1"/>
              <a:t>Byanytt</a:t>
            </a:r>
            <a:r>
              <a:rPr lang="sv-SE" dirty="0"/>
              <a:t> lever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DB766E-B0AC-914E-F8AA-CB9F4699B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4800" dirty="0"/>
          </a:p>
          <a:p>
            <a:pPr marL="0" indent="0">
              <a:buNone/>
            </a:pPr>
            <a:endParaRPr lang="sv-SE" sz="4800" dirty="0"/>
          </a:p>
          <a:p>
            <a:pPr marL="0" indent="0">
              <a:buNone/>
            </a:pPr>
            <a:r>
              <a:rPr lang="sv-SE" sz="4800" dirty="0"/>
              <a:t>Isa &amp; Tommy har räddat publicering</a:t>
            </a:r>
          </a:p>
          <a:p>
            <a:pPr marL="0" indent="0">
              <a:buNone/>
            </a:pPr>
            <a:endParaRPr lang="sv-SE" sz="4800" dirty="0"/>
          </a:p>
          <a:p>
            <a:pPr marL="0" indent="0">
              <a:buNone/>
            </a:pPr>
            <a:r>
              <a:rPr lang="sv-SE" sz="4800" dirty="0"/>
              <a:t>Bidrag önskas</a:t>
            </a:r>
          </a:p>
        </p:txBody>
      </p:sp>
    </p:spTree>
    <p:extLst>
      <p:ext uri="{BB962C8B-B14F-4D97-AF65-F5344CB8AC3E}">
        <p14:creationId xmlns:p14="http://schemas.microsoft.com/office/powerpoint/2010/main" val="2906498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BC11A1-595C-112F-61D1-734A584C1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Verksamhetsrapporter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029244-E171-3EDB-4011-D35418D10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400" dirty="0"/>
              <a:t>Handelsboden</a:t>
            </a:r>
          </a:p>
          <a:p>
            <a:r>
              <a:rPr lang="sv-SE" sz="4400" dirty="0"/>
              <a:t>Härlunda Fastigheter</a:t>
            </a:r>
          </a:p>
          <a:p>
            <a:r>
              <a:rPr lang="sv-SE" sz="4400" dirty="0"/>
              <a:t>Härlunda Event</a:t>
            </a:r>
          </a:p>
          <a:p>
            <a:r>
              <a:rPr lang="sv-SE" sz="4400" dirty="0"/>
              <a:t>Härlunda Utveckling</a:t>
            </a:r>
          </a:p>
        </p:txBody>
      </p:sp>
    </p:spTree>
    <p:extLst>
      <p:ext uri="{BB962C8B-B14F-4D97-AF65-F5344CB8AC3E}">
        <p14:creationId xmlns:p14="http://schemas.microsoft.com/office/powerpoint/2010/main" val="3689053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A488B5-7DB9-96F4-5004-43FF54CCD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Pågående projekt i Härlunda Utveckling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C855B9-C060-2817-563E-7DF7A0E0D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800" dirty="0"/>
              <a:t>Kampradstiftelsen</a:t>
            </a:r>
          </a:p>
          <a:p>
            <a:r>
              <a:rPr lang="sv-SE" sz="4800" dirty="0"/>
              <a:t>Grannskapsinitiativet</a:t>
            </a:r>
          </a:p>
          <a:p>
            <a:r>
              <a:rPr lang="sv-SE" sz="4800" dirty="0"/>
              <a:t>Kommande arrangemang</a:t>
            </a:r>
          </a:p>
          <a:p>
            <a:r>
              <a:rPr lang="sv-SE" sz="4800" dirty="0"/>
              <a:t>Studiecirklar om krisberedskap</a:t>
            </a:r>
          </a:p>
          <a:p>
            <a:pPr marL="0" indent="0">
              <a:buNone/>
            </a:pPr>
            <a:endParaRPr lang="sv-SE" sz="4400" dirty="0"/>
          </a:p>
        </p:txBody>
      </p:sp>
    </p:spTree>
    <p:extLst>
      <p:ext uri="{BB962C8B-B14F-4D97-AF65-F5344CB8AC3E}">
        <p14:creationId xmlns:p14="http://schemas.microsoft.com/office/powerpoint/2010/main" val="1866099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93A25A-B3B8-9A9A-E05F-AC1622AC6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Samarbetsprojekt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B75713-3320-9A17-E222-F7F3A5C62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4400" dirty="0"/>
              <a:t>Vilka är med?</a:t>
            </a:r>
          </a:p>
          <a:p>
            <a:r>
              <a:rPr lang="sv-SE" sz="4400" dirty="0"/>
              <a:t>Kommunen och tillgång till mark</a:t>
            </a:r>
          </a:p>
          <a:p>
            <a:r>
              <a:rPr lang="sv-SE" sz="4400" dirty="0"/>
              <a:t>Härlunden</a:t>
            </a:r>
          </a:p>
          <a:p>
            <a:r>
              <a:rPr lang="sv-SE" sz="4400" dirty="0" err="1"/>
              <a:t>Ställplatsen</a:t>
            </a:r>
            <a:endParaRPr lang="sv-SE" sz="4400" dirty="0"/>
          </a:p>
          <a:p>
            <a:r>
              <a:rPr lang="sv-SE" sz="4400" dirty="0"/>
              <a:t>Parkering</a:t>
            </a:r>
          </a:p>
          <a:p>
            <a:r>
              <a:rPr lang="sv-SE" sz="4400" dirty="0"/>
              <a:t>Trollskog</a:t>
            </a:r>
          </a:p>
          <a:p>
            <a:endParaRPr lang="sv-SE" sz="4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4635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7A2610-5539-F40E-C5C7-646274ACA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Övriga 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4609AB-DDBD-C7CA-3F0C-94D11B6BC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5205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93DBA9-65CA-99E2-9953-8EB73E365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Tack för ikväll!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6D0237-105B-8A44-1046-3FB6CD543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sz="5400" dirty="0"/>
          </a:p>
          <a:p>
            <a:endParaRPr lang="sv-SE" sz="5400" dirty="0"/>
          </a:p>
          <a:p>
            <a:pPr marL="0" indent="0">
              <a:buNone/>
            </a:pPr>
            <a:r>
              <a:rPr lang="sv-SE" sz="5400" dirty="0"/>
              <a:t>Nästa </a:t>
            </a:r>
            <a:r>
              <a:rPr lang="sv-SE" sz="5400" dirty="0" err="1"/>
              <a:t>byamöte</a:t>
            </a:r>
            <a:r>
              <a:rPr lang="sv-SE" sz="5400" dirty="0"/>
              <a:t> i januari/februari</a:t>
            </a:r>
          </a:p>
        </p:txBody>
      </p:sp>
    </p:spTree>
    <p:extLst>
      <p:ext uri="{BB962C8B-B14F-4D97-AF65-F5344CB8AC3E}">
        <p14:creationId xmlns:p14="http://schemas.microsoft.com/office/powerpoint/2010/main" val="412140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E8FDD7-98D6-F52E-F140-8A0CA5EC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E8628E-3DEF-FC08-2647-6FC9B727D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Verksamhetsrapporter</a:t>
            </a:r>
          </a:p>
          <a:p>
            <a:r>
              <a:rPr lang="sv-SE" sz="4000" dirty="0"/>
              <a:t>Från föregående möte</a:t>
            </a:r>
          </a:p>
          <a:p>
            <a:r>
              <a:rPr lang="sv-SE" sz="4000" dirty="0"/>
              <a:t>Projekt</a:t>
            </a:r>
          </a:p>
          <a:p>
            <a:r>
              <a:rPr lang="sv-SE" sz="4000" dirty="0" err="1"/>
              <a:t>Ställplats</a:t>
            </a:r>
            <a:r>
              <a:rPr lang="sv-SE" sz="4000" dirty="0"/>
              <a:t> och äventyrspark – ett samarbetsprojekt</a:t>
            </a:r>
          </a:p>
          <a:p>
            <a:r>
              <a:rPr lang="sv-SE" sz="4000" dirty="0"/>
              <a:t>Övriga frågor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8096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81C3B6-6026-5508-3041-D0C460530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Från </a:t>
            </a:r>
            <a:r>
              <a:rPr lang="sv-SE" dirty="0" err="1"/>
              <a:t>Byamöte</a:t>
            </a:r>
            <a:r>
              <a:rPr lang="sv-SE" dirty="0"/>
              <a:t> 8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B87F05-8020-F3BD-06B9-511CC384E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400" dirty="0"/>
              <a:t>Våra olika Facebooksidor</a:t>
            </a:r>
          </a:p>
          <a:p>
            <a:endParaRPr lang="sv-SE" sz="4400" dirty="0"/>
          </a:p>
          <a:p>
            <a:r>
              <a:rPr lang="sv-SE" sz="4400" dirty="0"/>
              <a:t>Holdingbolag – varför?</a:t>
            </a:r>
          </a:p>
          <a:p>
            <a:endParaRPr lang="sv-SE" sz="4400" dirty="0"/>
          </a:p>
          <a:p>
            <a:r>
              <a:rPr lang="sv-SE" sz="4400" dirty="0" err="1"/>
              <a:t>Byanytt</a:t>
            </a:r>
            <a:r>
              <a:rPr lang="sv-SE" sz="4400" dirty="0"/>
              <a:t> lever!</a:t>
            </a:r>
          </a:p>
        </p:txBody>
      </p:sp>
    </p:spTree>
    <p:extLst>
      <p:ext uri="{BB962C8B-B14F-4D97-AF65-F5344CB8AC3E}">
        <p14:creationId xmlns:p14="http://schemas.microsoft.com/office/powerpoint/2010/main" val="1449951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träd, utomhus&#10;&#10;AI-genererat innehåll kan vara felaktigt.">
            <a:extLst>
              <a:ext uri="{FF2B5EF4-FFF2-40B4-BE49-F238E27FC236}">
                <a16:creationId xmlns:a16="http://schemas.microsoft.com/office/drawing/2014/main" id="{B7B6FAEA-825E-0950-E3A0-F1345ECCF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311" y="0"/>
            <a:ext cx="3735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99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Teckensnitt, Webbplats&#10;&#10;AI-genererat innehåll kan vara felaktigt.">
            <a:extLst>
              <a:ext uri="{FF2B5EF4-FFF2-40B4-BE49-F238E27FC236}">
                <a16:creationId xmlns:a16="http://schemas.microsoft.com/office/drawing/2014/main" id="{329EA759-A5BE-22D3-84D1-9051306D2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096" y="0"/>
            <a:ext cx="37578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6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Teckensnitt, Webbsida&#10;&#10;AI-genererat innehåll kan vara felaktigt.">
            <a:extLst>
              <a:ext uri="{FF2B5EF4-FFF2-40B4-BE49-F238E27FC236}">
                <a16:creationId xmlns:a16="http://schemas.microsoft.com/office/drawing/2014/main" id="{62168194-43A0-4C8C-53D0-D306B5825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66" y="0"/>
            <a:ext cx="3735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50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Webbplats, Webbsida&#10;&#10;AI-genererat innehåll kan vara felaktigt.">
            <a:extLst>
              <a:ext uri="{FF2B5EF4-FFF2-40B4-BE49-F238E27FC236}">
                <a16:creationId xmlns:a16="http://schemas.microsoft.com/office/drawing/2014/main" id="{CD57A632-B19A-AAD3-09D6-644426043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580" y="0"/>
            <a:ext cx="3738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19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Teckensnitt, Webbplats&#10;&#10;AI-genererat innehåll kan vara felaktigt.">
            <a:extLst>
              <a:ext uri="{FF2B5EF4-FFF2-40B4-BE49-F238E27FC236}">
                <a16:creationId xmlns:a16="http://schemas.microsoft.com/office/drawing/2014/main" id="{D0BD29FD-B04D-4DB8-5808-F4D00104B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311" y="0"/>
            <a:ext cx="3735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14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16E6C-CA03-BD16-F09F-DF99912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övre hörn klippta 3">
            <a:extLst>
              <a:ext uri="{FF2B5EF4-FFF2-40B4-BE49-F238E27FC236}">
                <a16:creationId xmlns:a16="http://schemas.microsoft.com/office/drawing/2014/main" id="{226324DB-BEA3-3FBE-EB2D-270098680C52}"/>
              </a:ext>
            </a:extLst>
          </p:cNvPr>
          <p:cNvSpPr/>
          <p:nvPr/>
        </p:nvSpPr>
        <p:spPr>
          <a:xfrm>
            <a:off x="5157999" y="2455538"/>
            <a:ext cx="1604683" cy="941294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/>
              <a:t>Härlunda Holding </a:t>
            </a:r>
            <a:r>
              <a:rPr lang="sv-SE" sz="1600" dirty="0"/>
              <a:t>AB</a:t>
            </a:r>
            <a:endParaRPr lang="en-US" sz="1500" dirty="0"/>
          </a:p>
        </p:txBody>
      </p:sp>
      <p:sp>
        <p:nvSpPr>
          <p:cNvPr id="7" name="Rektangel: diagonala klippta hörn 6">
            <a:extLst>
              <a:ext uri="{FF2B5EF4-FFF2-40B4-BE49-F238E27FC236}">
                <a16:creationId xmlns:a16="http://schemas.microsoft.com/office/drawing/2014/main" id="{0D919D1A-3375-D392-9C7D-3F079957FF32}"/>
              </a:ext>
            </a:extLst>
          </p:cNvPr>
          <p:cNvSpPr/>
          <p:nvPr/>
        </p:nvSpPr>
        <p:spPr>
          <a:xfrm>
            <a:off x="4055462" y="4431781"/>
            <a:ext cx="1904879" cy="88750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err="1"/>
              <a:t>Handelsboden</a:t>
            </a:r>
            <a:r>
              <a:rPr lang="en-US" sz="1700" dirty="0"/>
              <a:t> AB</a:t>
            </a:r>
            <a:endParaRPr lang="LID4096" sz="1700" dirty="0"/>
          </a:p>
        </p:txBody>
      </p:sp>
      <p:sp>
        <p:nvSpPr>
          <p:cNvPr id="8" name="Rektangel: diagonala klippta hörn 7">
            <a:extLst>
              <a:ext uri="{FF2B5EF4-FFF2-40B4-BE49-F238E27FC236}">
                <a16:creationId xmlns:a16="http://schemas.microsoft.com/office/drawing/2014/main" id="{363188B3-38B5-7B7A-B9C6-19F8E9836B2C}"/>
              </a:ext>
            </a:extLst>
          </p:cNvPr>
          <p:cNvSpPr/>
          <p:nvPr/>
        </p:nvSpPr>
        <p:spPr>
          <a:xfrm>
            <a:off x="6542047" y="4379835"/>
            <a:ext cx="1658471" cy="941294"/>
          </a:xfrm>
          <a:prstGeom prst="snip2Diag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EJ </a:t>
            </a:r>
            <a:r>
              <a:rPr lang="en-US" sz="1500" dirty="0" err="1"/>
              <a:t>Sågverk</a:t>
            </a:r>
            <a:r>
              <a:rPr lang="en-US" sz="1500" dirty="0"/>
              <a:t> AB</a:t>
            </a:r>
            <a:endParaRPr lang="LID4096" sz="1500" dirty="0"/>
          </a:p>
        </p:txBody>
      </p: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A5C18E59-1AFC-1577-1B37-15CB54D9F179}"/>
              </a:ext>
            </a:extLst>
          </p:cNvPr>
          <p:cNvCxnSpPr>
            <a:cxnSpLocks/>
            <a:stCxn id="4" idx="1"/>
            <a:endCxn id="8" idx="3"/>
          </p:cNvCxnSpPr>
          <p:nvPr/>
        </p:nvCxnSpPr>
        <p:spPr>
          <a:xfrm>
            <a:off x="5960341" y="3396832"/>
            <a:ext cx="1410942" cy="983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id="{B27EF0C0-B043-58F5-476F-DD7EA451B97A}"/>
              </a:ext>
            </a:extLst>
          </p:cNvPr>
          <p:cNvCxnSpPr>
            <a:cxnSpLocks/>
            <a:stCxn id="4" idx="1"/>
            <a:endCxn id="7" idx="3"/>
          </p:cNvCxnSpPr>
          <p:nvPr/>
        </p:nvCxnSpPr>
        <p:spPr>
          <a:xfrm flipH="1">
            <a:off x="5007902" y="3396832"/>
            <a:ext cx="952439" cy="1034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el: diagonala klippta hörn 31">
            <a:extLst>
              <a:ext uri="{FF2B5EF4-FFF2-40B4-BE49-F238E27FC236}">
                <a16:creationId xmlns:a16="http://schemas.microsoft.com/office/drawing/2014/main" id="{431BD3B6-FA73-21B9-1419-3B8D6B84ABE8}"/>
              </a:ext>
            </a:extLst>
          </p:cNvPr>
          <p:cNvSpPr/>
          <p:nvPr/>
        </p:nvSpPr>
        <p:spPr>
          <a:xfrm>
            <a:off x="1226008" y="4431781"/>
            <a:ext cx="1658471" cy="88750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Härlunda Event AB</a:t>
            </a:r>
            <a:endParaRPr lang="LID4096" dirty="0"/>
          </a:p>
        </p:txBody>
      </p:sp>
      <p:sp>
        <p:nvSpPr>
          <p:cNvPr id="59" name="Rektangel: diagonala klippta hörn 58">
            <a:extLst>
              <a:ext uri="{FF2B5EF4-FFF2-40B4-BE49-F238E27FC236}">
                <a16:creationId xmlns:a16="http://schemas.microsoft.com/office/drawing/2014/main" id="{F212563F-AF9B-D6D8-AF53-AE4A986F4CAC}"/>
              </a:ext>
            </a:extLst>
          </p:cNvPr>
          <p:cNvSpPr/>
          <p:nvPr/>
        </p:nvSpPr>
        <p:spPr>
          <a:xfrm>
            <a:off x="9115802" y="3901780"/>
            <a:ext cx="1658471" cy="88750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Härlunda</a:t>
            </a:r>
            <a:r>
              <a:rPr lang="en-US" sz="1400" dirty="0"/>
              <a:t> </a:t>
            </a:r>
            <a:r>
              <a:rPr lang="en-US" sz="1400" dirty="0" err="1"/>
              <a:t>Fastigheter</a:t>
            </a:r>
            <a:r>
              <a:rPr lang="en-US" sz="1400" dirty="0"/>
              <a:t> AB</a:t>
            </a:r>
            <a:endParaRPr lang="LID4096" sz="1400" dirty="0"/>
          </a:p>
        </p:txBody>
      </p:sp>
      <p:cxnSp>
        <p:nvCxnSpPr>
          <p:cNvPr id="71" name="Rak pilkoppling 70">
            <a:extLst>
              <a:ext uri="{FF2B5EF4-FFF2-40B4-BE49-F238E27FC236}">
                <a16:creationId xmlns:a16="http://schemas.microsoft.com/office/drawing/2014/main" id="{D2128E4C-AC1E-015C-736D-C7298B643BB1}"/>
              </a:ext>
            </a:extLst>
          </p:cNvPr>
          <p:cNvCxnSpPr>
            <a:cxnSpLocks/>
          </p:cNvCxnSpPr>
          <p:nvPr/>
        </p:nvCxnSpPr>
        <p:spPr>
          <a:xfrm>
            <a:off x="6762682" y="3396832"/>
            <a:ext cx="2353120" cy="109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pilkoppling 10">
            <a:extLst>
              <a:ext uri="{FF2B5EF4-FFF2-40B4-BE49-F238E27FC236}">
                <a16:creationId xmlns:a16="http://schemas.microsoft.com/office/drawing/2014/main" id="{F0D71D2A-E0E5-FE41-E55C-8227A6557091}"/>
              </a:ext>
            </a:extLst>
          </p:cNvPr>
          <p:cNvCxnSpPr>
            <a:cxnSpLocks/>
            <a:stCxn id="23" idx="1"/>
            <a:endCxn id="4" idx="3"/>
          </p:cNvCxnSpPr>
          <p:nvPr/>
        </p:nvCxnSpPr>
        <p:spPr>
          <a:xfrm>
            <a:off x="5960341" y="1934849"/>
            <a:ext cx="0" cy="520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ktangel: övre hörn klippta 22">
            <a:extLst>
              <a:ext uri="{FF2B5EF4-FFF2-40B4-BE49-F238E27FC236}">
                <a16:creationId xmlns:a16="http://schemas.microsoft.com/office/drawing/2014/main" id="{D3DBBC6F-845A-9748-4ADF-29160E63B6F1}"/>
              </a:ext>
            </a:extLst>
          </p:cNvPr>
          <p:cNvSpPr/>
          <p:nvPr/>
        </p:nvSpPr>
        <p:spPr>
          <a:xfrm>
            <a:off x="4823542" y="620170"/>
            <a:ext cx="2273598" cy="1314679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/>
              <a:t>Härlunda</a:t>
            </a:r>
            <a:r>
              <a:rPr lang="en-US" sz="1500" dirty="0"/>
              <a:t> </a:t>
            </a:r>
            <a:r>
              <a:rPr lang="en-US" sz="1500" dirty="0" err="1"/>
              <a:t>Utveckling</a:t>
            </a:r>
            <a:br>
              <a:rPr lang="en-US" sz="1500" dirty="0"/>
            </a:br>
            <a:r>
              <a:rPr lang="en-US" sz="1500" dirty="0"/>
              <a:t>(</a:t>
            </a:r>
            <a:r>
              <a:rPr lang="en-US" sz="1500" dirty="0" err="1"/>
              <a:t>Ideell</a:t>
            </a:r>
            <a:r>
              <a:rPr lang="en-US" sz="1500" dirty="0"/>
              <a:t>)</a:t>
            </a: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36F02E9F-7A0E-E242-D885-AFF058C89A56}"/>
              </a:ext>
            </a:extLst>
          </p:cNvPr>
          <p:cNvCxnSpPr>
            <a:cxnSpLocks/>
            <a:stCxn id="8" idx="1"/>
            <a:endCxn id="8" idx="1"/>
          </p:cNvCxnSpPr>
          <p:nvPr/>
        </p:nvCxnSpPr>
        <p:spPr>
          <a:xfrm>
            <a:off x="7371283" y="532112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629C560B-CF0E-1D28-BC6D-19D5048EF16B}"/>
              </a:ext>
            </a:extLst>
          </p:cNvPr>
          <p:cNvCxnSpPr>
            <a:cxnSpLocks/>
          </p:cNvCxnSpPr>
          <p:nvPr/>
        </p:nvCxnSpPr>
        <p:spPr>
          <a:xfrm flipH="1">
            <a:off x="2809982" y="3375904"/>
            <a:ext cx="2354799" cy="1102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ruta 1">
            <a:extLst>
              <a:ext uri="{FF2B5EF4-FFF2-40B4-BE49-F238E27FC236}">
                <a16:creationId xmlns:a16="http://schemas.microsoft.com/office/drawing/2014/main" id="{01CDA3C8-D9F1-BFA4-71B6-E69B04761E19}"/>
              </a:ext>
            </a:extLst>
          </p:cNvPr>
          <p:cNvSpPr txBox="1"/>
          <p:nvPr/>
        </p:nvSpPr>
        <p:spPr>
          <a:xfrm>
            <a:off x="7452986" y="864215"/>
            <a:ext cx="44496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Medlemsägt och huvudet i organisationen.</a:t>
            </a:r>
          </a:p>
          <a:p>
            <a:r>
              <a:rPr lang="sv-SE" dirty="0"/>
              <a:t>Tillsätter styrelsen i Härlunda Holding AB och </a:t>
            </a:r>
          </a:p>
          <a:p>
            <a:r>
              <a:rPr lang="sv-SE" dirty="0"/>
              <a:t>utfärdar ägardirektiv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3AE9B31B-B4AE-56B7-2A0A-852927C637C7}"/>
              </a:ext>
            </a:extLst>
          </p:cNvPr>
          <p:cNvSpPr txBox="1"/>
          <p:nvPr/>
        </p:nvSpPr>
        <p:spPr>
          <a:xfrm>
            <a:off x="7452986" y="2527730"/>
            <a:ext cx="36009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Styrelsen genomför ägardirektivet </a:t>
            </a:r>
          </a:p>
          <a:p>
            <a:r>
              <a:rPr lang="sv-SE" dirty="0"/>
              <a:t> och ansvarar för att fördela vinster </a:t>
            </a:r>
          </a:p>
          <a:p>
            <a:r>
              <a:rPr lang="sv-SE" dirty="0"/>
              <a:t>och förluster i verksamhetsbolagen.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1DB14A89-A08B-8B03-F2C6-83BE373378AE}"/>
              </a:ext>
            </a:extLst>
          </p:cNvPr>
          <p:cNvSpPr txBox="1"/>
          <p:nvPr/>
        </p:nvSpPr>
        <p:spPr>
          <a:xfrm>
            <a:off x="918667" y="5624186"/>
            <a:ext cx="1972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Driftsbolag för café</a:t>
            </a:r>
          </a:p>
          <a:p>
            <a:r>
              <a:rPr lang="sv-SE" dirty="0"/>
              <a:t>och aktivitetshall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AD2D22B-9402-6D52-8F39-7B99E12A26A5}"/>
              </a:ext>
            </a:extLst>
          </p:cNvPr>
          <p:cNvSpPr txBox="1"/>
          <p:nvPr/>
        </p:nvSpPr>
        <p:spPr>
          <a:xfrm>
            <a:off x="3720572" y="5657801"/>
            <a:ext cx="2064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Driftsbolag för butik</a:t>
            </a:r>
          </a:p>
          <a:p>
            <a:r>
              <a:rPr lang="sv-SE" dirty="0"/>
              <a:t>och gasol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167952B3-E75E-FF74-0FFC-86B7B1604D95}"/>
              </a:ext>
            </a:extLst>
          </p:cNvPr>
          <p:cNvSpPr txBox="1"/>
          <p:nvPr/>
        </p:nvSpPr>
        <p:spPr>
          <a:xfrm>
            <a:off x="6538344" y="5657801"/>
            <a:ext cx="2137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Arrenderar ut mark</a:t>
            </a:r>
          </a:p>
          <a:p>
            <a:r>
              <a:rPr lang="sv-SE" dirty="0"/>
              <a:t>för energiproduktion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300DF171-FE30-BC66-A213-EF10E7A6EC98}"/>
              </a:ext>
            </a:extLst>
          </p:cNvPr>
          <p:cNvSpPr txBox="1"/>
          <p:nvPr/>
        </p:nvSpPr>
        <p:spPr>
          <a:xfrm>
            <a:off x="9011768" y="4996121"/>
            <a:ext cx="20149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Äger och förvaltar</a:t>
            </a:r>
          </a:p>
          <a:p>
            <a:r>
              <a:rPr lang="sv-SE" dirty="0"/>
              <a:t>Härlundagården</a:t>
            </a:r>
          </a:p>
          <a:p>
            <a:r>
              <a:rPr lang="sv-SE"/>
              <a:t>Aktivitetshallen</a:t>
            </a:r>
            <a:endParaRPr lang="sv-SE" dirty="0"/>
          </a:p>
          <a:p>
            <a:r>
              <a:rPr lang="sv-SE" dirty="0"/>
              <a:t>Handelsboden/café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3D409AB4-9D93-8D89-E82E-A927D54C1D79}"/>
              </a:ext>
            </a:extLst>
          </p:cNvPr>
          <p:cNvSpPr/>
          <p:nvPr/>
        </p:nvSpPr>
        <p:spPr>
          <a:xfrm>
            <a:off x="1075696" y="2317005"/>
            <a:ext cx="1965810" cy="9539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Härlundabygden AB (SVB)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72938F26-FE52-C40A-DD4E-9DBA5D70C997}"/>
              </a:ext>
            </a:extLst>
          </p:cNvPr>
          <p:cNvSpPr txBox="1"/>
          <p:nvPr/>
        </p:nvSpPr>
        <p:spPr>
          <a:xfrm>
            <a:off x="1075696" y="3342633"/>
            <a:ext cx="2029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Bolaget  har</a:t>
            </a:r>
          </a:p>
          <a:p>
            <a:r>
              <a:rPr lang="sv-SE" dirty="0"/>
              <a:t>ingen verksamhet.</a:t>
            </a:r>
          </a:p>
        </p:txBody>
      </p: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CCF7F202-6BE5-B2BA-C8D9-4E306D663777}"/>
              </a:ext>
            </a:extLst>
          </p:cNvPr>
          <p:cNvCxnSpPr>
            <a:cxnSpLocks/>
            <a:endCxn id="38" idx="3"/>
          </p:cNvCxnSpPr>
          <p:nvPr/>
        </p:nvCxnSpPr>
        <p:spPr>
          <a:xfrm flipH="1" flipV="1">
            <a:off x="3041506" y="2793989"/>
            <a:ext cx="2297858" cy="152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995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259</Words>
  <Application>Microsoft Office PowerPoint</Application>
  <PresentationFormat>Bredbild</PresentationFormat>
  <Paragraphs>78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Office-tema</vt:lpstr>
      <vt:lpstr>Byamöte 9</vt:lpstr>
      <vt:lpstr>Agenda</vt:lpstr>
      <vt:lpstr>Från Byamöte 8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Varför holdingbolag?</vt:lpstr>
      <vt:lpstr>Byanytt lever</vt:lpstr>
      <vt:lpstr>Verksamhetsrapporter</vt:lpstr>
      <vt:lpstr>Pågående projekt i Härlunda Utveckling</vt:lpstr>
      <vt:lpstr>Samarbetsprojekt</vt:lpstr>
      <vt:lpstr>Övriga frågor?</vt:lpstr>
      <vt:lpstr>Tack för ikväll!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Mette Adolfsson</dc:creator>
  <cp:lastModifiedBy>Mette Adolfsson</cp:lastModifiedBy>
  <cp:revision>1</cp:revision>
  <dcterms:created xsi:type="dcterms:W3CDTF">2025-11-11T15:14:53Z</dcterms:created>
  <dcterms:modified xsi:type="dcterms:W3CDTF">2025-11-11T16:59:11Z</dcterms:modified>
</cp:coreProperties>
</file>