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ptx" ContentType="application/vnd.openxmlformats-officedocument.presentationml.presentatio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F0E2B8-1FF6-4CE7-90BB-D88D54B62155}" v="5" dt="2026-06-01T16:00:49.1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8" d="100"/>
          <a:sy n="58" d="100"/>
        </p:scale>
        <p:origin x="988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tte Adolfsson" userId="28071f30ffebbecd" providerId="LiveId" clId="{BFD0910A-131A-4CEE-AF33-F15E0418B7EB}"/>
    <pc:docChg chg="custSel addSld delSld modSld">
      <pc:chgData name="Mette Adolfsson" userId="28071f30ffebbecd" providerId="LiveId" clId="{BFD0910A-131A-4CEE-AF33-F15E0418B7EB}" dt="2026-06-01T16:00:53.904" v="104" actId="20577"/>
      <pc:docMkLst>
        <pc:docMk/>
      </pc:docMkLst>
      <pc:sldChg chg="addSp modSp">
        <pc:chgData name="Mette Adolfsson" userId="28071f30ffebbecd" providerId="LiveId" clId="{BFD0910A-131A-4CEE-AF33-F15E0418B7EB}" dt="2026-06-01T15:59:50.389" v="93"/>
        <pc:sldMkLst>
          <pc:docMk/>
          <pc:sldMk cId="2938741775" sldId="256"/>
        </pc:sldMkLst>
        <pc:graphicFrameChg chg="add mod">
          <ac:chgData name="Mette Adolfsson" userId="28071f30ffebbecd" providerId="LiveId" clId="{BFD0910A-131A-4CEE-AF33-F15E0418B7EB}" dt="2026-06-01T15:59:50.389" v="93"/>
          <ac:graphicFrameMkLst>
            <pc:docMk/>
            <pc:sldMk cId="2938741775" sldId="256"/>
            <ac:graphicFrameMk id="4" creationId="{EE725B27-9A83-CD0B-F80E-D7A642167B2C}"/>
          </ac:graphicFrameMkLst>
        </pc:graphicFrameChg>
      </pc:sldChg>
      <pc:sldChg chg="modSp mod">
        <pc:chgData name="Mette Adolfsson" userId="28071f30ffebbecd" providerId="LiveId" clId="{BFD0910A-131A-4CEE-AF33-F15E0418B7EB}" dt="2026-06-01T16:00:53.904" v="104" actId="20577"/>
        <pc:sldMkLst>
          <pc:docMk/>
          <pc:sldMk cId="3631653640" sldId="257"/>
        </pc:sldMkLst>
        <pc:spChg chg="mod">
          <ac:chgData name="Mette Adolfsson" userId="28071f30ffebbecd" providerId="LiveId" clId="{BFD0910A-131A-4CEE-AF33-F15E0418B7EB}" dt="2026-06-01T16:00:53.904" v="104" actId="20577"/>
          <ac:spMkLst>
            <pc:docMk/>
            <pc:sldMk cId="3631653640" sldId="257"/>
            <ac:spMk id="3" creationId="{B4D07EE8-84A0-0575-0949-DD4CFA550A92}"/>
          </ac:spMkLst>
        </pc:spChg>
      </pc:sldChg>
      <pc:sldChg chg="modSp mod">
        <pc:chgData name="Mette Adolfsson" userId="28071f30ffebbecd" providerId="LiveId" clId="{BFD0910A-131A-4CEE-AF33-F15E0418B7EB}" dt="2026-06-01T13:22:43.545" v="91" actId="20577"/>
        <pc:sldMkLst>
          <pc:docMk/>
          <pc:sldMk cId="1263285563" sldId="258"/>
        </pc:sldMkLst>
        <pc:spChg chg="mod">
          <ac:chgData name="Mette Adolfsson" userId="28071f30ffebbecd" providerId="LiveId" clId="{BFD0910A-131A-4CEE-AF33-F15E0418B7EB}" dt="2026-06-01T13:22:20.429" v="65" actId="255"/>
          <ac:spMkLst>
            <pc:docMk/>
            <pc:sldMk cId="1263285563" sldId="258"/>
            <ac:spMk id="2" creationId="{C0F2AF7F-F2D9-9850-720C-52033A68598C}"/>
          </ac:spMkLst>
        </pc:spChg>
        <pc:spChg chg="mod">
          <ac:chgData name="Mette Adolfsson" userId="28071f30ffebbecd" providerId="LiveId" clId="{BFD0910A-131A-4CEE-AF33-F15E0418B7EB}" dt="2026-06-01T13:22:43.545" v="91" actId="20577"/>
          <ac:spMkLst>
            <pc:docMk/>
            <pc:sldMk cId="1263285563" sldId="258"/>
            <ac:spMk id="3" creationId="{5F5579E2-9F19-232F-C849-0AD3837784DD}"/>
          </ac:spMkLst>
        </pc:spChg>
      </pc:sldChg>
      <pc:sldChg chg="new del">
        <pc:chgData name="Mette Adolfsson" userId="28071f30ffebbecd" providerId="LiveId" clId="{BFD0910A-131A-4CEE-AF33-F15E0418B7EB}" dt="2026-06-01T16:00:18.638" v="99" actId="47"/>
        <pc:sldMkLst>
          <pc:docMk/>
          <pc:sldMk cId="1887504603" sldId="259"/>
        </pc:sldMkLst>
      </pc:sldChg>
      <pc:sldChg chg="addSp modSp new mod">
        <pc:chgData name="Mette Adolfsson" userId="28071f30ffebbecd" providerId="LiveId" clId="{BFD0910A-131A-4CEE-AF33-F15E0418B7EB}" dt="2026-06-01T16:00:15.932" v="98" actId="1076"/>
        <pc:sldMkLst>
          <pc:docMk/>
          <pc:sldMk cId="4072021185" sldId="260"/>
        </pc:sldMkLst>
        <pc:graphicFrameChg chg="add mod">
          <ac:chgData name="Mette Adolfsson" userId="28071f30ffebbecd" providerId="LiveId" clId="{BFD0910A-131A-4CEE-AF33-F15E0418B7EB}" dt="2026-06-01T16:00:15.932" v="98" actId="1076"/>
          <ac:graphicFrameMkLst>
            <pc:docMk/>
            <pc:sldMk cId="4072021185" sldId="260"/>
            <ac:graphicFrameMk id="2" creationId="{B0CC8FBC-B6F5-D1F5-8DAF-27891D5D9D1B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D4486C-EBDD-A640-1F24-A7FF6F47F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D08BEEF-DC7E-2413-5847-C507C4129A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013FC1-1708-64C7-0576-E2B096F40E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024DAC-355E-9066-02C6-DCFC0E1EA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BC6C185-0AB7-11AC-6576-8FD2D6187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2535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FC83E9-BFF7-4530-8C70-C31C89407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B0F198-4999-3763-D4D0-59200D765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FA0BEA2-0F7F-9B41-B2B8-41DCEA8A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D034710-A99A-37A8-1BBA-F068F41B9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E8DF3D1-FE1A-580D-7293-3F0E0276B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5060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3935895-D4B9-D4C1-CF47-52DDD784C8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4520DBF-B2E1-C166-B18F-F8AEDD3816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C90AB-34B4-4202-3D4D-21672BB19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B6A406C-FE06-B65B-64F5-6AE69E797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69ACBF-3B23-B6A1-B347-96D9701B9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781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4E566-539D-CD57-0C64-5418F11C6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D0D5A2-A468-FC19-22F4-CBD769423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DB6D05B-CC2B-70E0-33D7-ABAD42FAB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04C272-7F55-DAE6-9394-4A8EEC904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78FE1BD-7347-5F61-7BD9-D311F70B1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31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98A9B65-56E8-1DE5-47C2-1427201D5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BA1794B-8081-EAEC-A99D-317C05BC9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E2B66D7-9D45-3405-31A8-7EE58966A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2E283BF-1D7E-6072-D6FC-ED22D22E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51D5A7-18E7-D34B-2F49-A1C570A29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4677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D88737C-AF99-C742-B68B-A9632DD30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FBEDBE-A05D-8797-26CD-340515F1E1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D1A251C-83C5-1C39-D0CF-B3E4C2856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335E2B-AB4E-C966-55AF-8B511417F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C1B59EC-036F-96F7-57C6-83FFAA0F5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26E079C-7947-4A56-8DBA-71F8BF76D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72313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14C6BE-63B5-C80F-0DA6-1388F2AA4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F43D4D1-BF88-F744-B803-5E383AB69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DAF563F-6D5F-3246-B04D-8FAAA9F11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FCC5D98-B9C2-F4E5-7AFB-9753D549E0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E2E4E55-6A0C-2414-B367-72E32C23D0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766E513-17CC-77CC-8AE8-355DAD149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8E132C1-6F74-B4D7-03E7-728786BC9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2E946F8-BB8C-21B1-D3D7-9C85B5044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27107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28079C-F44D-639E-81C3-F60CA12BA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DC774F2-F1D9-9772-ED25-95D53466E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BB5FFD2-E21F-4331-A2A4-69366D88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50C89F-72A4-4137-79D6-F3489555E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0146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D8FCD44-891F-7CB8-DE33-A75977E43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52183A1-7FC2-537A-7E47-EB2233A0F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9BDBDDA-4AE1-0717-D6FB-3E3EF6184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513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F36344-4763-3E17-CE95-7CEFC255F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D53C0EE-8894-93F6-E361-A3BC3B54BE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E208BDC-12D2-D8FD-1248-7AE04B3FF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B1B6025-94A0-30CC-339D-44D0504EC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51F57EDE-4E5E-3FEF-EAC1-9DB6A58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F9FEABC-96BC-A977-7F11-6FDD0F330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5409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A6CCE8-2EE4-F9C1-A2A6-7A4628FE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E22B80F0-2622-C4BA-C109-126DE6319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E382177-7C77-85A4-7A08-325A229E1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5B172309-4DB3-FA61-83DA-B8093AFC0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4DCB067-1BE9-C274-C325-DDAD3105F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39DEB4D-DCE5-728D-C0A0-90FC575D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620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73AD016-4490-9B29-D125-A8050A9D7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63F6A05-24A5-1671-3AFD-2519F0509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D91F806-3907-0060-FB4C-007370E74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05E2D7-AD6B-483E-916B-4FBA7A73E8F2}" type="datetimeFigureOut">
              <a:rPr lang="sv-SE" smtClean="0"/>
              <a:t>2026-05-31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66C16FF-56DC-E8F5-1A4A-7A2A3B8C89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D51B94-0FF7-B8B9-2718-7DAA09BDF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42FFD9-DBD0-40E3-AC2F-0942190FBED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0438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PowerPoint_Presentation.pptx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F5F336-A39D-E68E-6063-444F23385D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/>
              <a:t>Byamöte</a:t>
            </a:r>
            <a:r>
              <a:rPr lang="sv-SE" dirty="0"/>
              <a:t> 11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9679035-3628-3935-D95C-D3BC6E729BC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v-SE" sz="3600" dirty="0"/>
              <a:t>1 juni</a:t>
            </a:r>
          </a:p>
          <a:p>
            <a:r>
              <a:rPr lang="sv-SE" sz="3600" dirty="0" err="1"/>
              <a:t>Kl</a:t>
            </a:r>
            <a:r>
              <a:rPr lang="sv-SE" sz="3600" dirty="0"/>
              <a:t> 18.30 till 20.30</a:t>
            </a:r>
          </a:p>
        </p:txBody>
      </p:sp>
    </p:spTree>
    <p:extLst>
      <p:ext uri="{BB962C8B-B14F-4D97-AF65-F5344CB8AC3E}">
        <p14:creationId xmlns:p14="http://schemas.microsoft.com/office/powerpoint/2010/main" val="2938741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>
            <a:hlinkClick r:id="" action="ppaction://ole?verb=0"/>
            <a:extLst>
              <a:ext uri="{FF2B5EF4-FFF2-40B4-BE49-F238E27FC236}">
                <a16:creationId xmlns:a16="http://schemas.microsoft.com/office/drawing/2014/main" id="{B0CC8FBC-B6F5-D1F5-8DAF-27891D5D9D1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9561531"/>
              </p:ext>
            </p:extLst>
          </p:nvPr>
        </p:nvGraphicFramePr>
        <p:xfrm>
          <a:off x="46037" y="25896"/>
          <a:ext cx="12099925" cy="68062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2" imgW="6096296" imgH="3429229" progId="PowerPoint.Show.12">
                  <p:embed/>
                </p:oleObj>
              </mc:Choice>
              <mc:Fallback>
                <p:oleObj name="Presentation" r:id="rId2" imgW="6096296" imgH="3429229" progId="PowerPoint.Show.12">
                  <p:embed/>
                  <p:pic>
                    <p:nvPicPr>
                      <p:cNvPr id="2" name="Objekt 1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B0CC8FBC-B6F5-D1F5-8DAF-27891D5D9D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037" y="25896"/>
                        <a:ext cx="12099925" cy="68062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2021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B3CCD-23D6-E834-9CFE-6B96E7AB7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/>
              <a:t>Kvällens 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4D07EE8-84A0-0575-0949-DD4CFA550A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Senaste nytt från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Handelsboden			Per</a:t>
            </a:r>
          </a:p>
          <a:p>
            <a:r>
              <a:rPr lang="sv-SE" dirty="0"/>
              <a:t>Mötesplats Häradsbäck	Ulf, Mette, Per</a:t>
            </a:r>
          </a:p>
          <a:p>
            <a:r>
              <a:rPr lang="sv-SE" dirty="0"/>
              <a:t>Härlunda Fastigheter		Bengt och styrelsen</a:t>
            </a:r>
          </a:p>
          <a:p>
            <a:r>
              <a:rPr lang="sv-SE"/>
              <a:t>Härlunda Event			Björn</a:t>
            </a:r>
            <a:endParaRPr lang="sv-SE" dirty="0"/>
          </a:p>
          <a:p>
            <a:r>
              <a:rPr lang="sv-SE" dirty="0"/>
              <a:t>Härlunda Utveckling		Mette, Catharina, Valter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31653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F2AF7F-F2D9-9850-720C-52033A685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sz="6600" dirty="0"/>
              <a:t>Trevlig sommar!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F5579E2-9F19-232F-C849-0AD383778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 algn="ctr">
              <a:buNone/>
            </a:pPr>
            <a:r>
              <a:rPr lang="sv-SE" sz="8000" dirty="0"/>
              <a:t>Vi ses i september</a:t>
            </a:r>
          </a:p>
          <a:p>
            <a:pPr marL="0" indent="0" algn="ctr">
              <a:buNone/>
            </a:pPr>
            <a:r>
              <a:rPr lang="sv-SE" sz="8000" dirty="0"/>
              <a:t>för </a:t>
            </a:r>
            <a:r>
              <a:rPr lang="sv-SE" sz="8000" dirty="0" err="1"/>
              <a:t>Byamöte</a:t>
            </a:r>
            <a:r>
              <a:rPr lang="sv-SE" sz="8000" dirty="0"/>
              <a:t> 12</a:t>
            </a:r>
          </a:p>
        </p:txBody>
      </p:sp>
    </p:spTree>
    <p:extLst>
      <p:ext uri="{BB962C8B-B14F-4D97-AF65-F5344CB8AC3E}">
        <p14:creationId xmlns:p14="http://schemas.microsoft.com/office/powerpoint/2010/main" val="1263285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58</Words>
  <Application>Microsoft Office PowerPoint</Application>
  <PresentationFormat>Bredbild</PresentationFormat>
  <Paragraphs>19</Paragraphs>
  <Slides>4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Office-tema</vt:lpstr>
      <vt:lpstr>Microsoft PowerPoint-presentation</vt:lpstr>
      <vt:lpstr>Byamöte 11</vt:lpstr>
      <vt:lpstr>PowerPoint-presentation</vt:lpstr>
      <vt:lpstr>Kvällens agenda</vt:lpstr>
      <vt:lpstr>Trevlig sommar!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Mette Adolfsson</dc:creator>
  <cp:lastModifiedBy>Mette Adolfsson</cp:lastModifiedBy>
  <cp:revision>1</cp:revision>
  <dcterms:created xsi:type="dcterms:W3CDTF">2026-05-31T20:08:24Z</dcterms:created>
  <dcterms:modified xsi:type="dcterms:W3CDTF">2026-06-01T16:00:59Z</dcterms:modified>
</cp:coreProperties>
</file>