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CAB4A3-BA67-FD7E-9420-A9366FD0B4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3E9C6B-CAD1-7446-FA15-DB3CB90ED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479E42-BFB9-9C52-B499-CBE0FE260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0D9EB38-3767-1BC1-3DE4-1E4343735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E6F821-FC3D-16DE-C909-6696C21A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4729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BEDD19-3560-6BB6-A1A7-0211F6C4B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7941FFE-C789-BC59-569D-D6914C2C6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FAA085-4BEC-287A-3AAD-192A8A9F8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30D5B55-64BE-F436-8B99-80E8BEED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7A29BA-0215-572D-D070-B62F9689F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370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2D0E7B2-34BB-8178-844E-6F6C213FB8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554D455-6BEC-1FF4-D877-4EEB4730B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40D931-E98C-4A51-B39E-F546D8BF4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AC40D8-56BC-7F86-4CFC-E25631CA4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DEAC278-6743-0038-951F-5DF6CBA88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2372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06DA05-203F-A282-873C-5E3980B52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15FB54-BABA-A1AF-4FC6-EAED10112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F3B840-9C5C-7EF4-9EE9-A9CF6F1A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68C4D60-C1A4-AF94-62C0-140AF6877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CE412F-0FF0-1821-56CD-E3AC4E2F6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493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C16159-4F5C-6076-FAFF-3D632B60F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90E485-AEB0-F11C-5E2F-EF8CC953D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69760A7-36B1-928E-4B4F-78415D1F9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C5038E-2BD3-D86B-CDC6-62DF83A44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90BA96-0207-6733-CFE5-D1EC6C5D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589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1F23A9-533E-E122-8B58-F40D8474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53AB4D-BB53-D36E-4094-FE1792EAB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A65BBF2-7488-5635-1591-07C4877BD5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27F6E2-C1D2-E23D-6649-B80535ABE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6F58736-E80F-8C8A-6ED5-87696F73A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029240-6D1A-DF66-1254-CA8076286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168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C60F93-2874-10D1-3417-18D1990F7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D0EC67-11A1-3E44-168C-495910C3D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C2FF0E2-6FE1-AFB8-1980-D37BDF995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B86EE05-01DF-8CBD-A9B0-4B8D4B42A1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653AC3-1EF8-B19F-1F30-7CE622A27C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230A63F-FFE0-B08C-5003-7BF46F884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1D3D227-FB8A-3EB5-D331-A603E9DDD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74E2355-128D-7C20-6C96-E5CC42C48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821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88A56-71A2-0DD7-D0FF-F5D8D6544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8D3719-98A1-BCBD-B798-585FEA678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0C1B0D7-93E2-684E-ED0D-6D5E3C0EB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760E515-2368-139E-C55F-96F3A211F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572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09190FC-EDAE-12B2-D835-2AAC66CC5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6B4F5A4-D156-D6D2-9A96-64A214EE4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CC949CB-20C6-0C21-5C13-AF66B030D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815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0B03E6-39BA-0D99-B02D-F4AB039C2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9A1D1F-1A74-498B-C06F-AD1D43905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B8A4FD-A848-C6F9-D156-B25C0D651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D64842-C656-3D94-A24A-B3C4DEC18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36B705-A539-83F9-99D1-8FCD472D1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CA1406-9418-E760-C182-0DF2D92C5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794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A449B0-C657-78C1-E8DF-49E553442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3F70A50-A017-4A0C-8CE3-9587E86A13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24A9791-8CB2-21D2-D71D-B25C6F302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79535D1-B37E-CDD6-CD00-020A1F286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8226CD-F508-FAA0-94FE-C994CC02A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68907E0-E6B8-9A4D-71B8-6C63D4D1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70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10E4FDC-C6C6-8B9C-84A2-9B639BB19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A659AA-48E9-CFD2-211B-91FE7906E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8FA7EA-4373-24F7-02A6-B833CCA26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EDCCD2-5D7F-4499-9854-C8B82FE8EC41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461522-DC3D-E77B-A82D-FA75E7AEF1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166BAC-8DFC-D4E2-ECEE-F48055944A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28F144-49C3-47A5-B233-1196C642F4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0797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770E3A-F856-AB96-16E9-7F9B197720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Byamöte</a:t>
            </a:r>
            <a:r>
              <a:rPr lang="sv-SE" dirty="0"/>
              <a:t> 10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6748746-14CE-EE57-F83C-1E8B5F0FDC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sv-SE" dirty="0"/>
          </a:p>
          <a:p>
            <a:r>
              <a:rPr lang="sv-SE" sz="3600" b="1" dirty="0"/>
              <a:t>Tisdag 7 april </a:t>
            </a:r>
            <a:r>
              <a:rPr lang="sv-SE" sz="3600" b="1" dirty="0" err="1"/>
              <a:t>kl</a:t>
            </a:r>
            <a:r>
              <a:rPr lang="sv-SE" sz="3600" b="1" dirty="0"/>
              <a:t> 18.30 till 20.30</a:t>
            </a:r>
          </a:p>
          <a:p>
            <a:r>
              <a:rPr lang="sv-SE" sz="3600" b="1" dirty="0"/>
              <a:t>Välkomna!</a:t>
            </a:r>
          </a:p>
        </p:txBody>
      </p:sp>
    </p:spTree>
    <p:extLst>
      <p:ext uri="{BB962C8B-B14F-4D97-AF65-F5344CB8AC3E}">
        <p14:creationId xmlns:p14="http://schemas.microsoft.com/office/powerpoint/2010/main" val="102841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FC2CBC-A01D-586B-CC47-C88F43CA5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5B348F-BD43-2316-A125-F7A0A2DA2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Rapporter från verksamhetsbolagen		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Härlunda Utveckling – vilka är vi?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Resultat av förstudie 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Beredskap och utbildning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”En Lisa för själen” – Ett museum tar form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Och mycket mer..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218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BE12C1-D638-ACB7-2855-F26429154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Rapporter från verksamheterna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B059F9-763F-5B3B-EEFD-6411E601A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Handelsboden			Per	10 min </a:t>
            </a:r>
          </a:p>
          <a:p>
            <a:r>
              <a:rPr lang="sv-SE" dirty="0"/>
              <a:t>Härlunda Event			Björn  10 min </a:t>
            </a:r>
          </a:p>
          <a:p>
            <a:r>
              <a:rPr lang="sv-SE" dirty="0"/>
              <a:t>Härlunda Fastigheter		Mette  10 min </a:t>
            </a:r>
          </a:p>
          <a:p>
            <a:endParaRPr lang="sv-SE" dirty="0"/>
          </a:p>
          <a:p>
            <a:r>
              <a:rPr lang="sv-SE" dirty="0"/>
              <a:t>Tid för frågor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8207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8E7297-F698-6FA7-B99A-C606BBDD6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Härlunda Utveckling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B57C71-4013-9BD1-C2AD-127C99C1E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Presentation av styrelsen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Ansvarsområden</a:t>
            </a:r>
          </a:p>
          <a:p>
            <a:r>
              <a:rPr lang="sv-SE" dirty="0"/>
              <a:t>Socialt</a:t>
            </a:r>
          </a:p>
          <a:p>
            <a:r>
              <a:rPr lang="sv-SE" dirty="0"/>
              <a:t>Kultur</a:t>
            </a:r>
          </a:p>
          <a:p>
            <a:r>
              <a:rPr lang="sv-SE" dirty="0"/>
              <a:t>Marknadsföring</a:t>
            </a:r>
          </a:p>
          <a:p>
            <a:r>
              <a:rPr lang="sv-SE" dirty="0"/>
              <a:t>Ekonomi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Härlundadagen? </a:t>
            </a:r>
          </a:p>
          <a:p>
            <a:r>
              <a:rPr lang="sv-SE" dirty="0"/>
              <a:t>Filmgrupp?</a:t>
            </a:r>
          </a:p>
          <a:p>
            <a:endParaRPr lang="sv-SE" dirty="0"/>
          </a:p>
          <a:p>
            <a:pPr marL="914400" lvl="2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9612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094B98-61A5-DA04-F9F9-5B2403DD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Resultat av förstudie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755868-405E-519D-BF21-CAA14F5DE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Ulf presenterar 		15 min</a:t>
            </a:r>
          </a:p>
        </p:txBody>
      </p:sp>
    </p:spTree>
    <p:extLst>
      <p:ext uri="{BB962C8B-B14F-4D97-AF65-F5344CB8AC3E}">
        <p14:creationId xmlns:p14="http://schemas.microsoft.com/office/powerpoint/2010/main" val="1716969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8D4234-0205-18CB-8A8C-AE00891A0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b="1" dirty="0"/>
              <a:t>Vår egen beredskap i Härlunda</a:t>
            </a:r>
            <a:br>
              <a:rPr lang="sv-SE" dirty="0"/>
            </a:br>
            <a:r>
              <a:rPr lang="sv-SE" dirty="0"/>
              <a:t>Aktivitetshallen 14 april </a:t>
            </a:r>
            <a:r>
              <a:rPr lang="sv-SE" dirty="0" err="1"/>
              <a:t>kl</a:t>
            </a:r>
            <a:r>
              <a:rPr lang="sv-SE" dirty="0"/>
              <a:t> 18 till 20.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195660-46F7-D894-057D-D3141E1FA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Välkomna till ett uppstartsmöte för praktiskt beredskapsarbete i Härlunda. </a:t>
            </a:r>
          </a:p>
          <a:p>
            <a:r>
              <a:rPr lang="sv-SE" dirty="0"/>
              <a:t>Håkan Helgesson och Hanna Björkman från kommunen är gäster och vi får reda på hur kommunen jobbar med sina beredskapsplaner. </a:t>
            </a:r>
          </a:p>
          <a:p>
            <a:r>
              <a:rPr lang="sv-SE" dirty="0"/>
              <a:t>Därefter påbörjas vårt (ditt, mitt och grannens) eget arbete med att säkra och stärka Härlunda för en kris eller i värsta fall krig tillsammans med vårt eget räddningsvärn, LRF och kyrkan.</a:t>
            </a:r>
          </a:p>
          <a:p>
            <a:pPr marL="0" indent="0">
              <a:buNone/>
            </a:pPr>
            <a:r>
              <a:rPr lang="sv-SE" dirty="0"/>
              <a:t>Varmt välkommen till en början på ett arbete som kan och bör inkludera alla. Det kostar inget att förbereda sig men belönas rikligt när det behövs.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6592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358D29-9ABE-3449-99B0-8FE1B1AF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En Lisa för själen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B9853C-801D-64F9-F72C-3E48C270A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Valter informerar om ett nytt och väldigt spännande projekt.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Ca 30 min</a:t>
            </a:r>
          </a:p>
        </p:txBody>
      </p:sp>
    </p:spTree>
    <p:extLst>
      <p:ext uri="{BB962C8B-B14F-4D97-AF65-F5344CB8AC3E}">
        <p14:creationId xmlns:p14="http://schemas.microsoft.com/office/powerpoint/2010/main" val="2993077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D88B6A-7D77-2AAC-D8EA-7D4F89679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Och mycket mer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F980D5-F311-DD3B-78E1-5D31E1909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Övriga frågor?</a:t>
            </a:r>
          </a:p>
          <a:p>
            <a:endParaRPr lang="sv-SE" dirty="0"/>
          </a:p>
          <a:p>
            <a:r>
              <a:rPr lang="sv-SE" dirty="0"/>
              <a:t>Nästa </a:t>
            </a:r>
            <a:r>
              <a:rPr lang="sv-SE" dirty="0" err="1"/>
              <a:t>byamöte</a:t>
            </a:r>
            <a:r>
              <a:rPr lang="sv-SE" dirty="0"/>
              <a:t> i slutet på maj eller början på juni.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8545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CD4EF2-70CD-95BD-329F-1278F30C5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D280EA-B048-56FC-27F6-1542A758A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pPr marL="0" indent="0" algn="ctr">
              <a:buNone/>
            </a:pPr>
            <a:r>
              <a:rPr lang="sv-SE" sz="6600" dirty="0"/>
              <a:t>Tack för ikväll</a:t>
            </a:r>
          </a:p>
        </p:txBody>
      </p:sp>
    </p:spTree>
    <p:extLst>
      <p:ext uri="{BB962C8B-B14F-4D97-AF65-F5344CB8AC3E}">
        <p14:creationId xmlns:p14="http://schemas.microsoft.com/office/powerpoint/2010/main" val="1209725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244</Words>
  <Application>Microsoft Office PowerPoint</Application>
  <PresentationFormat>Bredbild</PresentationFormat>
  <Paragraphs>53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Symbol</vt:lpstr>
      <vt:lpstr>Office-tema</vt:lpstr>
      <vt:lpstr>Byamöte 10</vt:lpstr>
      <vt:lpstr>Agenda</vt:lpstr>
      <vt:lpstr>Rapporter från verksamheterna</vt:lpstr>
      <vt:lpstr>Härlunda Utveckling</vt:lpstr>
      <vt:lpstr>Resultat av förstudie</vt:lpstr>
      <vt:lpstr>Vår egen beredskap i Härlunda Aktivitetshallen 14 april kl 18 till 20. </vt:lpstr>
      <vt:lpstr>En Lisa för själen</vt:lpstr>
      <vt:lpstr>Och mycket mer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Mette Adolfsson</dc:creator>
  <cp:lastModifiedBy>Mette Adolfsson</cp:lastModifiedBy>
  <cp:revision>1</cp:revision>
  <dcterms:created xsi:type="dcterms:W3CDTF">2026-04-07T11:35:30Z</dcterms:created>
  <dcterms:modified xsi:type="dcterms:W3CDTF">2026-04-07T15:36:51Z</dcterms:modified>
</cp:coreProperties>
</file>