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83" r:id="rId4"/>
    <p:sldId id="258" r:id="rId5"/>
    <p:sldId id="260" r:id="rId6"/>
    <p:sldId id="267" r:id="rId7"/>
    <p:sldId id="281" r:id="rId8"/>
    <p:sldId id="284" r:id="rId9"/>
    <p:sldId id="257" r:id="rId10"/>
    <p:sldId id="274" r:id="rId11"/>
    <p:sldId id="269" r:id="rId12"/>
    <p:sldId id="287" r:id="rId13"/>
    <p:sldId id="270" r:id="rId14"/>
    <p:sldId id="285" r:id="rId15"/>
    <p:sldId id="278" r:id="rId16"/>
    <p:sldId id="279" r:id="rId17"/>
    <p:sldId id="261" r:id="rId18"/>
    <p:sldId id="268" r:id="rId19"/>
    <p:sldId id="264" r:id="rId20"/>
    <p:sldId id="262" r:id="rId21"/>
    <p:sldId id="282" r:id="rId22"/>
    <p:sldId id="286" r:id="rId23"/>
    <p:sldId id="271" r:id="rId24"/>
    <p:sldId id="277" r:id="rId25"/>
    <p:sldId id="276" r:id="rId26"/>
    <p:sldId id="265" r:id="rId27"/>
    <p:sldId id="272" r:id="rId28"/>
    <p:sldId id="273" r:id="rId29"/>
    <p:sldId id="263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59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8C1AC7-20A2-4229-AD3E-10818BE210A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CDB98F0-ED82-4DC0-BE69-A4728C882A74}">
      <dgm:prSet/>
      <dgm:spPr/>
      <dgm:t>
        <a:bodyPr/>
        <a:lstStyle/>
        <a:p>
          <a:r>
            <a:rPr lang="da-DK"/>
            <a:t>Hvad er </a:t>
          </a:r>
          <a:r>
            <a:rPr lang="da-DK" u="sng"/>
            <a:t>din</a:t>
          </a:r>
          <a:r>
            <a:rPr lang="da-DK"/>
            <a:t> drøm at klubben skal investere i?</a:t>
          </a:r>
          <a:endParaRPr lang="en-US"/>
        </a:p>
      </dgm:t>
    </dgm:pt>
    <dgm:pt modelId="{2E11AA6E-A78B-47A0-A3A3-60F464F922BE}" type="parTrans" cxnId="{4A761189-2FF0-4D05-AF29-C1F9819E0D2E}">
      <dgm:prSet/>
      <dgm:spPr/>
      <dgm:t>
        <a:bodyPr/>
        <a:lstStyle/>
        <a:p>
          <a:endParaRPr lang="en-US"/>
        </a:p>
      </dgm:t>
    </dgm:pt>
    <dgm:pt modelId="{4F4BDA93-9D4E-402E-AFFA-771B52CA39DE}" type="sibTrans" cxnId="{4A761189-2FF0-4D05-AF29-C1F9819E0D2E}">
      <dgm:prSet/>
      <dgm:spPr/>
      <dgm:t>
        <a:bodyPr/>
        <a:lstStyle/>
        <a:p>
          <a:endParaRPr lang="en-US"/>
        </a:p>
      </dgm:t>
    </dgm:pt>
    <dgm:pt modelId="{4355FA6B-B103-455F-968C-A738A44CDDBF}">
      <dgm:prSet/>
      <dgm:spPr/>
      <dgm:t>
        <a:bodyPr/>
        <a:lstStyle/>
        <a:p>
          <a:r>
            <a:rPr lang="da-DK"/>
            <a:t>…om 1 år:</a:t>
          </a:r>
          <a:endParaRPr lang="en-US"/>
        </a:p>
      </dgm:t>
    </dgm:pt>
    <dgm:pt modelId="{EAB2C289-5709-446B-8ADE-02A7D5CB94A2}" type="parTrans" cxnId="{48CB9CD8-D33D-4958-8A0F-E8D0A82105F0}">
      <dgm:prSet/>
      <dgm:spPr/>
      <dgm:t>
        <a:bodyPr/>
        <a:lstStyle/>
        <a:p>
          <a:endParaRPr lang="en-US"/>
        </a:p>
      </dgm:t>
    </dgm:pt>
    <dgm:pt modelId="{69BBDD8D-3E88-4D98-89DF-899109CDBE06}" type="sibTrans" cxnId="{48CB9CD8-D33D-4958-8A0F-E8D0A82105F0}">
      <dgm:prSet/>
      <dgm:spPr/>
      <dgm:t>
        <a:bodyPr/>
        <a:lstStyle/>
        <a:p>
          <a:endParaRPr lang="en-US"/>
        </a:p>
      </dgm:t>
    </dgm:pt>
    <dgm:pt modelId="{8947F150-10D2-47CB-A195-053DE608C159}">
      <dgm:prSet/>
      <dgm:spPr/>
      <dgm:t>
        <a:bodyPr/>
        <a:lstStyle/>
        <a:p>
          <a:r>
            <a:rPr lang="da-DK"/>
            <a:t>…om 5 år:</a:t>
          </a:r>
          <a:endParaRPr lang="en-US"/>
        </a:p>
      </dgm:t>
    </dgm:pt>
    <dgm:pt modelId="{5668F84C-58FD-4B62-992B-0F3B3305AF04}" type="parTrans" cxnId="{49711391-73A1-430B-9638-8B5CC5A169A3}">
      <dgm:prSet/>
      <dgm:spPr/>
      <dgm:t>
        <a:bodyPr/>
        <a:lstStyle/>
        <a:p>
          <a:endParaRPr lang="en-US"/>
        </a:p>
      </dgm:t>
    </dgm:pt>
    <dgm:pt modelId="{E845A95C-E497-45B7-9533-EAAD8E4E8BF9}" type="sibTrans" cxnId="{49711391-73A1-430B-9638-8B5CC5A169A3}">
      <dgm:prSet/>
      <dgm:spPr/>
      <dgm:t>
        <a:bodyPr/>
        <a:lstStyle/>
        <a:p>
          <a:endParaRPr lang="en-US"/>
        </a:p>
      </dgm:t>
    </dgm:pt>
    <dgm:pt modelId="{AD49B502-F689-D54F-ABC1-FF93F2DB9BC3}" type="pres">
      <dgm:prSet presAssocID="{D48C1AC7-20A2-4229-AD3E-10818BE210AD}" presName="linear" presStyleCnt="0">
        <dgm:presLayoutVars>
          <dgm:animLvl val="lvl"/>
          <dgm:resizeHandles val="exact"/>
        </dgm:presLayoutVars>
      </dgm:prSet>
      <dgm:spPr/>
    </dgm:pt>
    <dgm:pt modelId="{2281AD0A-A9B4-8E40-86BE-2B8E2D0EB686}" type="pres">
      <dgm:prSet presAssocID="{BCDB98F0-ED82-4DC0-BE69-A4728C882A7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E53063E-D55D-074D-BEB5-E6C74119EB69}" type="pres">
      <dgm:prSet presAssocID="{4F4BDA93-9D4E-402E-AFFA-771B52CA39DE}" presName="spacer" presStyleCnt="0"/>
      <dgm:spPr/>
    </dgm:pt>
    <dgm:pt modelId="{0A5A56B3-10A9-AF4A-83F5-FA753C67AA07}" type="pres">
      <dgm:prSet presAssocID="{4355FA6B-B103-455F-968C-A738A44CDDB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83FCB60-A950-3848-90B3-BFA7107F9809}" type="pres">
      <dgm:prSet presAssocID="{69BBDD8D-3E88-4D98-89DF-899109CDBE06}" presName="spacer" presStyleCnt="0"/>
      <dgm:spPr/>
    </dgm:pt>
    <dgm:pt modelId="{048E3765-5A3F-1442-A592-6A60FD7AFD3F}" type="pres">
      <dgm:prSet presAssocID="{8947F150-10D2-47CB-A195-053DE608C15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D9100D-BDAD-F14F-961A-EFD6E1C36BED}" type="presOf" srcId="{4355FA6B-B103-455F-968C-A738A44CDDBF}" destId="{0A5A56B3-10A9-AF4A-83F5-FA753C67AA07}" srcOrd="0" destOrd="0" presId="urn:microsoft.com/office/officeart/2005/8/layout/vList2"/>
    <dgm:cxn modelId="{4F2B3C4C-5DD3-B647-8E77-FBCB9190DDF4}" type="presOf" srcId="{8947F150-10D2-47CB-A195-053DE608C159}" destId="{048E3765-5A3F-1442-A592-6A60FD7AFD3F}" srcOrd="0" destOrd="0" presId="urn:microsoft.com/office/officeart/2005/8/layout/vList2"/>
    <dgm:cxn modelId="{C6725982-1F69-5546-B622-6F4197D7DD6A}" type="presOf" srcId="{D48C1AC7-20A2-4229-AD3E-10818BE210AD}" destId="{AD49B502-F689-D54F-ABC1-FF93F2DB9BC3}" srcOrd="0" destOrd="0" presId="urn:microsoft.com/office/officeart/2005/8/layout/vList2"/>
    <dgm:cxn modelId="{4A761189-2FF0-4D05-AF29-C1F9819E0D2E}" srcId="{D48C1AC7-20A2-4229-AD3E-10818BE210AD}" destId="{BCDB98F0-ED82-4DC0-BE69-A4728C882A74}" srcOrd="0" destOrd="0" parTransId="{2E11AA6E-A78B-47A0-A3A3-60F464F922BE}" sibTransId="{4F4BDA93-9D4E-402E-AFFA-771B52CA39DE}"/>
    <dgm:cxn modelId="{49711391-73A1-430B-9638-8B5CC5A169A3}" srcId="{D48C1AC7-20A2-4229-AD3E-10818BE210AD}" destId="{8947F150-10D2-47CB-A195-053DE608C159}" srcOrd="2" destOrd="0" parTransId="{5668F84C-58FD-4B62-992B-0F3B3305AF04}" sibTransId="{E845A95C-E497-45B7-9533-EAAD8E4E8BF9}"/>
    <dgm:cxn modelId="{CB87EAAF-EDB5-2047-820F-0ED0B1C98FF6}" type="presOf" srcId="{BCDB98F0-ED82-4DC0-BE69-A4728C882A74}" destId="{2281AD0A-A9B4-8E40-86BE-2B8E2D0EB686}" srcOrd="0" destOrd="0" presId="urn:microsoft.com/office/officeart/2005/8/layout/vList2"/>
    <dgm:cxn modelId="{48CB9CD8-D33D-4958-8A0F-E8D0A82105F0}" srcId="{D48C1AC7-20A2-4229-AD3E-10818BE210AD}" destId="{4355FA6B-B103-455F-968C-A738A44CDDBF}" srcOrd="1" destOrd="0" parTransId="{EAB2C289-5709-446B-8ADE-02A7D5CB94A2}" sibTransId="{69BBDD8D-3E88-4D98-89DF-899109CDBE06}"/>
    <dgm:cxn modelId="{678A9E07-BB66-7243-8830-B29B721B9CA9}" type="presParOf" srcId="{AD49B502-F689-D54F-ABC1-FF93F2DB9BC3}" destId="{2281AD0A-A9B4-8E40-86BE-2B8E2D0EB686}" srcOrd="0" destOrd="0" presId="urn:microsoft.com/office/officeart/2005/8/layout/vList2"/>
    <dgm:cxn modelId="{2F7F1AA3-2B96-5A41-9714-C1CA2F1086CF}" type="presParOf" srcId="{AD49B502-F689-D54F-ABC1-FF93F2DB9BC3}" destId="{EE53063E-D55D-074D-BEB5-E6C74119EB69}" srcOrd="1" destOrd="0" presId="urn:microsoft.com/office/officeart/2005/8/layout/vList2"/>
    <dgm:cxn modelId="{4B517F0E-AA76-7148-9E91-85692E91A4EB}" type="presParOf" srcId="{AD49B502-F689-D54F-ABC1-FF93F2DB9BC3}" destId="{0A5A56B3-10A9-AF4A-83F5-FA753C67AA07}" srcOrd="2" destOrd="0" presId="urn:microsoft.com/office/officeart/2005/8/layout/vList2"/>
    <dgm:cxn modelId="{4F12DD2E-7500-694D-BFA5-179CF0FA547D}" type="presParOf" srcId="{AD49B502-F689-D54F-ABC1-FF93F2DB9BC3}" destId="{F83FCB60-A950-3848-90B3-BFA7107F9809}" srcOrd="3" destOrd="0" presId="urn:microsoft.com/office/officeart/2005/8/layout/vList2"/>
    <dgm:cxn modelId="{2350FE1C-6471-5149-BF2C-9400007B6A4B}" type="presParOf" srcId="{AD49B502-F689-D54F-ABC1-FF93F2DB9BC3}" destId="{048E3765-5A3F-1442-A592-6A60FD7AFD3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18AF58-0E70-4CF0-84A4-F8A624EA41CB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5D204E6-910E-48D5-9748-C4FB7DBD2995}">
      <dgm:prSet/>
      <dgm:spPr/>
      <dgm:t>
        <a:bodyPr/>
        <a:lstStyle/>
        <a:p>
          <a:r>
            <a:rPr lang="da-DK" b="1"/>
            <a:t>En bestyrelse defineres som den øverste instans i en organisation og er dens ledelse. </a:t>
          </a:r>
          <a:endParaRPr lang="en-US"/>
        </a:p>
      </dgm:t>
    </dgm:pt>
    <dgm:pt modelId="{3A5F9D0C-3356-4039-A4D1-306177FEA3B8}" type="parTrans" cxnId="{9841BDDF-1438-4DD9-9351-F63052145C0D}">
      <dgm:prSet/>
      <dgm:spPr/>
      <dgm:t>
        <a:bodyPr/>
        <a:lstStyle/>
        <a:p>
          <a:endParaRPr lang="en-US"/>
        </a:p>
      </dgm:t>
    </dgm:pt>
    <dgm:pt modelId="{46CD7EEC-AB5F-4517-85FC-4C852C5F738A}" type="sibTrans" cxnId="{9841BDDF-1438-4DD9-9351-F63052145C0D}">
      <dgm:prSet/>
      <dgm:spPr/>
      <dgm:t>
        <a:bodyPr/>
        <a:lstStyle/>
        <a:p>
          <a:endParaRPr lang="en-US"/>
        </a:p>
      </dgm:t>
    </dgm:pt>
    <dgm:pt modelId="{A64B5AA3-4B81-4EE0-A3A6-E2551140E408}">
      <dgm:prSet/>
      <dgm:spPr/>
      <dgm:t>
        <a:bodyPr/>
        <a:lstStyle/>
        <a:p>
          <a:r>
            <a:rPr lang="da-DK" b="1"/>
            <a:t>Bestyrelsen vælges af klubbens ejere (medlemmerne) på en generalforsamling.</a:t>
          </a:r>
          <a:endParaRPr lang="en-US"/>
        </a:p>
      </dgm:t>
    </dgm:pt>
    <dgm:pt modelId="{938988BE-8340-4EB5-AC58-4FFFF96F2DDE}" type="parTrans" cxnId="{BE814B6D-D99F-4765-BFCF-33A998EE7170}">
      <dgm:prSet/>
      <dgm:spPr/>
      <dgm:t>
        <a:bodyPr/>
        <a:lstStyle/>
        <a:p>
          <a:endParaRPr lang="en-US"/>
        </a:p>
      </dgm:t>
    </dgm:pt>
    <dgm:pt modelId="{0DDC99CE-FC53-4D5D-82BB-6CD4089C3888}" type="sibTrans" cxnId="{BE814B6D-D99F-4765-BFCF-33A998EE7170}">
      <dgm:prSet/>
      <dgm:spPr/>
      <dgm:t>
        <a:bodyPr/>
        <a:lstStyle/>
        <a:p>
          <a:endParaRPr lang="en-US"/>
        </a:p>
      </dgm:t>
    </dgm:pt>
    <dgm:pt modelId="{72F11E47-30BE-4233-AF61-70C360F8D9AF}">
      <dgm:prSet/>
      <dgm:spPr/>
      <dgm:t>
        <a:bodyPr/>
        <a:lstStyle/>
        <a:p>
          <a:r>
            <a:rPr lang="da-DK" b="1"/>
            <a:t>Ifølge § 111 i Selskabsloven har bestyrelsen ansvaret at varetage den overordnede strategiske og daglige ledelse. </a:t>
          </a:r>
          <a:endParaRPr lang="en-US"/>
        </a:p>
      </dgm:t>
    </dgm:pt>
    <dgm:pt modelId="{C65E3A7C-5937-4065-A51F-54E4CB0201C3}" type="parTrans" cxnId="{A4B2957D-4E6D-40F3-9DA0-78B1D427C7D6}">
      <dgm:prSet/>
      <dgm:spPr/>
      <dgm:t>
        <a:bodyPr/>
        <a:lstStyle/>
        <a:p>
          <a:endParaRPr lang="en-US"/>
        </a:p>
      </dgm:t>
    </dgm:pt>
    <dgm:pt modelId="{7D74E44B-91BF-408A-A66C-F214B2871858}" type="sibTrans" cxnId="{A4B2957D-4E6D-40F3-9DA0-78B1D427C7D6}">
      <dgm:prSet/>
      <dgm:spPr/>
      <dgm:t>
        <a:bodyPr/>
        <a:lstStyle/>
        <a:p>
          <a:endParaRPr lang="en-US"/>
        </a:p>
      </dgm:t>
    </dgm:pt>
    <dgm:pt modelId="{A1B3917F-3DD7-764B-A595-6E91E8947084}" type="pres">
      <dgm:prSet presAssocID="{8B18AF58-0E70-4CF0-84A4-F8A624EA41CB}" presName="outerComposite" presStyleCnt="0">
        <dgm:presLayoutVars>
          <dgm:chMax val="5"/>
          <dgm:dir/>
          <dgm:resizeHandles val="exact"/>
        </dgm:presLayoutVars>
      </dgm:prSet>
      <dgm:spPr/>
    </dgm:pt>
    <dgm:pt modelId="{9710B8C2-048B-A14A-BF31-CBD2D4C71222}" type="pres">
      <dgm:prSet presAssocID="{8B18AF58-0E70-4CF0-84A4-F8A624EA41CB}" presName="dummyMaxCanvas" presStyleCnt="0">
        <dgm:presLayoutVars/>
      </dgm:prSet>
      <dgm:spPr/>
    </dgm:pt>
    <dgm:pt modelId="{60E488A9-A2E5-3645-9AED-B49EB34A1B02}" type="pres">
      <dgm:prSet presAssocID="{8B18AF58-0E70-4CF0-84A4-F8A624EA41CB}" presName="ThreeNodes_1" presStyleLbl="node1" presStyleIdx="0" presStyleCnt="3">
        <dgm:presLayoutVars>
          <dgm:bulletEnabled val="1"/>
        </dgm:presLayoutVars>
      </dgm:prSet>
      <dgm:spPr/>
    </dgm:pt>
    <dgm:pt modelId="{49B59CB9-D708-E14D-B7E1-B9CB507AA221}" type="pres">
      <dgm:prSet presAssocID="{8B18AF58-0E70-4CF0-84A4-F8A624EA41CB}" presName="ThreeNodes_2" presStyleLbl="node1" presStyleIdx="1" presStyleCnt="3">
        <dgm:presLayoutVars>
          <dgm:bulletEnabled val="1"/>
        </dgm:presLayoutVars>
      </dgm:prSet>
      <dgm:spPr/>
    </dgm:pt>
    <dgm:pt modelId="{95AEC552-A3AB-5F42-BFEA-5E907C0ED8B1}" type="pres">
      <dgm:prSet presAssocID="{8B18AF58-0E70-4CF0-84A4-F8A624EA41CB}" presName="ThreeNodes_3" presStyleLbl="node1" presStyleIdx="2" presStyleCnt="3">
        <dgm:presLayoutVars>
          <dgm:bulletEnabled val="1"/>
        </dgm:presLayoutVars>
      </dgm:prSet>
      <dgm:spPr/>
    </dgm:pt>
    <dgm:pt modelId="{463164C2-470E-FE47-A255-5E880482DD68}" type="pres">
      <dgm:prSet presAssocID="{8B18AF58-0E70-4CF0-84A4-F8A624EA41CB}" presName="ThreeConn_1-2" presStyleLbl="fgAccFollowNode1" presStyleIdx="0" presStyleCnt="2">
        <dgm:presLayoutVars>
          <dgm:bulletEnabled val="1"/>
        </dgm:presLayoutVars>
      </dgm:prSet>
      <dgm:spPr/>
    </dgm:pt>
    <dgm:pt modelId="{F39841D8-9BCE-1B4B-82EB-F071FFB3ED7F}" type="pres">
      <dgm:prSet presAssocID="{8B18AF58-0E70-4CF0-84A4-F8A624EA41CB}" presName="ThreeConn_2-3" presStyleLbl="fgAccFollowNode1" presStyleIdx="1" presStyleCnt="2">
        <dgm:presLayoutVars>
          <dgm:bulletEnabled val="1"/>
        </dgm:presLayoutVars>
      </dgm:prSet>
      <dgm:spPr/>
    </dgm:pt>
    <dgm:pt modelId="{171ADE53-B240-1945-8411-4162041126AA}" type="pres">
      <dgm:prSet presAssocID="{8B18AF58-0E70-4CF0-84A4-F8A624EA41CB}" presName="ThreeNodes_1_text" presStyleLbl="node1" presStyleIdx="2" presStyleCnt="3">
        <dgm:presLayoutVars>
          <dgm:bulletEnabled val="1"/>
        </dgm:presLayoutVars>
      </dgm:prSet>
      <dgm:spPr/>
    </dgm:pt>
    <dgm:pt modelId="{BEA2452E-69BF-2E49-915F-B5130C9CFBF9}" type="pres">
      <dgm:prSet presAssocID="{8B18AF58-0E70-4CF0-84A4-F8A624EA41CB}" presName="ThreeNodes_2_text" presStyleLbl="node1" presStyleIdx="2" presStyleCnt="3">
        <dgm:presLayoutVars>
          <dgm:bulletEnabled val="1"/>
        </dgm:presLayoutVars>
      </dgm:prSet>
      <dgm:spPr/>
    </dgm:pt>
    <dgm:pt modelId="{87F4CDDA-0850-C349-ADA5-789DC6E103D2}" type="pres">
      <dgm:prSet presAssocID="{8B18AF58-0E70-4CF0-84A4-F8A624EA41CB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2A2F6A17-B268-994C-842F-B9477E535DA9}" type="presOf" srcId="{C5D204E6-910E-48D5-9748-C4FB7DBD2995}" destId="{60E488A9-A2E5-3645-9AED-B49EB34A1B02}" srcOrd="0" destOrd="0" presId="urn:microsoft.com/office/officeart/2005/8/layout/vProcess5"/>
    <dgm:cxn modelId="{A5143C1B-6070-6341-957E-1A61FCB59ED9}" type="presOf" srcId="{0DDC99CE-FC53-4D5D-82BB-6CD4089C3888}" destId="{F39841D8-9BCE-1B4B-82EB-F071FFB3ED7F}" srcOrd="0" destOrd="0" presId="urn:microsoft.com/office/officeart/2005/8/layout/vProcess5"/>
    <dgm:cxn modelId="{91882424-28DD-C247-B3C1-2814FBF5B21C}" type="presOf" srcId="{72F11E47-30BE-4233-AF61-70C360F8D9AF}" destId="{87F4CDDA-0850-C349-ADA5-789DC6E103D2}" srcOrd="1" destOrd="0" presId="urn:microsoft.com/office/officeart/2005/8/layout/vProcess5"/>
    <dgm:cxn modelId="{26A3EA45-83BA-8B48-ABA5-12748C1A2D3A}" type="presOf" srcId="{A64B5AA3-4B81-4EE0-A3A6-E2551140E408}" destId="{BEA2452E-69BF-2E49-915F-B5130C9CFBF9}" srcOrd="1" destOrd="0" presId="urn:microsoft.com/office/officeart/2005/8/layout/vProcess5"/>
    <dgm:cxn modelId="{BE814B6D-D99F-4765-BFCF-33A998EE7170}" srcId="{8B18AF58-0E70-4CF0-84A4-F8A624EA41CB}" destId="{A64B5AA3-4B81-4EE0-A3A6-E2551140E408}" srcOrd="1" destOrd="0" parTransId="{938988BE-8340-4EB5-AC58-4FFFF96F2DDE}" sibTransId="{0DDC99CE-FC53-4D5D-82BB-6CD4089C3888}"/>
    <dgm:cxn modelId="{A4B2957D-4E6D-40F3-9DA0-78B1D427C7D6}" srcId="{8B18AF58-0E70-4CF0-84A4-F8A624EA41CB}" destId="{72F11E47-30BE-4233-AF61-70C360F8D9AF}" srcOrd="2" destOrd="0" parTransId="{C65E3A7C-5937-4065-A51F-54E4CB0201C3}" sibTransId="{7D74E44B-91BF-408A-A66C-F214B2871858}"/>
    <dgm:cxn modelId="{7E8BE08F-CBA0-FF41-8BB2-05A115DE183E}" type="presOf" srcId="{72F11E47-30BE-4233-AF61-70C360F8D9AF}" destId="{95AEC552-A3AB-5F42-BFEA-5E907C0ED8B1}" srcOrd="0" destOrd="0" presId="urn:microsoft.com/office/officeart/2005/8/layout/vProcess5"/>
    <dgm:cxn modelId="{64DFD5B5-1515-1D4C-9BEE-45744FE11460}" type="presOf" srcId="{46CD7EEC-AB5F-4517-85FC-4C852C5F738A}" destId="{463164C2-470E-FE47-A255-5E880482DD68}" srcOrd="0" destOrd="0" presId="urn:microsoft.com/office/officeart/2005/8/layout/vProcess5"/>
    <dgm:cxn modelId="{26AD5BC9-3D01-EF49-89D1-39D26ECD4E6E}" type="presOf" srcId="{A64B5AA3-4B81-4EE0-A3A6-E2551140E408}" destId="{49B59CB9-D708-E14D-B7E1-B9CB507AA221}" srcOrd="0" destOrd="0" presId="urn:microsoft.com/office/officeart/2005/8/layout/vProcess5"/>
    <dgm:cxn modelId="{F10F8DD0-3CA5-8846-8A95-07135AF4D29F}" type="presOf" srcId="{8B18AF58-0E70-4CF0-84A4-F8A624EA41CB}" destId="{A1B3917F-3DD7-764B-A595-6E91E8947084}" srcOrd="0" destOrd="0" presId="urn:microsoft.com/office/officeart/2005/8/layout/vProcess5"/>
    <dgm:cxn modelId="{80E3F7D4-3DCF-A045-912E-03CF3F555664}" type="presOf" srcId="{C5D204E6-910E-48D5-9748-C4FB7DBD2995}" destId="{171ADE53-B240-1945-8411-4162041126AA}" srcOrd="1" destOrd="0" presId="urn:microsoft.com/office/officeart/2005/8/layout/vProcess5"/>
    <dgm:cxn modelId="{9841BDDF-1438-4DD9-9351-F63052145C0D}" srcId="{8B18AF58-0E70-4CF0-84A4-F8A624EA41CB}" destId="{C5D204E6-910E-48D5-9748-C4FB7DBD2995}" srcOrd="0" destOrd="0" parTransId="{3A5F9D0C-3356-4039-A4D1-306177FEA3B8}" sibTransId="{46CD7EEC-AB5F-4517-85FC-4C852C5F738A}"/>
    <dgm:cxn modelId="{0F56F10C-9174-5843-A289-1966DEA7D334}" type="presParOf" srcId="{A1B3917F-3DD7-764B-A595-6E91E8947084}" destId="{9710B8C2-048B-A14A-BF31-CBD2D4C71222}" srcOrd="0" destOrd="0" presId="urn:microsoft.com/office/officeart/2005/8/layout/vProcess5"/>
    <dgm:cxn modelId="{103FB551-4191-5D4B-A8E8-CC3275DB0761}" type="presParOf" srcId="{A1B3917F-3DD7-764B-A595-6E91E8947084}" destId="{60E488A9-A2E5-3645-9AED-B49EB34A1B02}" srcOrd="1" destOrd="0" presId="urn:microsoft.com/office/officeart/2005/8/layout/vProcess5"/>
    <dgm:cxn modelId="{1F78E2F5-3F1E-CD4B-A3E0-FAF510509FFE}" type="presParOf" srcId="{A1B3917F-3DD7-764B-A595-6E91E8947084}" destId="{49B59CB9-D708-E14D-B7E1-B9CB507AA221}" srcOrd="2" destOrd="0" presId="urn:microsoft.com/office/officeart/2005/8/layout/vProcess5"/>
    <dgm:cxn modelId="{AFC61BA5-C6AC-6B4E-99DC-E78AE002C9FF}" type="presParOf" srcId="{A1B3917F-3DD7-764B-A595-6E91E8947084}" destId="{95AEC552-A3AB-5F42-BFEA-5E907C0ED8B1}" srcOrd="3" destOrd="0" presId="urn:microsoft.com/office/officeart/2005/8/layout/vProcess5"/>
    <dgm:cxn modelId="{8BD9F0D8-4DAB-A144-A719-A7297193E3C1}" type="presParOf" srcId="{A1B3917F-3DD7-764B-A595-6E91E8947084}" destId="{463164C2-470E-FE47-A255-5E880482DD68}" srcOrd="4" destOrd="0" presId="urn:microsoft.com/office/officeart/2005/8/layout/vProcess5"/>
    <dgm:cxn modelId="{FE88888D-2860-FE47-909A-FBE4077609FB}" type="presParOf" srcId="{A1B3917F-3DD7-764B-A595-6E91E8947084}" destId="{F39841D8-9BCE-1B4B-82EB-F071FFB3ED7F}" srcOrd="5" destOrd="0" presId="urn:microsoft.com/office/officeart/2005/8/layout/vProcess5"/>
    <dgm:cxn modelId="{87A78FB3-0C89-B143-8DA8-6EB6DD9254E2}" type="presParOf" srcId="{A1B3917F-3DD7-764B-A595-6E91E8947084}" destId="{171ADE53-B240-1945-8411-4162041126AA}" srcOrd="6" destOrd="0" presId="urn:microsoft.com/office/officeart/2005/8/layout/vProcess5"/>
    <dgm:cxn modelId="{593B54AE-0877-CD4F-BC4D-03D47CBFE36E}" type="presParOf" srcId="{A1B3917F-3DD7-764B-A595-6E91E8947084}" destId="{BEA2452E-69BF-2E49-915F-B5130C9CFBF9}" srcOrd="7" destOrd="0" presId="urn:microsoft.com/office/officeart/2005/8/layout/vProcess5"/>
    <dgm:cxn modelId="{0D2FB264-2B0D-1047-A533-65C43D155431}" type="presParOf" srcId="{A1B3917F-3DD7-764B-A595-6E91E8947084}" destId="{87F4CDDA-0850-C349-ADA5-789DC6E103D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FCDF09-E424-48F4-8FDC-90F32AF5E889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23428B31-13A8-4757-B1FD-88B63D72F471}">
      <dgm:prSet/>
      <dgm:spPr/>
      <dgm:t>
        <a:bodyPr/>
        <a:lstStyle/>
        <a:p>
          <a:r>
            <a:rPr lang="da-DK"/>
            <a:t>Stævneudvalg</a:t>
          </a:r>
          <a:endParaRPr lang="en-US"/>
        </a:p>
      </dgm:t>
    </dgm:pt>
    <dgm:pt modelId="{1445392C-34F3-4FE6-8172-B6A9EDFB58DF}" type="parTrans" cxnId="{D42FA904-C591-4EF8-B896-E45FB0499473}">
      <dgm:prSet/>
      <dgm:spPr/>
      <dgm:t>
        <a:bodyPr/>
        <a:lstStyle/>
        <a:p>
          <a:endParaRPr lang="en-US"/>
        </a:p>
      </dgm:t>
    </dgm:pt>
    <dgm:pt modelId="{AB9689DA-FBB1-427F-B581-8C83D6CF96CF}" type="sibTrans" cxnId="{D42FA904-C591-4EF8-B896-E45FB0499473}">
      <dgm:prSet/>
      <dgm:spPr/>
      <dgm:t>
        <a:bodyPr/>
        <a:lstStyle/>
        <a:p>
          <a:endParaRPr lang="en-US"/>
        </a:p>
      </dgm:t>
    </dgm:pt>
    <dgm:pt modelId="{B7343CBC-7C64-4F40-88CE-474CA138F1A8}">
      <dgm:prSet/>
      <dgm:spPr/>
      <dgm:t>
        <a:bodyPr/>
        <a:lstStyle/>
        <a:p>
          <a:r>
            <a:rPr lang="da-DK"/>
            <a:t>Sponsorudvalg</a:t>
          </a:r>
          <a:endParaRPr lang="en-US"/>
        </a:p>
      </dgm:t>
    </dgm:pt>
    <dgm:pt modelId="{B2290B0F-C345-453E-89E8-D96F4E6F46E9}" type="parTrans" cxnId="{04033A68-7EC4-49EF-AB76-B987024D6F93}">
      <dgm:prSet/>
      <dgm:spPr/>
      <dgm:t>
        <a:bodyPr/>
        <a:lstStyle/>
        <a:p>
          <a:endParaRPr lang="en-US"/>
        </a:p>
      </dgm:t>
    </dgm:pt>
    <dgm:pt modelId="{3BEE8747-BEA2-4446-9295-8267123CDA8C}" type="sibTrans" cxnId="{04033A68-7EC4-49EF-AB76-B987024D6F93}">
      <dgm:prSet/>
      <dgm:spPr/>
      <dgm:t>
        <a:bodyPr/>
        <a:lstStyle/>
        <a:p>
          <a:endParaRPr lang="en-US"/>
        </a:p>
      </dgm:t>
    </dgm:pt>
    <dgm:pt modelId="{BDA4D011-B38E-4922-BC24-288BB5927E61}">
      <dgm:prSet/>
      <dgm:spPr/>
      <dgm:t>
        <a:bodyPr/>
        <a:lstStyle/>
        <a:p>
          <a:r>
            <a:rPr lang="da-DK"/>
            <a:t>Kantineudvalg</a:t>
          </a:r>
          <a:endParaRPr lang="en-US"/>
        </a:p>
      </dgm:t>
    </dgm:pt>
    <dgm:pt modelId="{7AF8EC23-16D2-403C-8F25-441F76259063}" type="parTrans" cxnId="{A4D23B32-EF19-434F-A231-80D4F541B8E2}">
      <dgm:prSet/>
      <dgm:spPr/>
      <dgm:t>
        <a:bodyPr/>
        <a:lstStyle/>
        <a:p>
          <a:endParaRPr lang="en-US"/>
        </a:p>
      </dgm:t>
    </dgm:pt>
    <dgm:pt modelId="{4023E023-4A47-4A92-8ACF-23CB2ABAD79D}" type="sibTrans" cxnId="{A4D23B32-EF19-434F-A231-80D4F541B8E2}">
      <dgm:prSet/>
      <dgm:spPr/>
      <dgm:t>
        <a:bodyPr/>
        <a:lstStyle/>
        <a:p>
          <a:endParaRPr lang="en-US"/>
        </a:p>
      </dgm:t>
    </dgm:pt>
    <dgm:pt modelId="{69EAF1F5-207E-41D5-91BB-C3A552F55CDA}">
      <dgm:prSet/>
      <dgm:spPr/>
      <dgm:t>
        <a:bodyPr/>
        <a:lstStyle/>
        <a:p>
          <a:r>
            <a:rPr lang="da-DK"/>
            <a:t>Udvalgene genererer den afgørende kapital til klubben og er dermed af </a:t>
          </a:r>
          <a:r>
            <a:rPr lang="da-DK" b="1" i="1"/>
            <a:t>væsentlighed for klubbens medlemmer</a:t>
          </a:r>
          <a:r>
            <a:rPr lang="da-DK"/>
            <a:t> </a:t>
          </a:r>
          <a:endParaRPr lang="en-US"/>
        </a:p>
      </dgm:t>
    </dgm:pt>
    <dgm:pt modelId="{E1F2D758-B020-4F4B-AAE0-05539DC1EB77}" type="parTrans" cxnId="{DD5D1695-4471-4410-9412-9C86B4317CB2}">
      <dgm:prSet/>
      <dgm:spPr/>
      <dgm:t>
        <a:bodyPr/>
        <a:lstStyle/>
        <a:p>
          <a:endParaRPr lang="en-US"/>
        </a:p>
      </dgm:t>
    </dgm:pt>
    <dgm:pt modelId="{3E59E3A6-82C6-4C9D-B5C3-8F5DC40B0C96}" type="sibTrans" cxnId="{DD5D1695-4471-4410-9412-9C86B4317CB2}">
      <dgm:prSet/>
      <dgm:spPr/>
      <dgm:t>
        <a:bodyPr/>
        <a:lstStyle/>
        <a:p>
          <a:endParaRPr lang="en-US"/>
        </a:p>
      </dgm:t>
    </dgm:pt>
    <dgm:pt modelId="{3EABD219-2298-4142-9BE0-838FFCFACDDC}" type="pres">
      <dgm:prSet presAssocID="{C4FCDF09-E424-48F4-8FDC-90F32AF5E889}" presName="vert0" presStyleCnt="0">
        <dgm:presLayoutVars>
          <dgm:dir/>
          <dgm:animOne val="branch"/>
          <dgm:animLvl val="lvl"/>
        </dgm:presLayoutVars>
      </dgm:prSet>
      <dgm:spPr/>
    </dgm:pt>
    <dgm:pt modelId="{EF6EA50D-620E-6F49-947F-1365EFCC70AB}" type="pres">
      <dgm:prSet presAssocID="{23428B31-13A8-4757-B1FD-88B63D72F471}" presName="thickLine" presStyleLbl="alignNode1" presStyleIdx="0" presStyleCnt="4"/>
      <dgm:spPr/>
    </dgm:pt>
    <dgm:pt modelId="{C48D4661-DC7E-A84B-9A58-ABC59BF444F8}" type="pres">
      <dgm:prSet presAssocID="{23428B31-13A8-4757-B1FD-88B63D72F471}" presName="horz1" presStyleCnt="0"/>
      <dgm:spPr/>
    </dgm:pt>
    <dgm:pt modelId="{73FC04EF-5BE5-6A48-824D-E64AD63416ED}" type="pres">
      <dgm:prSet presAssocID="{23428B31-13A8-4757-B1FD-88B63D72F471}" presName="tx1" presStyleLbl="revTx" presStyleIdx="0" presStyleCnt="4"/>
      <dgm:spPr/>
    </dgm:pt>
    <dgm:pt modelId="{96A42F4D-4031-464C-8740-87485D870869}" type="pres">
      <dgm:prSet presAssocID="{23428B31-13A8-4757-B1FD-88B63D72F471}" presName="vert1" presStyleCnt="0"/>
      <dgm:spPr/>
    </dgm:pt>
    <dgm:pt modelId="{7A5D708F-7E64-4949-A10B-4EC68FA0352A}" type="pres">
      <dgm:prSet presAssocID="{B7343CBC-7C64-4F40-88CE-474CA138F1A8}" presName="thickLine" presStyleLbl="alignNode1" presStyleIdx="1" presStyleCnt="4"/>
      <dgm:spPr/>
    </dgm:pt>
    <dgm:pt modelId="{AD9BE34F-969F-E94E-B730-C039229CA2BC}" type="pres">
      <dgm:prSet presAssocID="{B7343CBC-7C64-4F40-88CE-474CA138F1A8}" presName="horz1" presStyleCnt="0"/>
      <dgm:spPr/>
    </dgm:pt>
    <dgm:pt modelId="{87529BA5-E9E4-7248-98E7-C13FABFBD540}" type="pres">
      <dgm:prSet presAssocID="{B7343CBC-7C64-4F40-88CE-474CA138F1A8}" presName="tx1" presStyleLbl="revTx" presStyleIdx="1" presStyleCnt="4"/>
      <dgm:spPr/>
    </dgm:pt>
    <dgm:pt modelId="{0BB775DF-D034-EB40-BCED-21EA82A9CB47}" type="pres">
      <dgm:prSet presAssocID="{B7343CBC-7C64-4F40-88CE-474CA138F1A8}" presName="vert1" presStyleCnt="0"/>
      <dgm:spPr/>
    </dgm:pt>
    <dgm:pt modelId="{AC954B74-576A-EC42-96D4-C9C3238963D3}" type="pres">
      <dgm:prSet presAssocID="{BDA4D011-B38E-4922-BC24-288BB5927E61}" presName="thickLine" presStyleLbl="alignNode1" presStyleIdx="2" presStyleCnt="4"/>
      <dgm:spPr/>
    </dgm:pt>
    <dgm:pt modelId="{2E09CE24-03C0-1247-BA58-322F950043FF}" type="pres">
      <dgm:prSet presAssocID="{BDA4D011-B38E-4922-BC24-288BB5927E61}" presName="horz1" presStyleCnt="0"/>
      <dgm:spPr/>
    </dgm:pt>
    <dgm:pt modelId="{66AE3740-1E8A-D748-A8CB-77B6DCA6D1A2}" type="pres">
      <dgm:prSet presAssocID="{BDA4D011-B38E-4922-BC24-288BB5927E61}" presName="tx1" presStyleLbl="revTx" presStyleIdx="2" presStyleCnt="4"/>
      <dgm:spPr/>
    </dgm:pt>
    <dgm:pt modelId="{F608DF69-0F8F-664D-8D94-0A38957BCF4A}" type="pres">
      <dgm:prSet presAssocID="{BDA4D011-B38E-4922-BC24-288BB5927E61}" presName="vert1" presStyleCnt="0"/>
      <dgm:spPr/>
    </dgm:pt>
    <dgm:pt modelId="{83FEFC06-6149-6D41-BFD2-656644FDEEAE}" type="pres">
      <dgm:prSet presAssocID="{69EAF1F5-207E-41D5-91BB-C3A552F55CDA}" presName="thickLine" presStyleLbl="alignNode1" presStyleIdx="3" presStyleCnt="4"/>
      <dgm:spPr/>
    </dgm:pt>
    <dgm:pt modelId="{69B0DE2E-C022-D840-8E74-0F0BEBAD879A}" type="pres">
      <dgm:prSet presAssocID="{69EAF1F5-207E-41D5-91BB-C3A552F55CDA}" presName="horz1" presStyleCnt="0"/>
      <dgm:spPr/>
    </dgm:pt>
    <dgm:pt modelId="{B62DEB6F-85D5-4A44-84EC-8EFC1B2E7CD6}" type="pres">
      <dgm:prSet presAssocID="{69EAF1F5-207E-41D5-91BB-C3A552F55CDA}" presName="tx1" presStyleLbl="revTx" presStyleIdx="3" presStyleCnt="4"/>
      <dgm:spPr/>
    </dgm:pt>
    <dgm:pt modelId="{E21C7C02-3278-5047-BCDC-2A57C4D2886A}" type="pres">
      <dgm:prSet presAssocID="{69EAF1F5-207E-41D5-91BB-C3A552F55CDA}" presName="vert1" presStyleCnt="0"/>
      <dgm:spPr/>
    </dgm:pt>
  </dgm:ptLst>
  <dgm:cxnLst>
    <dgm:cxn modelId="{CBF85D04-9F1F-D741-AF38-10C01E861D0F}" type="presOf" srcId="{69EAF1F5-207E-41D5-91BB-C3A552F55CDA}" destId="{B62DEB6F-85D5-4A44-84EC-8EFC1B2E7CD6}" srcOrd="0" destOrd="0" presId="urn:microsoft.com/office/officeart/2008/layout/LinedList"/>
    <dgm:cxn modelId="{D42FA904-C591-4EF8-B896-E45FB0499473}" srcId="{C4FCDF09-E424-48F4-8FDC-90F32AF5E889}" destId="{23428B31-13A8-4757-B1FD-88B63D72F471}" srcOrd="0" destOrd="0" parTransId="{1445392C-34F3-4FE6-8172-B6A9EDFB58DF}" sibTransId="{AB9689DA-FBB1-427F-B581-8C83D6CF96CF}"/>
    <dgm:cxn modelId="{99D43A0F-CB0B-BE4A-B726-54FE98BBC546}" type="presOf" srcId="{C4FCDF09-E424-48F4-8FDC-90F32AF5E889}" destId="{3EABD219-2298-4142-9BE0-838FFCFACDDC}" srcOrd="0" destOrd="0" presId="urn:microsoft.com/office/officeart/2008/layout/LinedList"/>
    <dgm:cxn modelId="{A4D23B32-EF19-434F-A231-80D4F541B8E2}" srcId="{C4FCDF09-E424-48F4-8FDC-90F32AF5E889}" destId="{BDA4D011-B38E-4922-BC24-288BB5927E61}" srcOrd="2" destOrd="0" parTransId="{7AF8EC23-16D2-403C-8F25-441F76259063}" sibTransId="{4023E023-4A47-4A92-8ACF-23CB2ABAD79D}"/>
    <dgm:cxn modelId="{4A3AC33B-9AC6-E242-BE33-17094CCBFB2F}" type="presOf" srcId="{BDA4D011-B38E-4922-BC24-288BB5927E61}" destId="{66AE3740-1E8A-D748-A8CB-77B6DCA6D1A2}" srcOrd="0" destOrd="0" presId="urn:microsoft.com/office/officeart/2008/layout/LinedList"/>
    <dgm:cxn modelId="{04033A68-7EC4-49EF-AB76-B987024D6F93}" srcId="{C4FCDF09-E424-48F4-8FDC-90F32AF5E889}" destId="{B7343CBC-7C64-4F40-88CE-474CA138F1A8}" srcOrd="1" destOrd="0" parTransId="{B2290B0F-C345-453E-89E8-D96F4E6F46E9}" sibTransId="{3BEE8747-BEA2-4446-9295-8267123CDA8C}"/>
    <dgm:cxn modelId="{41F96154-9543-1449-A095-ED6B463B37DA}" type="presOf" srcId="{B7343CBC-7C64-4F40-88CE-474CA138F1A8}" destId="{87529BA5-E9E4-7248-98E7-C13FABFBD540}" srcOrd="0" destOrd="0" presId="urn:microsoft.com/office/officeart/2008/layout/LinedList"/>
    <dgm:cxn modelId="{DD5D1695-4471-4410-9412-9C86B4317CB2}" srcId="{C4FCDF09-E424-48F4-8FDC-90F32AF5E889}" destId="{69EAF1F5-207E-41D5-91BB-C3A552F55CDA}" srcOrd="3" destOrd="0" parTransId="{E1F2D758-B020-4F4B-AAE0-05539DC1EB77}" sibTransId="{3E59E3A6-82C6-4C9D-B5C3-8F5DC40B0C96}"/>
    <dgm:cxn modelId="{1E667CD2-1647-9645-8308-A2803700D59F}" type="presOf" srcId="{23428B31-13A8-4757-B1FD-88B63D72F471}" destId="{73FC04EF-5BE5-6A48-824D-E64AD63416ED}" srcOrd="0" destOrd="0" presId="urn:microsoft.com/office/officeart/2008/layout/LinedList"/>
    <dgm:cxn modelId="{B89DE265-BEEA-A540-B405-952824D006E6}" type="presParOf" srcId="{3EABD219-2298-4142-9BE0-838FFCFACDDC}" destId="{EF6EA50D-620E-6F49-947F-1365EFCC70AB}" srcOrd="0" destOrd="0" presId="urn:microsoft.com/office/officeart/2008/layout/LinedList"/>
    <dgm:cxn modelId="{BF768816-AB6A-064E-A3D2-C1404984414D}" type="presParOf" srcId="{3EABD219-2298-4142-9BE0-838FFCFACDDC}" destId="{C48D4661-DC7E-A84B-9A58-ABC59BF444F8}" srcOrd="1" destOrd="0" presId="urn:microsoft.com/office/officeart/2008/layout/LinedList"/>
    <dgm:cxn modelId="{7C2EC6EF-3487-2547-868C-E847D9C572E7}" type="presParOf" srcId="{C48D4661-DC7E-A84B-9A58-ABC59BF444F8}" destId="{73FC04EF-5BE5-6A48-824D-E64AD63416ED}" srcOrd="0" destOrd="0" presId="urn:microsoft.com/office/officeart/2008/layout/LinedList"/>
    <dgm:cxn modelId="{5E5B05FF-B815-E14E-B728-9B8B70488202}" type="presParOf" srcId="{C48D4661-DC7E-A84B-9A58-ABC59BF444F8}" destId="{96A42F4D-4031-464C-8740-87485D870869}" srcOrd="1" destOrd="0" presId="urn:microsoft.com/office/officeart/2008/layout/LinedList"/>
    <dgm:cxn modelId="{A5A76E1B-BF10-7049-89ED-9948A1DBF145}" type="presParOf" srcId="{3EABD219-2298-4142-9BE0-838FFCFACDDC}" destId="{7A5D708F-7E64-4949-A10B-4EC68FA0352A}" srcOrd="2" destOrd="0" presId="urn:microsoft.com/office/officeart/2008/layout/LinedList"/>
    <dgm:cxn modelId="{93673D4A-52EF-4440-AF2A-6629795520B5}" type="presParOf" srcId="{3EABD219-2298-4142-9BE0-838FFCFACDDC}" destId="{AD9BE34F-969F-E94E-B730-C039229CA2BC}" srcOrd="3" destOrd="0" presId="urn:microsoft.com/office/officeart/2008/layout/LinedList"/>
    <dgm:cxn modelId="{6CD33978-20DB-AB4C-BF75-F1B5D01FAE86}" type="presParOf" srcId="{AD9BE34F-969F-E94E-B730-C039229CA2BC}" destId="{87529BA5-E9E4-7248-98E7-C13FABFBD540}" srcOrd="0" destOrd="0" presId="urn:microsoft.com/office/officeart/2008/layout/LinedList"/>
    <dgm:cxn modelId="{C6892181-8E3D-AD47-93DC-69C4CA79EFAA}" type="presParOf" srcId="{AD9BE34F-969F-E94E-B730-C039229CA2BC}" destId="{0BB775DF-D034-EB40-BCED-21EA82A9CB47}" srcOrd="1" destOrd="0" presId="urn:microsoft.com/office/officeart/2008/layout/LinedList"/>
    <dgm:cxn modelId="{9C889725-07EC-2945-BD40-D844FA26A9B7}" type="presParOf" srcId="{3EABD219-2298-4142-9BE0-838FFCFACDDC}" destId="{AC954B74-576A-EC42-96D4-C9C3238963D3}" srcOrd="4" destOrd="0" presId="urn:microsoft.com/office/officeart/2008/layout/LinedList"/>
    <dgm:cxn modelId="{7ED630D6-BB5C-6945-BB35-7C240F24E325}" type="presParOf" srcId="{3EABD219-2298-4142-9BE0-838FFCFACDDC}" destId="{2E09CE24-03C0-1247-BA58-322F950043FF}" srcOrd="5" destOrd="0" presId="urn:microsoft.com/office/officeart/2008/layout/LinedList"/>
    <dgm:cxn modelId="{57F0850D-038E-BF4F-ABE9-2591010FB778}" type="presParOf" srcId="{2E09CE24-03C0-1247-BA58-322F950043FF}" destId="{66AE3740-1E8A-D748-A8CB-77B6DCA6D1A2}" srcOrd="0" destOrd="0" presId="urn:microsoft.com/office/officeart/2008/layout/LinedList"/>
    <dgm:cxn modelId="{CE0A5D9A-7E58-C940-A14D-FA65192CB88F}" type="presParOf" srcId="{2E09CE24-03C0-1247-BA58-322F950043FF}" destId="{F608DF69-0F8F-664D-8D94-0A38957BCF4A}" srcOrd="1" destOrd="0" presId="urn:microsoft.com/office/officeart/2008/layout/LinedList"/>
    <dgm:cxn modelId="{80D7F772-DE83-C642-8429-84C89E94A705}" type="presParOf" srcId="{3EABD219-2298-4142-9BE0-838FFCFACDDC}" destId="{83FEFC06-6149-6D41-BFD2-656644FDEEAE}" srcOrd="6" destOrd="0" presId="urn:microsoft.com/office/officeart/2008/layout/LinedList"/>
    <dgm:cxn modelId="{CEF6DACB-8D14-CD4F-8A4C-27AD88DAB6B5}" type="presParOf" srcId="{3EABD219-2298-4142-9BE0-838FFCFACDDC}" destId="{69B0DE2E-C022-D840-8E74-0F0BEBAD879A}" srcOrd="7" destOrd="0" presId="urn:microsoft.com/office/officeart/2008/layout/LinedList"/>
    <dgm:cxn modelId="{69646124-5D42-C140-A68D-D25E4046D29D}" type="presParOf" srcId="{69B0DE2E-C022-D840-8E74-0F0BEBAD879A}" destId="{B62DEB6F-85D5-4A44-84EC-8EFC1B2E7CD6}" srcOrd="0" destOrd="0" presId="urn:microsoft.com/office/officeart/2008/layout/LinedList"/>
    <dgm:cxn modelId="{2999AC9C-40E6-BD4B-928A-B08C316E1C82}" type="presParOf" srcId="{69B0DE2E-C022-D840-8E74-0F0BEBAD879A}" destId="{E21C7C02-3278-5047-BCDC-2A57C4D2886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AE9FFF-AC2D-4F79-955D-2C244BA0BCF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CA980BC-A895-4B7B-916F-08C15140489F}">
      <dgm:prSet/>
      <dgm:spPr/>
      <dgm:t>
        <a:bodyPr/>
        <a:lstStyle/>
        <a:p>
          <a:r>
            <a:rPr lang="da-DK"/>
            <a:t>Stævneudvalg</a:t>
          </a:r>
          <a:endParaRPr lang="en-US"/>
        </a:p>
      </dgm:t>
    </dgm:pt>
    <dgm:pt modelId="{02479DC9-8ED3-4965-9627-829D5A1B0DFE}" type="parTrans" cxnId="{F258B1FC-42C9-40E7-9E3A-16A20908CA84}">
      <dgm:prSet/>
      <dgm:spPr/>
      <dgm:t>
        <a:bodyPr/>
        <a:lstStyle/>
        <a:p>
          <a:endParaRPr lang="en-US"/>
        </a:p>
      </dgm:t>
    </dgm:pt>
    <dgm:pt modelId="{F00AD887-DADE-42BE-8082-9146A4A886D4}" type="sibTrans" cxnId="{F258B1FC-42C9-40E7-9E3A-16A20908CA84}">
      <dgm:prSet/>
      <dgm:spPr/>
      <dgm:t>
        <a:bodyPr/>
        <a:lstStyle/>
        <a:p>
          <a:endParaRPr lang="en-US"/>
        </a:p>
      </dgm:t>
    </dgm:pt>
    <dgm:pt modelId="{794A1B56-6347-46B5-820B-E692B9C64C7C}">
      <dgm:prSet/>
      <dgm:spPr/>
      <dgm:t>
        <a:bodyPr/>
        <a:lstStyle/>
        <a:p>
          <a:r>
            <a:rPr lang="da-DK"/>
            <a:t>Afgørende indflydelse på klubbens rådighedsbeløb og likviditet.</a:t>
          </a:r>
          <a:endParaRPr lang="en-US"/>
        </a:p>
      </dgm:t>
    </dgm:pt>
    <dgm:pt modelId="{CF4C95FB-A723-40C0-A436-4ED6569F99A3}" type="parTrans" cxnId="{6B5E49B3-5F29-4B99-84ED-FECD84B09B7B}">
      <dgm:prSet/>
      <dgm:spPr/>
      <dgm:t>
        <a:bodyPr/>
        <a:lstStyle/>
        <a:p>
          <a:endParaRPr lang="en-US"/>
        </a:p>
      </dgm:t>
    </dgm:pt>
    <dgm:pt modelId="{A3B591DB-D8C0-489F-B285-17271D695532}" type="sibTrans" cxnId="{6B5E49B3-5F29-4B99-84ED-FECD84B09B7B}">
      <dgm:prSet/>
      <dgm:spPr/>
      <dgm:t>
        <a:bodyPr/>
        <a:lstStyle/>
        <a:p>
          <a:endParaRPr lang="en-US"/>
        </a:p>
      </dgm:t>
    </dgm:pt>
    <dgm:pt modelId="{C7AFE31A-180C-4974-8976-8CAC89835E0F}">
      <dgm:prSet/>
      <dgm:spPr/>
      <dgm:t>
        <a:bodyPr/>
        <a:lstStyle/>
        <a:p>
          <a:r>
            <a:rPr lang="da-DK"/>
            <a:t>Sponsorudvalg</a:t>
          </a:r>
          <a:endParaRPr lang="en-US"/>
        </a:p>
      </dgm:t>
    </dgm:pt>
    <dgm:pt modelId="{AC5B0FA4-C7E7-46DA-8D34-D5317DAFDF69}" type="parTrans" cxnId="{F30C4423-D684-4516-AEB0-E1ECBEC83248}">
      <dgm:prSet/>
      <dgm:spPr/>
      <dgm:t>
        <a:bodyPr/>
        <a:lstStyle/>
        <a:p>
          <a:endParaRPr lang="en-US"/>
        </a:p>
      </dgm:t>
    </dgm:pt>
    <dgm:pt modelId="{4F5E292B-F6E9-455E-871C-A809D2CBB1FE}" type="sibTrans" cxnId="{F30C4423-D684-4516-AEB0-E1ECBEC83248}">
      <dgm:prSet/>
      <dgm:spPr/>
      <dgm:t>
        <a:bodyPr/>
        <a:lstStyle/>
        <a:p>
          <a:endParaRPr lang="en-US"/>
        </a:p>
      </dgm:t>
    </dgm:pt>
    <dgm:pt modelId="{5D763C8C-15AD-4A8D-8F47-9447954BF943}">
      <dgm:prSet/>
      <dgm:spPr/>
      <dgm:t>
        <a:bodyPr/>
        <a:lstStyle/>
        <a:p>
          <a:r>
            <a:rPr lang="da-DK"/>
            <a:t>Støtteudvalg til stævner og arrangementer.</a:t>
          </a:r>
          <a:endParaRPr lang="en-US"/>
        </a:p>
      </dgm:t>
    </dgm:pt>
    <dgm:pt modelId="{2312242B-4AE9-404C-8369-C67F152E4121}" type="parTrans" cxnId="{75B403A2-1B04-4B2B-879D-A80B57B70A39}">
      <dgm:prSet/>
      <dgm:spPr/>
      <dgm:t>
        <a:bodyPr/>
        <a:lstStyle/>
        <a:p>
          <a:endParaRPr lang="en-US"/>
        </a:p>
      </dgm:t>
    </dgm:pt>
    <dgm:pt modelId="{2D055BD3-A128-4544-8288-8336AC515919}" type="sibTrans" cxnId="{75B403A2-1B04-4B2B-879D-A80B57B70A39}">
      <dgm:prSet/>
      <dgm:spPr/>
      <dgm:t>
        <a:bodyPr/>
        <a:lstStyle/>
        <a:p>
          <a:endParaRPr lang="en-US"/>
        </a:p>
      </dgm:t>
    </dgm:pt>
    <dgm:pt modelId="{8601CB3B-0570-43CF-9077-3273C5303EE6}">
      <dgm:prSet/>
      <dgm:spPr/>
      <dgm:t>
        <a:bodyPr/>
        <a:lstStyle/>
        <a:p>
          <a:r>
            <a:rPr lang="da-DK"/>
            <a:t>Uundværligt arbejde, og mindre forudsigeligt.</a:t>
          </a:r>
          <a:endParaRPr lang="en-US"/>
        </a:p>
      </dgm:t>
    </dgm:pt>
    <dgm:pt modelId="{1B61A8A9-DF4B-488D-9FE5-9EE72B74F9DE}" type="parTrans" cxnId="{5E2AB991-4C16-4252-A627-32D847A8B01E}">
      <dgm:prSet/>
      <dgm:spPr/>
      <dgm:t>
        <a:bodyPr/>
        <a:lstStyle/>
        <a:p>
          <a:endParaRPr lang="en-US"/>
        </a:p>
      </dgm:t>
    </dgm:pt>
    <dgm:pt modelId="{75B176AA-C5FF-428A-85DF-A517BA9A7BB1}" type="sibTrans" cxnId="{5E2AB991-4C16-4252-A627-32D847A8B01E}">
      <dgm:prSet/>
      <dgm:spPr/>
      <dgm:t>
        <a:bodyPr/>
        <a:lstStyle/>
        <a:p>
          <a:endParaRPr lang="en-US"/>
        </a:p>
      </dgm:t>
    </dgm:pt>
    <dgm:pt modelId="{81A1F5F5-5661-4469-B7E2-C2B952938835}">
      <dgm:prSet/>
      <dgm:spPr/>
      <dgm:t>
        <a:bodyPr/>
        <a:lstStyle/>
        <a:p>
          <a:r>
            <a:rPr lang="da-DK"/>
            <a:t>Kantineudvalg</a:t>
          </a:r>
          <a:endParaRPr lang="en-US"/>
        </a:p>
      </dgm:t>
    </dgm:pt>
    <dgm:pt modelId="{3E1FDA2F-3CC3-4325-8894-26B07B1BD097}" type="parTrans" cxnId="{8BBCA695-D66C-4E12-9EBF-EE3A07FD2091}">
      <dgm:prSet/>
      <dgm:spPr/>
      <dgm:t>
        <a:bodyPr/>
        <a:lstStyle/>
        <a:p>
          <a:endParaRPr lang="en-US"/>
        </a:p>
      </dgm:t>
    </dgm:pt>
    <dgm:pt modelId="{4439899E-5483-4570-AD81-91F2D0E90C9E}" type="sibTrans" cxnId="{8BBCA695-D66C-4E12-9EBF-EE3A07FD2091}">
      <dgm:prSet/>
      <dgm:spPr/>
      <dgm:t>
        <a:bodyPr/>
        <a:lstStyle/>
        <a:p>
          <a:endParaRPr lang="en-US"/>
        </a:p>
      </dgm:t>
    </dgm:pt>
    <dgm:pt modelId="{D24725E4-85BC-4682-9C5D-583C5BCEC267}">
      <dgm:prSet/>
      <dgm:spPr/>
      <dgm:t>
        <a:bodyPr/>
        <a:lstStyle/>
        <a:p>
          <a:r>
            <a:rPr lang="da-DK"/>
            <a:t>Betydelig indflydelse på klubbens rådighedsrum</a:t>
          </a:r>
          <a:endParaRPr lang="en-US"/>
        </a:p>
      </dgm:t>
    </dgm:pt>
    <dgm:pt modelId="{DC53C201-6CE3-4104-95D5-E1A1662AAD51}" type="parTrans" cxnId="{E94FD23C-8512-474B-AC8C-48964CD28831}">
      <dgm:prSet/>
      <dgm:spPr/>
      <dgm:t>
        <a:bodyPr/>
        <a:lstStyle/>
        <a:p>
          <a:endParaRPr lang="en-US"/>
        </a:p>
      </dgm:t>
    </dgm:pt>
    <dgm:pt modelId="{F74B7C62-4BAC-4172-9F16-7A01CBD8C1CB}" type="sibTrans" cxnId="{E94FD23C-8512-474B-AC8C-48964CD28831}">
      <dgm:prSet/>
      <dgm:spPr/>
      <dgm:t>
        <a:bodyPr/>
        <a:lstStyle/>
        <a:p>
          <a:endParaRPr lang="en-US"/>
        </a:p>
      </dgm:t>
    </dgm:pt>
    <dgm:pt modelId="{D87CF63B-7673-4C8A-9CC2-8F1EE2BA2FE5}" type="pres">
      <dgm:prSet presAssocID="{8BAE9FFF-AC2D-4F79-955D-2C244BA0BCF6}" presName="root" presStyleCnt="0">
        <dgm:presLayoutVars>
          <dgm:dir/>
          <dgm:resizeHandles val="exact"/>
        </dgm:presLayoutVars>
      </dgm:prSet>
      <dgm:spPr/>
    </dgm:pt>
    <dgm:pt modelId="{C313C266-1CAF-406A-A540-D948184BBEB0}" type="pres">
      <dgm:prSet presAssocID="{ECA980BC-A895-4B7B-916F-08C15140489F}" presName="compNode" presStyleCnt="0"/>
      <dgm:spPr/>
    </dgm:pt>
    <dgm:pt modelId="{2395A0EF-A89F-4210-A2BB-35FD0AA29410}" type="pres">
      <dgm:prSet presAssocID="{ECA980BC-A895-4B7B-916F-08C15140489F}" presName="bgRect" presStyleLbl="bgShp" presStyleIdx="0" presStyleCnt="3"/>
      <dgm:spPr/>
    </dgm:pt>
    <dgm:pt modelId="{FA9A58D9-4CE1-4BF1-BDE8-A0E66929B2A9}" type="pres">
      <dgm:prSet presAssocID="{ECA980BC-A895-4B7B-916F-08C15140489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fkrydsning"/>
        </a:ext>
      </dgm:extLst>
    </dgm:pt>
    <dgm:pt modelId="{A39EC4B4-07BE-4DB3-94C5-F89293037E0F}" type="pres">
      <dgm:prSet presAssocID="{ECA980BC-A895-4B7B-916F-08C15140489F}" presName="spaceRect" presStyleCnt="0"/>
      <dgm:spPr/>
    </dgm:pt>
    <dgm:pt modelId="{4880483B-9F81-43AB-9A71-B02DE81363B1}" type="pres">
      <dgm:prSet presAssocID="{ECA980BC-A895-4B7B-916F-08C15140489F}" presName="parTx" presStyleLbl="revTx" presStyleIdx="0" presStyleCnt="6">
        <dgm:presLayoutVars>
          <dgm:chMax val="0"/>
          <dgm:chPref val="0"/>
        </dgm:presLayoutVars>
      </dgm:prSet>
      <dgm:spPr/>
    </dgm:pt>
    <dgm:pt modelId="{3D7FDEF0-38A3-4114-AF6B-BD7F1CA4E931}" type="pres">
      <dgm:prSet presAssocID="{ECA980BC-A895-4B7B-916F-08C15140489F}" presName="desTx" presStyleLbl="revTx" presStyleIdx="1" presStyleCnt="6">
        <dgm:presLayoutVars/>
      </dgm:prSet>
      <dgm:spPr/>
    </dgm:pt>
    <dgm:pt modelId="{A19C1F89-58AD-4C2C-82DA-502CB192717C}" type="pres">
      <dgm:prSet presAssocID="{F00AD887-DADE-42BE-8082-9146A4A886D4}" presName="sibTrans" presStyleCnt="0"/>
      <dgm:spPr/>
    </dgm:pt>
    <dgm:pt modelId="{EF1E4E65-0B2D-4AB4-B039-40C7B6FFFD92}" type="pres">
      <dgm:prSet presAssocID="{C7AFE31A-180C-4974-8976-8CAC89835E0F}" presName="compNode" presStyleCnt="0"/>
      <dgm:spPr/>
    </dgm:pt>
    <dgm:pt modelId="{92F28526-7262-4ED8-AEDB-1D7F74EB9C1B}" type="pres">
      <dgm:prSet presAssocID="{C7AFE31A-180C-4974-8976-8CAC89835E0F}" presName="bgRect" presStyleLbl="bgShp" presStyleIdx="1" presStyleCnt="3"/>
      <dgm:spPr/>
    </dgm:pt>
    <dgm:pt modelId="{3CDB80AB-920F-4F04-93B5-C116572E0FD9}" type="pres">
      <dgm:prSet presAssocID="{C7AFE31A-180C-4974-8976-8CAC89835E0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tediagram"/>
        </a:ext>
      </dgm:extLst>
    </dgm:pt>
    <dgm:pt modelId="{F730AFF4-4B5D-4D95-AB1F-7E09E925EFC0}" type="pres">
      <dgm:prSet presAssocID="{C7AFE31A-180C-4974-8976-8CAC89835E0F}" presName="spaceRect" presStyleCnt="0"/>
      <dgm:spPr/>
    </dgm:pt>
    <dgm:pt modelId="{8FD62519-24BB-4557-8B57-815C50B892C0}" type="pres">
      <dgm:prSet presAssocID="{C7AFE31A-180C-4974-8976-8CAC89835E0F}" presName="parTx" presStyleLbl="revTx" presStyleIdx="2" presStyleCnt="6">
        <dgm:presLayoutVars>
          <dgm:chMax val="0"/>
          <dgm:chPref val="0"/>
        </dgm:presLayoutVars>
      </dgm:prSet>
      <dgm:spPr/>
    </dgm:pt>
    <dgm:pt modelId="{2F44C61C-9D3F-4D30-BD36-C088BDF0FA3B}" type="pres">
      <dgm:prSet presAssocID="{C7AFE31A-180C-4974-8976-8CAC89835E0F}" presName="desTx" presStyleLbl="revTx" presStyleIdx="3" presStyleCnt="6">
        <dgm:presLayoutVars/>
      </dgm:prSet>
      <dgm:spPr/>
    </dgm:pt>
    <dgm:pt modelId="{DF269404-A61B-454D-AC64-CA87546BF588}" type="pres">
      <dgm:prSet presAssocID="{4F5E292B-F6E9-455E-871C-A809D2CBB1FE}" presName="sibTrans" presStyleCnt="0"/>
      <dgm:spPr/>
    </dgm:pt>
    <dgm:pt modelId="{AEC1CB5E-6E75-42A2-ADF3-AC662ECAC4AA}" type="pres">
      <dgm:prSet presAssocID="{81A1F5F5-5661-4469-B7E2-C2B952938835}" presName="compNode" presStyleCnt="0"/>
      <dgm:spPr/>
    </dgm:pt>
    <dgm:pt modelId="{ECA268B1-4D91-4C74-B70B-81DBE318DF1C}" type="pres">
      <dgm:prSet presAssocID="{81A1F5F5-5661-4469-B7E2-C2B952938835}" presName="bgRect" presStyleLbl="bgShp" presStyleIdx="2" presStyleCnt="3"/>
      <dgm:spPr/>
    </dgm:pt>
    <dgm:pt modelId="{63E281FB-A33F-48A8-B278-308D9AE6CE5A}" type="pres">
      <dgm:prSet presAssocID="{81A1F5F5-5661-4469-B7E2-C2B95293883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arsel"/>
        </a:ext>
      </dgm:extLst>
    </dgm:pt>
    <dgm:pt modelId="{CC0A6897-3464-46DD-B549-0D63608B9E25}" type="pres">
      <dgm:prSet presAssocID="{81A1F5F5-5661-4469-B7E2-C2B952938835}" presName="spaceRect" presStyleCnt="0"/>
      <dgm:spPr/>
    </dgm:pt>
    <dgm:pt modelId="{33AE2045-B4B5-4391-8455-696E9058AF33}" type="pres">
      <dgm:prSet presAssocID="{81A1F5F5-5661-4469-B7E2-C2B952938835}" presName="parTx" presStyleLbl="revTx" presStyleIdx="4" presStyleCnt="6">
        <dgm:presLayoutVars>
          <dgm:chMax val="0"/>
          <dgm:chPref val="0"/>
        </dgm:presLayoutVars>
      </dgm:prSet>
      <dgm:spPr/>
    </dgm:pt>
    <dgm:pt modelId="{7DBFEA6E-5D2C-451F-995E-BE5765F0DBBF}" type="pres">
      <dgm:prSet presAssocID="{81A1F5F5-5661-4469-B7E2-C2B952938835}" presName="desTx" presStyleLbl="revTx" presStyleIdx="5" presStyleCnt="6">
        <dgm:presLayoutVars/>
      </dgm:prSet>
      <dgm:spPr/>
    </dgm:pt>
  </dgm:ptLst>
  <dgm:cxnLst>
    <dgm:cxn modelId="{F01BD509-5429-44C1-ACAB-C2C763C7A0F4}" type="presOf" srcId="{81A1F5F5-5661-4469-B7E2-C2B952938835}" destId="{33AE2045-B4B5-4391-8455-696E9058AF33}" srcOrd="0" destOrd="0" presId="urn:microsoft.com/office/officeart/2018/2/layout/IconVerticalSolidList"/>
    <dgm:cxn modelId="{20F6710A-4843-49A1-8904-1BB4ABBFF578}" type="presOf" srcId="{5D763C8C-15AD-4A8D-8F47-9447954BF943}" destId="{2F44C61C-9D3F-4D30-BD36-C088BDF0FA3B}" srcOrd="0" destOrd="0" presId="urn:microsoft.com/office/officeart/2018/2/layout/IconVerticalSolidList"/>
    <dgm:cxn modelId="{0D91D30A-B677-4C00-A6F8-DBA8BCC0D8B7}" type="presOf" srcId="{ECA980BC-A895-4B7B-916F-08C15140489F}" destId="{4880483B-9F81-43AB-9A71-B02DE81363B1}" srcOrd="0" destOrd="0" presId="urn:microsoft.com/office/officeart/2018/2/layout/IconVerticalSolidList"/>
    <dgm:cxn modelId="{891A0915-4C0D-4AAD-BC04-D9C837684D4B}" type="presOf" srcId="{794A1B56-6347-46B5-820B-E692B9C64C7C}" destId="{3D7FDEF0-38A3-4114-AF6B-BD7F1CA4E931}" srcOrd="0" destOrd="0" presId="urn:microsoft.com/office/officeart/2018/2/layout/IconVerticalSolidList"/>
    <dgm:cxn modelId="{F30C4423-D684-4516-AEB0-E1ECBEC83248}" srcId="{8BAE9FFF-AC2D-4F79-955D-2C244BA0BCF6}" destId="{C7AFE31A-180C-4974-8976-8CAC89835E0F}" srcOrd="1" destOrd="0" parTransId="{AC5B0FA4-C7E7-46DA-8D34-D5317DAFDF69}" sibTransId="{4F5E292B-F6E9-455E-871C-A809D2CBB1FE}"/>
    <dgm:cxn modelId="{4B9D953A-641F-470C-A0D5-D4F2C2DA6EC4}" type="presOf" srcId="{8BAE9FFF-AC2D-4F79-955D-2C244BA0BCF6}" destId="{D87CF63B-7673-4C8A-9CC2-8F1EE2BA2FE5}" srcOrd="0" destOrd="0" presId="urn:microsoft.com/office/officeart/2018/2/layout/IconVerticalSolidList"/>
    <dgm:cxn modelId="{E94FD23C-8512-474B-AC8C-48964CD28831}" srcId="{81A1F5F5-5661-4469-B7E2-C2B952938835}" destId="{D24725E4-85BC-4682-9C5D-583C5BCEC267}" srcOrd="0" destOrd="0" parTransId="{DC53C201-6CE3-4104-95D5-E1A1662AAD51}" sibTransId="{F74B7C62-4BAC-4172-9F16-7A01CBD8C1CB}"/>
    <dgm:cxn modelId="{D448C58D-40A2-45BE-992A-C8E49B0B1A1D}" type="presOf" srcId="{8601CB3B-0570-43CF-9077-3273C5303EE6}" destId="{2F44C61C-9D3F-4D30-BD36-C088BDF0FA3B}" srcOrd="0" destOrd="1" presId="urn:microsoft.com/office/officeart/2018/2/layout/IconVerticalSolidList"/>
    <dgm:cxn modelId="{5E2AB991-4C16-4252-A627-32D847A8B01E}" srcId="{C7AFE31A-180C-4974-8976-8CAC89835E0F}" destId="{8601CB3B-0570-43CF-9077-3273C5303EE6}" srcOrd="1" destOrd="0" parTransId="{1B61A8A9-DF4B-488D-9FE5-9EE72B74F9DE}" sibTransId="{75B176AA-C5FF-428A-85DF-A517BA9A7BB1}"/>
    <dgm:cxn modelId="{8BBCA695-D66C-4E12-9EBF-EE3A07FD2091}" srcId="{8BAE9FFF-AC2D-4F79-955D-2C244BA0BCF6}" destId="{81A1F5F5-5661-4469-B7E2-C2B952938835}" srcOrd="2" destOrd="0" parTransId="{3E1FDA2F-3CC3-4325-8894-26B07B1BD097}" sibTransId="{4439899E-5483-4570-AD81-91F2D0E90C9E}"/>
    <dgm:cxn modelId="{8C8FB8A1-EFD4-431B-8C50-8DA06A2A141E}" type="presOf" srcId="{C7AFE31A-180C-4974-8976-8CAC89835E0F}" destId="{8FD62519-24BB-4557-8B57-815C50B892C0}" srcOrd="0" destOrd="0" presId="urn:microsoft.com/office/officeart/2018/2/layout/IconVerticalSolidList"/>
    <dgm:cxn modelId="{75B403A2-1B04-4B2B-879D-A80B57B70A39}" srcId="{C7AFE31A-180C-4974-8976-8CAC89835E0F}" destId="{5D763C8C-15AD-4A8D-8F47-9447954BF943}" srcOrd="0" destOrd="0" parTransId="{2312242B-4AE9-404C-8369-C67F152E4121}" sibTransId="{2D055BD3-A128-4544-8288-8336AC515919}"/>
    <dgm:cxn modelId="{6B5E49B3-5F29-4B99-84ED-FECD84B09B7B}" srcId="{ECA980BC-A895-4B7B-916F-08C15140489F}" destId="{794A1B56-6347-46B5-820B-E692B9C64C7C}" srcOrd="0" destOrd="0" parTransId="{CF4C95FB-A723-40C0-A436-4ED6569F99A3}" sibTransId="{A3B591DB-D8C0-489F-B285-17271D695532}"/>
    <dgm:cxn modelId="{0D5838D2-F81D-46A5-AE51-A81CFFAC64F9}" type="presOf" srcId="{D24725E4-85BC-4682-9C5D-583C5BCEC267}" destId="{7DBFEA6E-5D2C-451F-995E-BE5765F0DBBF}" srcOrd="0" destOrd="0" presId="urn:microsoft.com/office/officeart/2018/2/layout/IconVerticalSolidList"/>
    <dgm:cxn modelId="{F258B1FC-42C9-40E7-9E3A-16A20908CA84}" srcId="{8BAE9FFF-AC2D-4F79-955D-2C244BA0BCF6}" destId="{ECA980BC-A895-4B7B-916F-08C15140489F}" srcOrd="0" destOrd="0" parTransId="{02479DC9-8ED3-4965-9627-829D5A1B0DFE}" sibTransId="{F00AD887-DADE-42BE-8082-9146A4A886D4}"/>
    <dgm:cxn modelId="{12B96B38-CBA9-492C-92E2-34F5BAC9005E}" type="presParOf" srcId="{D87CF63B-7673-4C8A-9CC2-8F1EE2BA2FE5}" destId="{C313C266-1CAF-406A-A540-D948184BBEB0}" srcOrd="0" destOrd="0" presId="urn:microsoft.com/office/officeart/2018/2/layout/IconVerticalSolidList"/>
    <dgm:cxn modelId="{35C86C06-B0AF-486E-B54F-766B544BE765}" type="presParOf" srcId="{C313C266-1CAF-406A-A540-D948184BBEB0}" destId="{2395A0EF-A89F-4210-A2BB-35FD0AA29410}" srcOrd="0" destOrd="0" presId="urn:microsoft.com/office/officeart/2018/2/layout/IconVerticalSolidList"/>
    <dgm:cxn modelId="{E95D52A7-31AF-45FB-9328-49BCE5A24F16}" type="presParOf" srcId="{C313C266-1CAF-406A-A540-D948184BBEB0}" destId="{FA9A58D9-4CE1-4BF1-BDE8-A0E66929B2A9}" srcOrd="1" destOrd="0" presId="urn:microsoft.com/office/officeart/2018/2/layout/IconVerticalSolidList"/>
    <dgm:cxn modelId="{795F506E-6A26-4BEC-B805-BAA5282936AE}" type="presParOf" srcId="{C313C266-1CAF-406A-A540-D948184BBEB0}" destId="{A39EC4B4-07BE-4DB3-94C5-F89293037E0F}" srcOrd="2" destOrd="0" presId="urn:microsoft.com/office/officeart/2018/2/layout/IconVerticalSolidList"/>
    <dgm:cxn modelId="{B37FA1D1-0910-4642-85D8-CAA1AA936CFE}" type="presParOf" srcId="{C313C266-1CAF-406A-A540-D948184BBEB0}" destId="{4880483B-9F81-43AB-9A71-B02DE81363B1}" srcOrd="3" destOrd="0" presId="urn:microsoft.com/office/officeart/2018/2/layout/IconVerticalSolidList"/>
    <dgm:cxn modelId="{AAF1C419-79A5-4F7A-8B72-2590521684BE}" type="presParOf" srcId="{C313C266-1CAF-406A-A540-D948184BBEB0}" destId="{3D7FDEF0-38A3-4114-AF6B-BD7F1CA4E931}" srcOrd="4" destOrd="0" presId="urn:microsoft.com/office/officeart/2018/2/layout/IconVerticalSolidList"/>
    <dgm:cxn modelId="{2A2FD1CF-27FB-409C-B959-207AFE1C162A}" type="presParOf" srcId="{D87CF63B-7673-4C8A-9CC2-8F1EE2BA2FE5}" destId="{A19C1F89-58AD-4C2C-82DA-502CB192717C}" srcOrd="1" destOrd="0" presId="urn:microsoft.com/office/officeart/2018/2/layout/IconVerticalSolidList"/>
    <dgm:cxn modelId="{00D9DCD5-6F08-4CA1-BF8F-E5A463B744AF}" type="presParOf" srcId="{D87CF63B-7673-4C8A-9CC2-8F1EE2BA2FE5}" destId="{EF1E4E65-0B2D-4AB4-B039-40C7B6FFFD92}" srcOrd="2" destOrd="0" presId="urn:microsoft.com/office/officeart/2018/2/layout/IconVerticalSolidList"/>
    <dgm:cxn modelId="{8B72E3CF-D5F6-4926-AE93-0983EF2633DA}" type="presParOf" srcId="{EF1E4E65-0B2D-4AB4-B039-40C7B6FFFD92}" destId="{92F28526-7262-4ED8-AEDB-1D7F74EB9C1B}" srcOrd="0" destOrd="0" presId="urn:microsoft.com/office/officeart/2018/2/layout/IconVerticalSolidList"/>
    <dgm:cxn modelId="{570985B7-4306-4622-9312-1D15BAF9D70E}" type="presParOf" srcId="{EF1E4E65-0B2D-4AB4-B039-40C7B6FFFD92}" destId="{3CDB80AB-920F-4F04-93B5-C116572E0FD9}" srcOrd="1" destOrd="0" presId="urn:microsoft.com/office/officeart/2018/2/layout/IconVerticalSolidList"/>
    <dgm:cxn modelId="{75D0B953-01C2-4869-9EDE-7714684819EE}" type="presParOf" srcId="{EF1E4E65-0B2D-4AB4-B039-40C7B6FFFD92}" destId="{F730AFF4-4B5D-4D95-AB1F-7E09E925EFC0}" srcOrd="2" destOrd="0" presId="urn:microsoft.com/office/officeart/2018/2/layout/IconVerticalSolidList"/>
    <dgm:cxn modelId="{B6374C7A-581F-4918-B28D-A663DE4C2DB4}" type="presParOf" srcId="{EF1E4E65-0B2D-4AB4-B039-40C7B6FFFD92}" destId="{8FD62519-24BB-4557-8B57-815C50B892C0}" srcOrd="3" destOrd="0" presId="urn:microsoft.com/office/officeart/2018/2/layout/IconVerticalSolidList"/>
    <dgm:cxn modelId="{A8C1F721-B644-4865-B3A1-5D61AD30490B}" type="presParOf" srcId="{EF1E4E65-0B2D-4AB4-B039-40C7B6FFFD92}" destId="{2F44C61C-9D3F-4D30-BD36-C088BDF0FA3B}" srcOrd="4" destOrd="0" presId="urn:microsoft.com/office/officeart/2018/2/layout/IconVerticalSolidList"/>
    <dgm:cxn modelId="{B86613FD-983A-4960-8FAB-DB796CE93E4E}" type="presParOf" srcId="{D87CF63B-7673-4C8A-9CC2-8F1EE2BA2FE5}" destId="{DF269404-A61B-454D-AC64-CA87546BF588}" srcOrd="3" destOrd="0" presId="urn:microsoft.com/office/officeart/2018/2/layout/IconVerticalSolidList"/>
    <dgm:cxn modelId="{0B0B1CF7-DD70-43D2-9C5A-63F24AFBB932}" type="presParOf" srcId="{D87CF63B-7673-4C8A-9CC2-8F1EE2BA2FE5}" destId="{AEC1CB5E-6E75-42A2-ADF3-AC662ECAC4AA}" srcOrd="4" destOrd="0" presId="urn:microsoft.com/office/officeart/2018/2/layout/IconVerticalSolidList"/>
    <dgm:cxn modelId="{CF4A9D39-F3DC-4C40-8CC2-1FCD0D1C9153}" type="presParOf" srcId="{AEC1CB5E-6E75-42A2-ADF3-AC662ECAC4AA}" destId="{ECA268B1-4D91-4C74-B70B-81DBE318DF1C}" srcOrd="0" destOrd="0" presId="urn:microsoft.com/office/officeart/2018/2/layout/IconVerticalSolidList"/>
    <dgm:cxn modelId="{31F13F0B-B571-425A-B532-8F0CA8D775B1}" type="presParOf" srcId="{AEC1CB5E-6E75-42A2-ADF3-AC662ECAC4AA}" destId="{63E281FB-A33F-48A8-B278-308D9AE6CE5A}" srcOrd="1" destOrd="0" presId="urn:microsoft.com/office/officeart/2018/2/layout/IconVerticalSolidList"/>
    <dgm:cxn modelId="{20D64605-46D2-44CA-BAEC-83B137DB033E}" type="presParOf" srcId="{AEC1CB5E-6E75-42A2-ADF3-AC662ECAC4AA}" destId="{CC0A6897-3464-46DD-B549-0D63608B9E25}" srcOrd="2" destOrd="0" presId="urn:microsoft.com/office/officeart/2018/2/layout/IconVerticalSolidList"/>
    <dgm:cxn modelId="{A32A15D3-E7E0-47D3-8E1E-FC73D41C15BE}" type="presParOf" srcId="{AEC1CB5E-6E75-42A2-ADF3-AC662ECAC4AA}" destId="{33AE2045-B4B5-4391-8455-696E9058AF33}" srcOrd="3" destOrd="0" presId="urn:microsoft.com/office/officeart/2018/2/layout/IconVerticalSolidList"/>
    <dgm:cxn modelId="{7F6CBCAE-A146-443F-980A-19AF1A9AB411}" type="presParOf" srcId="{AEC1CB5E-6E75-42A2-ADF3-AC662ECAC4AA}" destId="{7DBFEA6E-5D2C-451F-995E-BE5765F0DBBF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D240E7-DD94-4A2F-931D-1B59A53025D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0794483-A455-4DE6-891C-44818316F10F}">
      <dgm:prSet/>
      <dgm:spPr/>
      <dgm:t>
        <a:bodyPr/>
        <a:lstStyle/>
        <a:p>
          <a:r>
            <a:rPr lang="da-DK" b="1" u="sng"/>
            <a:t>Budgetter</a:t>
          </a:r>
          <a:r>
            <a:rPr lang="da-DK"/>
            <a:t> til gennemgang og godkendelse af bestyrelsen (årligt)</a:t>
          </a:r>
          <a:endParaRPr lang="en-US"/>
        </a:p>
      </dgm:t>
    </dgm:pt>
    <dgm:pt modelId="{04941F35-31F7-42E6-B0CC-ACE8F7EE3B60}" type="parTrans" cxnId="{FE461482-6583-4306-ACE1-7A02D1F877C4}">
      <dgm:prSet/>
      <dgm:spPr/>
      <dgm:t>
        <a:bodyPr/>
        <a:lstStyle/>
        <a:p>
          <a:endParaRPr lang="en-US"/>
        </a:p>
      </dgm:t>
    </dgm:pt>
    <dgm:pt modelId="{1B7131E7-8CB6-4C13-91E8-D823BC0E5B7E}" type="sibTrans" cxnId="{FE461482-6583-4306-ACE1-7A02D1F877C4}">
      <dgm:prSet/>
      <dgm:spPr/>
      <dgm:t>
        <a:bodyPr/>
        <a:lstStyle/>
        <a:p>
          <a:endParaRPr lang="en-US"/>
        </a:p>
      </dgm:t>
    </dgm:pt>
    <dgm:pt modelId="{163CD118-D25C-43C2-848A-EE12268B22C9}">
      <dgm:prSet/>
      <dgm:spPr/>
      <dgm:t>
        <a:bodyPr/>
        <a:lstStyle/>
        <a:p>
          <a:r>
            <a:rPr lang="da-DK" b="1" u="sng"/>
            <a:t>Løbende rapportering</a:t>
          </a:r>
          <a:r>
            <a:rPr lang="da-DK"/>
            <a:t> af udvalgets finansielle forhold, så det sikres, at budgetterne følges og at afvigelser håndteres (kvartalsvis)</a:t>
          </a:r>
          <a:endParaRPr lang="en-US"/>
        </a:p>
      </dgm:t>
    </dgm:pt>
    <dgm:pt modelId="{373FAFAE-835C-466B-8D72-24E81DD2AA6C}" type="parTrans" cxnId="{CA4397B6-F958-4BD8-A1E8-896D20890E51}">
      <dgm:prSet/>
      <dgm:spPr/>
      <dgm:t>
        <a:bodyPr/>
        <a:lstStyle/>
        <a:p>
          <a:endParaRPr lang="en-US"/>
        </a:p>
      </dgm:t>
    </dgm:pt>
    <dgm:pt modelId="{C93A06B5-9D35-4939-AD73-826BC1F13E5D}" type="sibTrans" cxnId="{CA4397B6-F958-4BD8-A1E8-896D20890E51}">
      <dgm:prSet/>
      <dgm:spPr/>
      <dgm:t>
        <a:bodyPr/>
        <a:lstStyle/>
        <a:p>
          <a:endParaRPr lang="en-US"/>
        </a:p>
      </dgm:t>
    </dgm:pt>
    <dgm:pt modelId="{B1FB07A9-A941-4032-B165-3F60A9EE40D9}">
      <dgm:prSet/>
      <dgm:spPr/>
      <dgm:t>
        <a:bodyPr/>
        <a:lstStyle/>
        <a:p>
          <a:r>
            <a:rPr lang="da-DK" b="1" u="sng"/>
            <a:t>Opgørelse</a:t>
          </a:r>
          <a:r>
            <a:rPr lang="da-DK"/>
            <a:t> over hvert enkeltstående arrangement (løbende og ikke senere en 14 dage efter)</a:t>
          </a:r>
          <a:endParaRPr lang="en-US"/>
        </a:p>
      </dgm:t>
    </dgm:pt>
    <dgm:pt modelId="{C04702F8-AC52-4FCB-824F-5AF208DAB6D2}" type="parTrans" cxnId="{CADB3BA5-0868-4E3E-8DBA-C72688B7E50E}">
      <dgm:prSet/>
      <dgm:spPr/>
      <dgm:t>
        <a:bodyPr/>
        <a:lstStyle/>
        <a:p>
          <a:endParaRPr lang="en-US"/>
        </a:p>
      </dgm:t>
    </dgm:pt>
    <dgm:pt modelId="{DE7CFAFD-66B7-40AD-8A2D-BFB2ED31CFF3}" type="sibTrans" cxnId="{CADB3BA5-0868-4E3E-8DBA-C72688B7E50E}">
      <dgm:prSet/>
      <dgm:spPr/>
      <dgm:t>
        <a:bodyPr/>
        <a:lstStyle/>
        <a:p>
          <a:endParaRPr lang="en-US"/>
        </a:p>
      </dgm:t>
    </dgm:pt>
    <dgm:pt modelId="{EE731AEC-F1FA-4673-AC17-CFB481CB2733}">
      <dgm:prSet/>
      <dgm:spPr/>
      <dgm:t>
        <a:bodyPr/>
        <a:lstStyle/>
        <a:p>
          <a:r>
            <a:rPr lang="da-DK" b="1" u="sng"/>
            <a:t>Projektkort</a:t>
          </a:r>
          <a:r>
            <a:rPr lang="da-DK"/>
            <a:t> for hvert udvalg – oversigt over hvad der skal eksekveres</a:t>
          </a:r>
          <a:endParaRPr lang="en-US"/>
        </a:p>
      </dgm:t>
    </dgm:pt>
    <dgm:pt modelId="{8ED8EC4E-1375-42A1-BF14-658DF29FEAF1}" type="parTrans" cxnId="{65C6C55E-0B3D-48FB-9AD6-FCAC524ACF11}">
      <dgm:prSet/>
      <dgm:spPr/>
      <dgm:t>
        <a:bodyPr/>
        <a:lstStyle/>
        <a:p>
          <a:endParaRPr lang="en-US"/>
        </a:p>
      </dgm:t>
    </dgm:pt>
    <dgm:pt modelId="{6EDF2BB7-4823-4139-AD60-B1D3F5FC75CE}" type="sibTrans" cxnId="{65C6C55E-0B3D-48FB-9AD6-FCAC524ACF11}">
      <dgm:prSet/>
      <dgm:spPr/>
      <dgm:t>
        <a:bodyPr/>
        <a:lstStyle/>
        <a:p>
          <a:endParaRPr lang="en-US"/>
        </a:p>
      </dgm:t>
    </dgm:pt>
    <dgm:pt modelId="{35D28D7D-B2BD-4E4C-9DBD-B8938275CDE9}">
      <dgm:prSet/>
      <dgm:spPr/>
      <dgm:t>
        <a:bodyPr/>
        <a:lstStyle/>
        <a:p>
          <a:r>
            <a:rPr lang="da-DK" b="1" u="sng"/>
            <a:t>I hvert udvalg skal der være en repræsentant fra bestyrelsen</a:t>
          </a:r>
          <a:endParaRPr lang="en-US"/>
        </a:p>
      </dgm:t>
    </dgm:pt>
    <dgm:pt modelId="{79D6DD68-FC5C-4887-B7D2-33C2301B5EC2}" type="parTrans" cxnId="{47DAD52F-33D2-4E0A-B7A0-267C033E7BCB}">
      <dgm:prSet/>
      <dgm:spPr/>
      <dgm:t>
        <a:bodyPr/>
        <a:lstStyle/>
        <a:p>
          <a:endParaRPr lang="en-US"/>
        </a:p>
      </dgm:t>
    </dgm:pt>
    <dgm:pt modelId="{A609B1F5-8FDE-4475-9AEE-0B2F7FA953C5}" type="sibTrans" cxnId="{47DAD52F-33D2-4E0A-B7A0-267C033E7BCB}">
      <dgm:prSet/>
      <dgm:spPr/>
      <dgm:t>
        <a:bodyPr/>
        <a:lstStyle/>
        <a:p>
          <a:endParaRPr lang="en-US"/>
        </a:p>
      </dgm:t>
    </dgm:pt>
    <dgm:pt modelId="{03A94CA0-78A7-4CC1-8B1E-CEAA0F9F8D20}" type="pres">
      <dgm:prSet presAssocID="{69D240E7-DD94-4A2F-931D-1B59A53025D0}" presName="root" presStyleCnt="0">
        <dgm:presLayoutVars>
          <dgm:dir/>
          <dgm:resizeHandles val="exact"/>
        </dgm:presLayoutVars>
      </dgm:prSet>
      <dgm:spPr/>
    </dgm:pt>
    <dgm:pt modelId="{5C061A7F-06EA-45E3-9E67-6FA8AC194315}" type="pres">
      <dgm:prSet presAssocID="{E0794483-A455-4DE6-891C-44818316F10F}" presName="compNode" presStyleCnt="0"/>
      <dgm:spPr/>
    </dgm:pt>
    <dgm:pt modelId="{7373E551-EB16-4B70-B379-4E1373FCE98F}" type="pres">
      <dgm:prSet presAssocID="{E0794483-A455-4DE6-891C-44818316F10F}" presName="bgRect" presStyleLbl="bgShp" presStyleIdx="0" presStyleCnt="5"/>
      <dgm:spPr/>
    </dgm:pt>
    <dgm:pt modelId="{D0CE1A4C-139A-4525-B800-201AEB7836C8}" type="pres">
      <dgm:prSet presAssocID="{E0794483-A455-4DE6-891C-44818316F10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ge"/>
        </a:ext>
      </dgm:extLst>
    </dgm:pt>
    <dgm:pt modelId="{420D9154-7953-4502-A43A-F4C8AFC5C7E4}" type="pres">
      <dgm:prSet presAssocID="{E0794483-A455-4DE6-891C-44818316F10F}" presName="spaceRect" presStyleCnt="0"/>
      <dgm:spPr/>
    </dgm:pt>
    <dgm:pt modelId="{ACE8DD2A-6EE1-43CC-94DD-DA6610983872}" type="pres">
      <dgm:prSet presAssocID="{E0794483-A455-4DE6-891C-44818316F10F}" presName="parTx" presStyleLbl="revTx" presStyleIdx="0" presStyleCnt="5">
        <dgm:presLayoutVars>
          <dgm:chMax val="0"/>
          <dgm:chPref val="0"/>
        </dgm:presLayoutVars>
      </dgm:prSet>
      <dgm:spPr/>
    </dgm:pt>
    <dgm:pt modelId="{B5193666-9D01-4C09-B5C0-1E852E330DAE}" type="pres">
      <dgm:prSet presAssocID="{1B7131E7-8CB6-4C13-91E8-D823BC0E5B7E}" presName="sibTrans" presStyleCnt="0"/>
      <dgm:spPr/>
    </dgm:pt>
    <dgm:pt modelId="{EAAA5372-B092-4674-B1BE-A7F82CA4E62D}" type="pres">
      <dgm:prSet presAssocID="{163CD118-D25C-43C2-848A-EE12268B22C9}" presName="compNode" presStyleCnt="0"/>
      <dgm:spPr/>
    </dgm:pt>
    <dgm:pt modelId="{453FE879-2B83-4F98-9DF3-80AD381DF89D}" type="pres">
      <dgm:prSet presAssocID="{163CD118-D25C-43C2-848A-EE12268B22C9}" presName="bgRect" presStyleLbl="bgShp" presStyleIdx="1" presStyleCnt="5"/>
      <dgm:spPr/>
    </dgm:pt>
    <dgm:pt modelId="{35190ACC-3A5B-46D1-84C7-91DB9BD984C2}" type="pres">
      <dgm:prSet presAssocID="{163CD118-D25C-43C2-848A-EE12268B22C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k"/>
        </a:ext>
      </dgm:extLst>
    </dgm:pt>
    <dgm:pt modelId="{E1454CF9-F47A-4B7A-9C16-31985B7D1021}" type="pres">
      <dgm:prSet presAssocID="{163CD118-D25C-43C2-848A-EE12268B22C9}" presName="spaceRect" presStyleCnt="0"/>
      <dgm:spPr/>
    </dgm:pt>
    <dgm:pt modelId="{AA84CB51-26B5-42CA-81AA-D7546EEE5D9F}" type="pres">
      <dgm:prSet presAssocID="{163CD118-D25C-43C2-848A-EE12268B22C9}" presName="parTx" presStyleLbl="revTx" presStyleIdx="1" presStyleCnt="5">
        <dgm:presLayoutVars>
          <dgm:chMax val="0"/>
          <dgm:chPref val="0"/>
        </dgm:presLayoutVars>
      </dgm:prSet>
      <dgm:spPr/>
    </dgm:pt>
    <dgm:pt modelId="{3BF5B76B-1443-4B46-8ECB-6CC8A8DF395F}" type="pres">
      <dgm:prSet presAssocID="{C93A06B5-9D35-4939-AD73-826BC1F13E5D}" presName="sibTrans" presStyleCnt="0"/>
      <dgm:spPr/>
    </dgm:pt>
    <dgm:pt modelId="{2ED94B57-C11C-4651-BD45-9DD98A5D67A3}" type="pres">
      <dgm:prSet presAssocID="{B1FB07A9-A941-4032-B165-3F60A9EE40D9}" presName="compNode" presStyleCnt="0"/>
      <dgm:spPr/>
    </dgm:pt>
    <dgm:pt modelId="{5C19F867-BFA5-4A81-8232-946D877B20AF}" type="pres">
      <dgm:prSet presAssocID="{B1FB07A9-A941-4032-B165-3F60A9EE40D9}" presName="bgRect" presStyleLbl="bgShp" presStyleIdx="2" presStyleCnt="5"/>
      <dgm:spPr/>
    </dgm:pt>
    <dgm:pt modelId="{967E5846-6888-444C-8A2B-8C9DD3AE9FB4}" type="pres">
      <dgm:prSet presAssocID="{B1FB07A9-A941-4032-B165-3F60A9EE40D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dlæser"/>
        </a:ext>
      </dgm:extLst>
    </dgm:pt>
    <dgm:pt modelId="{658AFF79-E587-4C6F-BD43-F6895CE6753F}" type="pres">
      <dgm:prSet presAssocID="{B1FB07A9-A941-4032-B165-3F60A9EE40D9}" presName="spaceRect" presStyleCnt="0"/>
      <dgm:spPr/>
    </dgm:pt>
    <dgm:pt modelId="{843662E1-3A2B-440E-AF4E-F719E179E886}" type="pres">
      <dgm:prSet presAssocID="{B1FB07A9-A941-4032-B165-3F60A9EE40D9}" presName="parTx" presStyleLbl="revTx" presStyleIdx="2" presStyleCnt="5">
        <dgm:presLayoutVars>
          <dgm:chMax val="0"/>
          <dgm:chPref val="0"/>
        </dgm:presLayoutVars>
      </dgm:prSet>
      <dgm:spPr/>
    </dgm:pt>
    <dgm:pt modelId="{689D8F87-B7B4-40B1-B789-3AA278329BB0}" type="pres">
      <dgm:prSet presAssocID="{DE7CFAFD-66B7-40AD-8A2D-BFB2ED31CFF3}" presName="sibTrans" presStyleCnt="0"/>
      <dgm:spPr/>
    </dgm:pt>
    <dgm:pt modelId="{FE263E37-9063-4E0A-8220-CBADD4F1A205}" type="pres">
      <dgm:prSet presAssocID="{EE731AEC-F1FA-4673-AC17-CFB481CB2733}" presName="compNode" presStyleCnt="0"/>
      <dgm:spPr/>
    </dgm:pt>
    <dgm:pt modelId="{1FEB8EE7-C26A-483D-B097-FCFDEA5D9D2F}" type="pres">
      <dgm:prSet presAssocID="{EE731AEC-F1FA-4673-AC17-CFB481CB2733}" presName="bgRect" presStyleLbl="bgShp" presStyleIdx="3" presStyleCnt="5"/>
      <dgm:spPr/>
    </dgm:pt>
    <dgm:pt modelId="{CD8850C1-382E-4C01-9A1B-B93621AB0344}" type="pres">
      <dgm:prSet presAssocID="{EE731AEC-F1FA-4673-AC17-CFB481CB273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06E90312-25C9-4B5C-A2EE-7AC355E71FBF}" type="pres">
      <dgm:prSet presAssocID="{EE731AEC-F1FA-4673-AC17-CFB481CB2733}" presName="spaceRect" presStyleCnt="0"/>
      <dgm:spPr/>
    </dgm:pt>
    <dgm:pt modelId="{DD8D6E10-08E4-4FC9-95C8-4608F3BC0C75}" type="pres">
      <dgm:prSet presAssocID="{EE731AEC-F1FA-4673-AC17-CFB481CB2733}" presName="parTx" presStyleLbl="revTx" presStyleIdx="3" presStyleCnt="5">
        <dgm:presLayoutVars>
          <dgm:chMax val="0"/>
          <dgm:chPref val="0"/>
        </dgm:presLayoutVars>
      </dgm:prSet>
      <dgm:spPr/>
    </dgm:pt>
    <dgm:pt modelId="{22F70D9C-BC8C-40A4-AAB5-01AF9928CBC1}" type="pres">
      <dgm:prSet presAssocID="{6EDF2BB7-4823-4139-AD60-B1D3F5FC75CE}" presName="sibTrans" presStyleCnt="0"/>
      <dgm:spPr/>
    </dgm:pt>
    <dgm:pt modelId="{63CBBC35-ABA0-469E-975A-AAABB0030C25}" type="pres">
      <dgm:prSet presAssocID="{35D28D7D-B2BD-4E4C-9DBD-B8938275CDE9}" presName="compNode" presStyleCnt="0"/>
      <dgm:spPr/>
    </dgm:pt>
    <dgm:pt modelId="{BAD52716-E30A-4336-90AC-69D387487D7C}" type="pres">
      <dgm:prSet presAssocID="{35D28D7D-B2BD-4E4C-9DBD-B8938275CDE9}" presName="bgRect" presStyleLbl="bgShp" presStyleIdx="4" presStyleCnt="5"/>
      <dgm:spPr/>
    </dgm:pt>
    <dgm:pt modelId="{D8F21F53-7D4C-49E7-8AD9-4EC385374D1B}" type="pres">
      <dgm:prSet presAssocID="{35D28D7D-B2BD-4E4C-9DBD-B8938275CDE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øde"/>
        </a:ext>
      </dgm:extLst>
    </dgm:pt>
    <dgm:pt modelId="{B168BB6B-D239-4E82-8910-E26BE4308B1C}" type="pres">
      <dgm:prSet presAssocID="{35D28D7D-B2BD-4E4C-9DBD-B8938275CDE9}" presName="spaceRect" presStyleCnt="0"/>
      <dgm:spPr/>
    </dgm:pt>
    <dgm:pt modelId="{F9DEC20C-23CB-45F7-A06C-9E8742ACC276}" type="pres">
      <dgm:prSet presAssocID="{35D28D7D-B2BD-4E4C-9DBD-B8938275CDE9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7DAD52F-33D2-4E0A-B7A0-267C033E7BCB}" srcId="{69D240E7-DD94-4A2F-931D-1B59A53025D0}" destId="{35D28D7D-B2BD-4E4C-9DBD-B8938275CDE9}" srcOrd="4" destOrd="0" parTransId="{79D6DD68-FC5C-4887-B7D2-33C2301B5EC2}" sibTransId="{A609B1F5-8FDE-4475-9AEE-0B2F7FA953C5}"/>
    <dgm:cxn modelId="{A4395D3C-53E1-45FE-87D6-8EA456769F3B}" type="presOf" srcId="{35D28D7D-B2BD-4E4C-9DBD-B8938275CDE9}" destId="{F9DEC20C-23CB-45F7-A06C-9E8742ACC276}" srcOrd="0" destOrd="0" presId="urn:microsoft.com/office/officeart/2018/2/layout/IconVerticalSolidList"/>
    <dgm:cxn modelId="{65C6C55E-0B3D-48FB-9AD6-FCAC524ACF11}" srcId="{69D240E7-DD94-4A2F-931D-1B59A53025D0}" destId="{EE731AEC-F1FA-4673-AC17-CFB481CB2733}" srcOrd="3" destOrd="0" parTransId="{8ED8EC4E-1375-42A1-BF14-658DF29FEAF1}" sibTransId="{6EDF2BB7-4823-4139-AD60-B1D3F5FC75CE}"/>
    <dgm:cxn modelId="{11AA1147-524D-4167-AAF0-2A348965F026}" type="presOf" srcId="{E0794483-A455-4DE6-891C-44818316F10F}" destId="{ACE8DD2A-6EE1-43CC-94DD-DA6610983872}" srcOrd="0" destOrd="0" presId="urn:microsoft.com/office/officeart/2018/2/layout/IconVerticalSolidList"/>
    <dgm:cxn modelId="{0736976E-1C66-4DB1-B22F-79F0D4446204}" type="presOf" srcId="{163CD118-D25C-43C2-848A-EE12268B22C9}" destId="{AA84CB51-26B5-42CA-81AA-D7546EEE5D9F}" srcOrd="0" destOrd="0" presId="urn:microsoft.com/office/officeart/2018/2/layout/IconVerticalSolidList"/>
    <dgm:cxn modelId="{B8540E70-ADE0-4933-A23A-40313FEBBE7E}" type="presOf" srcId="{EE731AEC-F1FA-4673-AC17-CFB481CB2733}" destId="{DD8D6E10-08E4-4FC9-95C8-4608F3BC0C75}" srcOrd="0" destOrd="0" presId="urn:microsoft.com/office/officeart/2018/2/layout/IconVerticalSolidList"/>
    <dgm:cxn modelId="{FE461482-6583-4306-ACE1-7A02D1F877C4}" srcId="{69D240E7-DD94-4A2F-931D-1B59A53025D0}" destId="{E0794483-A455-4DE6-891C-44818316F10F}" srcOrd="0" destOrd="0" parTransId="{04941F35-31F7-42E6-B0CC-ACE8F7EE3B60}" sibTransId="{1B7131E7-8CB6-4C13-91E8-D823BC0E5B7E}"/>
    <dgm:cxn modelId="{7F7C1086-B77D-4632-AFF9-0D9276D9B24C}" type="presOf" srcId="{69D240E7-DD94-4A2F-931D-1B59A53025D0}" destId="{03A94CA0-78A7-4CC1-8B1E-CEAA0F9F8D20}" srcOrd="0" destOrd="0" presId="urn:microsoft.com/office/officeart/2018/2/layout/IconVerticalSolidList"/>
    <dgm:cxn modelId="{CADB3BA5-0868-4E3E-8DBA-C72688B7E50E}" srcId="{69D240E7-DD94-4A2F-931D-1B59A53025D0}" destId="{B1FB07A9-A941-4032-B165-3F60A9EE40D9}" srcOrd="2" destOrd="0" parTransId="{C04702F8-AC52-4FCB-824F-5AF208DAB6D2}" sibTransId="{DE7CFAFD-66B7-40AD-8A2D-BFB2ED31CFF3}"/>
    <dgm:cxn modelId="{129185AE-C1E8-4E66-8419-01E0ABCB7B68}" type="presOf" srcId="{B1FB07A9-A941-4032-B165-3F60A9EE40D9}" destId="{843662E1-3A2B-440E-AF4E-F719E179E886}" srcOrd="0" destOrd="0" presId="urn:microsoft.com/office/officeart/2018/2/layout/IconVerticalSolidList"/>
    <dgm:cxn modelId="{CA4397B6-F958-4BD8-A1E8-896D20890E51}" srcId="{69D240E7-DD94-4A2F-931D-1B59A53025D0}" destId="{163CD118-D25C-43C2-848A-EE12268B22C9}" srcOrd="1" destOrd="0" parTransId="{373FAFAE-835C-466B-8D72-24E81DD2AA6C}" sibTransId="{C93A06B5-9D35-4939-AD73-826BC1F13E5D}"/>
    <dgm:cxn modelId="{04755486-73EF-491B-A4E9-8EAAF0440DAD}" type="presParOf" srcId="{03A94CA0-78A7-4CC1-8B1E-CEAA0F9F8D20}" destId="{5C061A7F-06EA-45E3-9E67-6FA8AC194315}" srcOrd="0" destOrd="0" presId="urn:microsoft.com/office/officeart/2018/2/layout/IconVerticalSolidList"/>
    <dgm:cxn modelId="{B38A79D5-927E-41E7-97B8-ADE803350846}" type="presParOf" srcId="{5C061A7F-06EA-45E3-9E67-6FA8AC194315}" destId="{7373E551-EB16-4B70-B379-4E1373FCE98F}" srcOrd="0" destOrd="0" presId="urn:microsoft.com/office/officeart/2018/2/layout/IconVerticalSolidList"/>
    <dgm:cxn modelId="{99E9170F-F625-47D3-82E8-092565E6A0D9}" type="presParOf" srcId="{5C061A7F-06EA-45E3-9E67-6FA8AC194315}" destId="{D0CE1A4C-139A-4525-B800-201AEB7836C8}" srcOrd="1" destOrd="0" presId="urn:microsoft.com/office/officeart/2018/2/layout/IconVerticalSolidList"/>
    <dgm:cxn modelId="{577C9967-35F4-4AB3-B781-FD8E44A9D1F9}" type="presParOf" srcId="{5C061A7F-06EA-45E3-9E67-6FA8AC194315}" destId="{420D9154-7953-4502-A43A-F4C8AFC5C7E4}" srcOrd="2" destOrd="0" presId="urn:microsoft.com/office/officeart/2018/2/layout/IconVerticalSolidList"/>
    <dgm:cxn modelId="{704C92A6-ABFA-4368-A5BF-B78029B2C928}" type="presParOf" srcId="{5C061A7F-06EA-45E3-9E67-6FA8AC194315}" destId="{ACE8DD2A-6EE1-43CC-94DD-DA6610983872}" srcOrd="3" destOrd="0" presId="urn:microsoft.com/office/officeart/2018/2/layout/IconVerticalSolidList"/>
    <dgm:cxn modelId="{9E6A6577-8E13-49B7-BA4B-96311DF662B0}" type="presParOf" srcId="{03A94CA0-78A7-4CC1-8B1E-CEAA0F9F8D20}" destId="{B5193666-9D01-4C09-B5C0-1E852E330DAE}" srcOrd="1" destOrd="0" presId="urn:microsoft.com/office/officeart/2018/2/layout/IconVerticalSolidList"/>
    <dgm:cxn modelId="{EED4F928-127A-4BEF-AAF7-1F40142FD41D}" type="presParOf" srcId="{03A94CA0-78A7-4CC1-8B1E-CEAA0F9F8D20}" destId="{EAAA5372-B092-4674-B1BE-A7F82CA4E62D}" srcOrd="2" destOrd="0" presId="urn:microsoft.com/office/officeart/2018/2/layout/IconVerticalSolidList"/>
    <dgm:cxn modelId="{21989A13-9886-4B5F-AEA5-1C5D5A7A4BB9}" type="presParOf" srcId="{EAAA5372-B092-4674-B1BE-A7F82CA4E62D}" destId="{453FE879-2B83-4F98-9DF3-80AD381DF89D}" srcOrd="0" destOrd="0" presId="urn:microsoft.com/office/officeart/2018/2/layout/IconVerticalSolidList"/>
    <dgm:cxn modelId="{69FF17FA-975C-4955-B37F-30FADC23B6DB}" type="presParOf" srcId="{EAAA5372-B092-4674-B1BE-A7F82CA4E62D}" destId="{35190ACC-3A5B-46D1-84C7-91DB9BD984C2}" srcOrd="1" destOrd="0" presId="urn:microsoft.com/office/officeart/2018/2/layout/IconVerticalSolidList"/>
    <dgm:cxn modelId="{729F57B4-0CB0-4C77-8289-6D45B49132E2}" type="presParOf" srcId="{EAAA5372-B092-4674-B1BE-A7F82CA4E62D}" destId="{E1454CF9-F47A-4B7A-9C16-31985B7D1021}" srcOrd="2" destOrd="0" presId="urn:microsoft.com/office/officeart/2018/2/layout/IconVerticalSolidList"/>
    <dgm:cxn modelId="{1568BF9F-74D9-43ED-AADE-B540267541A4}" type="presParOf" srcId="{EAAA5372-B092-4674-B1BE-A7F82CA4E62D}" destId="{AA84CB51-26B5-42CA-81AA-D7546EEE5D9F}" srcOrd="3" destOrd="0" presId="urn:microsoft.com/office/officeart/2018/2/layout/IconVerticalSolidList"/>
    <dgm:cxn modelId="{8D60E31A-B586-4E4B-BD5D-F8B7B41F65D7}" type="presParOf" srcId="{03A94CA0-78A7-4CC1-8B1E-CEAA0F9F8D20}" destId="{3BF5B76B-1443-4B46-8ECB-6CC8A8DF395F}" srcOrd="3" destOrd="0" presId="urn:microsoft.com/office/officeart/2018/2/layout/IconVerticalSolidList"/>
    <dgm:cxn modelId="{B1F81B07-5651-477B-801B-253F4AB20D95}" type="presParOf" srcId="{03A94CA0-78A7-4CC1-8B1E-CEAA0F9F8D20}" destId="{2ED94B57-C11C-4651-BD45-9DD98A5D67A3}" srcOrd="4" destOrd="0" presId="urn:microsoft.com/office/officeart/2018/2/layout/IconVerticalSolidList"/>
    <dgm:cxn modelId="{BB555275-341B-4938-8905-1362539A6884}" type="presParOf" srcId="{2ED94B57-C11C-4651-BD45-9DD98A5D67A3}" destId="{5C19F867-BFA5-4A81-8232-946D877B20AF}" srcOrd="0" destOrd="0" presId="urn:microsoft.com/office/officeart/2018/2/layout/IconVerticalSolidList"/>
    <dgm:cxn modelId="{6B0AC36A-3981-4A07-A61B-D5E2BF4C4049}" type="presParOf" srcId="{2ED94B57-C11C-4651-BD45-9DD98A5D67A3}" destId="{967E5846-6888-444C-8A2B-8C9DD3AE9FB4}" srcOrd="1" destOrd="0" presId="urn:microsoft.com/office/officeart/2018/2/layout/IconVerticalSolidList"/>
    <dgm:cxn modelId="{E5ED2489-4FA0-48A3-8236-A91FFA544193}" type="presParOf" srcId="{2ED94B57-C11C-4651-BD45-9DD98A5D67A3}" destId="{658AFF79-E587-4C6F-BD43-F6895CE6753F}" srcOrd="2" destOrd="0" presId="urn:microsoft.com/office/officeart/2018/2/layout/IconVerticalSolidList"/>
    <dgm:cxn modelId="{641CAE29-D1AB-4842-A953-AFF0FE1233DD}" type="presParOf" srcId="{2ED94B57-C11C-4651-BD45-9DD98A5D67A3}" destId="{843662E1-3A2B-440E-AF4E-F719E179E886}" srcOrd="3" destOrd="0" presId="urn:microsoft.com/office/officeart/2018/2/layout/IconVerticalSolidList"/>
    <dgm:cxn modelId="{492D94A4-5042-4630-B016-B8184464D05B}" type="presParOf" srcId="{03A94CA0-78A7-4CC1-8B1E-CEAA0F9F8D20}" destId="{689D8F87-B7B4-40B1-B789-3AA278329BB0}" srcOrd="5" destOrd="0" presId="urn:microsoft.com/office/officeart/2018/2/layout/IconVerticalSolidList"/>
    <dgm:cxn modelId="{D1B463CF-A932-4CF5-A9B7-D2606A6F15DD}" type="presParOf" srcId="{03A94CA0-78A7-4CC1-8B1E-CEAA0F9F8D20}" destId="{FE263E37-9063-4E0A-8220-CBADD4F1A205}" srcOrd="6" destOrd="0" presId="urn:microsoft.com/office/officeart/2018/2/layout/IconVerticalSolidList"/>
    <dgm:cxn modelId="{A375004A-E290-457C-BDA1-9D7E48EF5DB7}" type="presParOf" srcId="{FE263E37-9063-4E0A-8220-CBADD4F1A205}" destId="{1FEB8EE7-C26A-483D-B097-FCFDEA5D9D2F}" srcOrd="0" destOrd="0" presId="urn:microsoft.com/office/officeart/2018/2/layout/IconVerticalSolidList"/>
    <dgm:cxn modelId="{6185D731-550C-459A-BB87-773E2299FC70}" type="presParOf" srcId="{FE263E37-9063-4E0A-8220-CBADD4F1A205}" destId="{CD8850C1-382E-4C01-9A1B-B93621AB0344}" srcOrd="1" destOrd="0" presId="urn:microsoft.com/office/officeart/2018/2/layout/IconVerticalSolidList"/>
    <dgm:cxn modelId="{EFA69F0A-7D43-488A-B2E5-1ED9086D13C3}" type="presParOf" srcId="{FE263E37-9063-4E0A-8220-CBADD4F1A205}" destId="{06E90312-25C9-4B5C-A2EE-7AC355E71FBF}" srcOrd="2" destOrd="0" presId="urn:microsoft.com/office/officeart/2018/2/layout/IconVerticalSolidList"/>
    <dgm:cxn modelId="{796A633A-5C3F-4AC6-BEF6-41069BDE58F7}" type="presParOf" srcId="{FE263E37-9063-4E0A-8220-CBADD4F1A205}" destId="{DD8D6E10-08E4-4FC9-95C8-4608F3BC0C75}" srcOrd="3" destOrd="0" presId="urn:microsoft.com/office/officeart/2018/2/layout/IconVerticalSolidList"/>
    <dgm:cxn modelId="{F6EB1685-3936-4EA4-979B-2D22B34DA48D}" type="presParOf" srcId="{03A94CA0-78A7-4CC1-8B1E-CEAA0F9F8D20}" destId="{22F70D9C-BC8C-40A4-AAB5-01AF9928CBC1}" srcOrd="7" destOrd="0" presId="urn:microsoft.com/office/officeart/2018/2/layout/IconVerticalSolidList"/>
    <dgm:cxn modelId="{B191BAB9-9244-45C1-A79F-2355C71077C4}" type="presParOf" srcId="{03A94CA0-78A7-4CC1-8B1E-CEAA0F9F8D20}" destId="{63CBBC35-ABA0-469E-975A-AAABB0030C25}" srcOrd="8" destOrd="0" presId="urn:microsoft.com/office/officeart/2018/2/layout/IconVerticalSolidList"/>
    <dgm:cxn modelId="{9CA29F6E-72C6-4A9A-936A-95708E716E9E}" type="presParOf" srcId="{63CBBC35-ABA0-469E-975A-AAABB0030C25}" destId="{BAD52716-E30A-4336-90AC-69D387487D7C}" srcOrd="0" destOrd="0" presId="urn:microsoft.com/office/officeart/2018/2/layout/IconVerticalSolidList"/>
    <dgm:cxn modelId="{A7F29DA8-F3EA-4A3A-BA34-5B78CD8361E8}" type="presParOf" srcId="{63CBBC35-ABA0-469E-975A-AAABB0030C25}" destId="{D8F21F53-7D4C-49E7-8AD9-4EC385374D1B}" srcOrd="1" destOrd="0" presId="urn:microsoft.com/office/officeart/2018/2/layout/IconVerticalSolidList"/>
    <dgm:cxn modelId="{31204D97-19CC-4528-9F86-F80ACF480D5D}" type="presParOf" srcId="{63CBBC35-ABA0-469E-975A-AAABB0030C25}" destId="{B168BB6B-D239-4E82-8910-E26BE4308B1C}" srcOrd="2" destOrd="0" presId="urn:microsoft.com/office/officeart/2018/2/layout/IconVerticalSolidList"/>
    <dgm:cxn modelId="{E8B1743D-24C5-46E1-A25E-7F0911725F2E}" type="presParOf" srcId="{63CBBC35-ABA0-469E-975A-AAABB0030C25}" destId="{F9DEC20C-23CB-45F7-A06C-9E8742ACC27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81AD0A-A9B4-8E40-86BE-2B8E2D0EB686}">
      <dsp:nvSpPr>
        <dsp:cNvPr id="0" name=""/>
        <dsp:cNvSpPr/>
      </dsp:nvSpPr>
      <dsp:spPr>
        <a:xfrm>
          <a:off x="0" y="57990"/>
          <a:ext cx="6628804" cy="1544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000" kern="1200"/>
            <a:t>Hvad er </a:t>
          </a:r>
          <a:r>
            <a:rPr lang="da-DK" sz="4000" u="sng" kern="1200"/>
            <a:t>din</a:t>
          </a:r>
          <a:r>
            <a:rPr lang="da-DK" sz="4000" kern="1200"/>
            <a:t> drøm at klubben skal investere i?</a:t>
          </a:r>
          <a:endParaRPr lang="en-US" sz="4000" kern="1200"/>
        </a:p>
      </dsp:txBody>
      <dsp:txXfrm>
        <a:off x="75391" y="133381"/>
        <a:ext cx="6478022" cy="1393618"/>
      </dsp:txXfrm>
    </dsp:sp>
    <dsp:sp modelId="{0A5A56B3-10A9-AF4A-83F5-FA753C67AA07}">
      <dsp:nvSpPr>
        <dsp:cNvPr id="0" name=""/>
        <dsp:cNvSpPr/>
      </dsp:nvSpPr>
      <dsp:spPr>
        <a:xfrm>
          <a:off x="0" y="1717590"/>
          <a:ext cx="6628804" cy="15444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000" kern="1200"/>
            <a:t>…om 1 år:</a:t>
          </a:r>
          <a:endParaRPr lang="en-US" sz="4000" kern="1200"/>
        </a:p>
      </dsp:txBody>
      <dsp:txXfrm>
        <a:off x="75391" y="1792981"/>
        <a:ext cx="6478022" cy="1393618"/>
      </dsp:txXfrm>
    </dsp:sp>
    <dsp:sp modelId="{048E3765-5A3F-1442-A592-6A60FD7AFD3F}">
      <dsp:nvSpPr>
        <dsp:cNvPr id="0" name=""/>
        <dsp:cNvSpPr/>
      </dsp:nvSpPr>
      <dsp:spPr>
        <a:xfrm>
          <a:off x="0" y="3377190"/>
          <a:ext cx="6628804" cy="15444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000" kern="1200"/>
            <a:t>…om 5 år:</a:t>
          </a:r>
          <a:endParaRPr lang="en-US" sz="4000" kern="1200"/>
        </a:p>
      </dsp:txBody>
      <dsp:txXfrm>
        <a:off x="75391" y="3452581"/>
        <a:ext cx="6478022" cy="13936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488A9-A2E5-3645-9AED-B49EB34A1B02}">
      <dsp:nvSpPr>
        <dsp:cNvPr id="0" name=""/>
        <dsp:cNvSpPr/>
      </dsp:nvSpPr>
      <dsp:spPr>
        <a:xfrm>
          <a:off x="0" y="0"/>
          <a:ext cx="8175413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400" b="1" kern="1200"/>
            <a:t>En bestyrelse defineres som den øverste instans i en organisation og er dens ledelse. </a:t>
          </a:r>
          <a:endParaRPr lang="en-US" sz="2400" kern="1200"/>
        </a:p>
      </dsp:txBody>
      <dsp:txXfrm>
        <a:off x="35968" y="35968"/>
        <a:ext cx="6850257" cy="1156108"/>
      </dsp:txXfrm>
    </dsp:sp>
    <dsp:sp modelId="{49B59CB9-D708-E14D-B7E1-B9CB507AA221}">
      <dsp:nvSpPr>
        <dsp:cNvPr id="0" name=""/>
        <dsp:cNvSpPr/>
      </dsp:nvSpPr>
      <dsp:spPr>
        <a:xfrm>
          <a:off x="721359" y="1432718"/>
          <a:ext cx="8175413" cy="1228044"/>
        </a:xfrm>
        <a:prstGeom prst="roundRect">
          <a:avLst>
            <a:gd name="adj" fmla="val 10000"/>
          </a:avLst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400" b="1" kern="1200"/>
            <a:t>Bestyrelsen vælges af klubbens ejere (medlemmerne) på en generalforsamling.</a:t>
          </a:r>
          <a:endParaRPr lang="en-US" sz="2400" kern="1200"/>
        </a:p>
      </dsp:txBody>
      <dsp:txXfrm>
        <a:off x="757327" y="1468686"/>
        <a:ext cx="6583888" cy="1156108"/>
      </dsp:txXfrm>
    </dsp:sp>
    <dsp:sp modelId="{95AEC552-A3AB-5F42-BFEA-5E907C0ED8B1}">
      <dsp:nvSpPr>
        <dsp:cNvPr id="0" name=""/>
        <dsp:cNvSpPr/>
      </dsp:nvSpPr>
      <dsp:spPr>
        <a:xfrm>
          <a:off x="1442719" y="2865437"/>
          <a:ext cx="8175413" cy="1228044"/>
        </a:xfrm>
        <a:prstGeom prst="roundRect">
          <a:avLst>
            <a:gd name="adj" fmla="val 1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400" b="1" kern="1200"/>
            <a:t>Ifølge § 111 i Selskabsloven har bestyrelsen ansvaret at varetage den overordnede strategiske og daglige ledelse. </a:t>
          </a:r>
          <a:endParaRPr lang="en-US" sz="2400" kern="1200"/>
        </a:p>
      </dsp:txBody>
      <dsp:txXfrm>
        <a:off x="1478687" y="2901405"/>
        <a:ext cx="6583888" cy="1156108"/>
      </dsp:txXfrm>
    </dsp:sp>
    <dsp:sp modelId="{463164C2-470E-FE47-A255-5E880482DD68}">
      <dsp:nvSpPr>
        <dsp:cNvPr id="0" name=""/>
        <dsp:cNvSpPr/>
      </dsp:nvSpPr>
      <dsp:spPr>
        <a:xfrm>
          <a:off x="7377184" y="931267"/>
          <a:ext cx="798228" cy="79822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556785" y="931267"/>
        <a:ext cx="439026" cy="600667"/>
      </dsp:txXfrm>
    </dsp:sp>
    <dsp:sp modelId="{F39841D8-9BCE-1B4B-82EB-F071FFB3ED7F}">
      <dsp:nvSpPr>
        <dsp:cNvPr id="0" name=""/>
        <dsp:cNvSpPr/>
      </dsp:nvSpPr>
      <dsp:spPr>
        <a:xfrm>
          <a:off x="8098544" y="2355798"/>
          <a:ext cx="798228" cy="79822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78145" y="2355798"/>
        <a:ext cx="439026" cy="6006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EA50D-620E-6F49-947F-1365EFCC70AB}">
      <dsp:nvSpPr>
        <dsp:cNvPr id="0" name=""/>
        <dsp:cNvSpPr/>
      </dsp:nvSpPr>
      <dsp:spPr>
        <a:xfrm>
          <a:off x="0" y="0"/>
          <a:ext cx="961813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FC04EF-5BE5-6A48-824D-E64AD63416ED}">
      <dsp:nvSpPr>
        <dsp:cNvPr id="0" name=""/>
        <dsp:cNvSpPr/>
      </dsp:nvSpPr>
      <dsp:spPr>
        <a:xfrm>
          <a:off x="0" y="0"/>
          <a:ext cx="9618133" cy="1023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/>
            <a:t>Stævneudvalg</a:t>
          </a:r>
          <a:endParaRPr lang="en-US" sz="2800" kern="1200"/>
        </a:p>
      </dsp:txBody>
      <dsp:txXfrm>
        <a:off x="0" y="0"/>
        <a:ext cx="9618133" cy="1023370"/>
      </dsp:txXfrm>
    </dsp:sp>
    <dsp:sp modelId="{7A5D708F-7E64-4949-A10B-4EC68FA0352A}">
      <dsp:nvSpPr>
        <dsp:cNvPr id="0" name=""/>
        <dsp:cNvSpPr/>
      </dsp:nvSpPr>
      <dsp:spPr>
        <a:xfrm>
          <a:off x="0" y="1023370"/>
          <a:ext cx="961813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29BA5-E9E4-7248-98E7-C13FABFBD540}">
      <dsp:nvSpPr>
        <dsp:cNvPr id="0" name=""/>
        <dsp:cNvSpPr/>
      </dsp:nvSpPr>
      <dsp:spPr>
        <a:xfrm>
          <a:off x="0" y="1023370"/>
          <a:ext cx="9618133" cy="1023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/>
            <a:t>Sponsorudvalg</a:t>
          </a:r>
          <a:endParaRPr lang="en-US" sz="2800" kern="1200"/>
        </a:p>
      </dsp:txBody>
      <dsp:txXfrm>
        <a:off x="0" y="1023370"/>
        <a:ext cx="9618133" cy="1023370"/>
      </dsp:txXfrm>
    </dsp:sp>
    <dsp:sp modelId="{AC954B74-576A-EC42-96D4-C9C3238963D3}">
      <dsp:nvSpPr>
        <dsp:cNvPr id="0" name=""/>
        <dsp:cNvSpPr/>
      </dsp:nvSpPr>
      <dsp:spPr>
        <a:xfrm>
          <a:off x="0" y="2046741"/>
          <a:ext cx="961813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AE3740-1E8A-D748-A8CB-77B6DCA6D1A2}">
      <dsp:nvSpPr>
        <dsp:cNvPr id="0" name=""/>
        <dsp:cNvSpPr/>
      </dsp:nvSpPr>
      <dsp:spPr>
        <a:xfrm>
          <a:off x="0" y="2046741"/>
          <a:ext cx="9618133" cy="1023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/>
            <a:t>Kantineudvalg</a:t>
          </a:r>
          <a:endParaRPr lang="en-US" sz="2800" kern="1200"/>
        </a:p>
      </dsp:txBody>
      <dsp:txXfrm>
        <a:off x="0" y="2046741"/>
        <a:ext cx="9618133" cy="1023370"/>
      </dsp:txXfrm>
    </dsp:sp>
    <dsp:sp modelId="{83FEFC06-6149-6D41-BFD2-656644FDEEAE}">
      <dsp:nvSpPr>
        <dsp:cNvPr id="0" name=""/>
        <dsp:cNvSpPr/>
      </dsp:nvSpPr>
      <dsp:spPr>
        <a:xfrm>
          <a:off x="0" y="3070111"/>
          <a:ext cx="961813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2DEB6F-85D5-4A44-84EC-8EFC1B2E7CD6}">
      <dsp:nvSpPr>
        <dsp:cNvPr id="0" name=""/>
        <dsp:cNvSpPr/>
      </dsp:nvSpPr>
      <dsp:spPr>
        <a:xfrm>
          <a:off x="0" y="3070111"/>
          <a:ext cx="9618133" cy="1023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/>
            <a:t>Udvalgene genererer den afgørende kapital til klubben og er dermed af </a:t>
          </a:r>
          <a:r>
            <a:rPr lang="da-DK" sz="2800" b="1" i="1" kern="1200"/>
            <a:t>væsentlighed for klubbens medlemmer</a:t>
          </a:r>
          <a:r>
            <a:rPr lang="da-DK" sz="2800" kern="1200"/>
            <a:t> </a:t>
          </a:r>
          <a:endParaRPr lang="en-US" sz="2800" kern="1200"/>
        </a:p>
      </dsp:txBody>
      <dsp:txXfrm>
        <a:off x="0" y="3070111"/>
        <a:ext cx="9618133" cy="1023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5A0EF-A89F-4210-A2BB-35FD0AA29410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9A58D9-4CE1-4BF1-BDE8-A0E66929B2A9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0483B-9F81-43AB-9A71-B02DE81363B1}">
      <dsp:nvSpPr>
        <dsp:cNvPr id="0" name=""/>
        <dsp:cNvSpPr/>
      </dsp:nvSpPr>
      <dsp:spPr>
        <a:xfrm>
          <a:off x="1350519" y="499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500" kern="1200"/>
            <a:t>Stævneudvalg</a:t>
          </a:r>
          <a:endParaRPr lang="en-US" sz="2500" kern="1200"/>
        </a:p>
      </dsp:txBody>
      <dsp:txXfrm>
        <a:off x="1350519" y="499"/>
        <a:ext cx="4328159" cy="1169280"/>
      </dsp:txXfrm>
    </dsp:sp>
    <dsp:sp modelId="{3D7FDEF0-38A3-4114-AF6B-BD7F1CA4E931}">
      <dsp:nvSpPr>
        <dsp:cNvPr id="0" name=""/>
        <dsp:cNvSpPr/>
      </dsp:nvSpPr>
      <dsp:spPr>
        <a:xfrm>
          <a:off x="5678679" y="499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/>
            <a:t>Afgørende indflydelse på klubbens rådighedsbeløb og likviditet.</a:t>
          </a:r>
          <a:endParaRPr lang="en-US" sz="1500" kern="1200"/>
        </a:p>
      </dsp:txBody>
      <dsp:txXfrm>
        <a:off x="5678679" y="499"/>
        <a:ext cx="3939453" cy="1169280"/>
      </dsp:txXfrm>
    </dsp:sp>
    <dsp:sp modelId="{92F28526-7262-4ED8-AEDB-1D7F74EB9C1B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B80AB-920F-4F04-93B5-C116572E0FD9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D62519-24BB-4557-8B57-815C50B892C0}">
      <dsp:nvSpPr>
        <dsp:cNvPr id="0" name=""/>
        <dsp:cNvSpPr/>
      </dsp:nvSpPr>
      <dsp:spPr>
        <a:xfrm>
          <a:off x="1350519" y="1462100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500" kern="1200"/>
            <a:t>Sponsorudvalg</a:t>
          </a:r>
          <a:endParaRPr lang="en-US" sz="2500" kern="1200"/>
        </a:p>
      </dsp:txBody>
      <dsp:txXfrm>
        <a:off x="1350519" y="1462100"/>
        <a:ext cx="4328159" cy="1169280"/>
      </dsp:txXfrm>
    </dsp:sp>
    <dsp:sp modelId="{2F44C61C-9D3F-4D30-BD36-C088BDF0FA3B}">
      <dsp:nvSpPr>
        <dsp:cNvPr id="0" name=""/>
        <dsp:cNvSpPr/>
      </dsp:nvSpPr>
      <dsp:spPr>
        <a:xfrm>
          <a:off x="5678679" y="1462100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/>
            <a:t>Støtteudvalg til stævner og arrangementer.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/>
            <a:t>Uundværligt arbejde, og mindre forudsigeligt.</a:t>
          </a:r>
          <a:endParaRPr lang="en-US" sz="1500" kern="1200"/>
        </a:p>
      </dsp:txBody>
      <dsp:txXfrm>
        <a:off x="5678679" y="1462100"/>
        <a:ext cx="3939453" cy="1169280"/>
      </dsp:txXfrm>
    </dsp:sp>
    <dsp:sp modelId="{ECA268B1-4D91-4C74-B70B-81DBE318DF1C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281FB-A33F-48A8-B278-308D9AE6CE5A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E2045-B4B5-4391-8455-696E9058AF33}">
      <dsp:nvSpPr>
        <dsp:cNvPr id="0" name=""/>
        <dsp:cNvSpPr/>
      </dsp:nvSpPr>
      <dsp:spPr>
        <a:xfrm>
          <a:off x="1350519" y="2923701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500" kern="1200"/>
            <a:t>Kantineudvalg</a:t>
          </a:r>
          <a:endParaRPr lang="en-US" sz="2500" kern="1200"/>
        </a:p>
      </dsp:txBody>
      <dsp:txXfrm>
        <a:off x="1350519" y="2923701"/>
        <a:ext cx="4328159" cy="1169280"/>
      </dsp:txXfrm>
    </dsp:sp>
    <dsp:sp modelId="{7DBFEA6E-5D2C-451F-995E-BE5765F0DBBF}">
      <dsp:nvSpPr>
        <dsp:cNvPr id="0" name=""/>
        <dsp:cNvSpPr/>
      </dsp:nvSpPr>
      <dsp:spPr>
        <a:xfrm>
          <a:off x="5678679" y="2923701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/>
            <a:t>Betydelig indflydelse på klubbens rådighedsrum</a:t>
          </a:r>
          <a:endParaRPr lang="en-US" sz="1500" kern="1200"/>
        </a:p>
      </dsp:txBody>
      <dsp:txXfrm>
        <a:off x="5678679" y="2923701"/>
        <a:ext cx="3939453" cy="11692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3E551-EB16-4B70-B379-4E1373FCE98F}">
      <dsp:nvSpPr>
        <dsp:cNvPr id="0" name=""/>
        <dsp:cNvSpPr/>
      </dsp:nvSpPr>
      <dsp:spPr>
        <a:xfrm>
          <a:off x="0" y="3890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CE1A4C-139A-4525-B800-201AEB7836C8}">
      <dsp:nvSpPr>
        <dsp:cNvPr id="0" name=""/>
        <dsp:cNvSpPr/>
      </dsp:nvSpPr>
      <dsp:spPr>
        <a:xfrm>
          <a:off x="250661" y="190332"/>
          <a:ext cx="455748" cy="4557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E8DD2A-6EE1-43CC-94DD-DA6610983872}">
      <dsp:nvSpPr>
        <dsp:cNvPr id="0" name=""/>
        <dsp:cNvSpPr/>
      </dsp:nvSpPr>
      <dsp:spPr>
        <a:xfrm>
          <a:off x="957071" y="3890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u="sng" kern="1200"/>
            <a:t>Budgetter</a:t>
          </a:r>
          <a:r>
            <a:rPr lang="da-DK" sz="1600" kern="1200"/>
            <a:t> til gennemgang og godkendelse af bestyrelsen (årligt)</a:t>
          </a:r>
          <a:endParaRPr lang="en-US" sz="1600" kern="1200"/>
        </a:p>
      </dsp:txBody>
      <dsp:txXfrm>
        <a:off x="957071" y="3890"/>
        <a:ext cx="5671732" cy="828633"/>
      </dsp:txXfrm>
    </dsp:sp>
    <dsp:sp modelId="{453FE879-2B83-4F98-9DF3-80AD381DF89D}">
      <dsp:nvSpPr>
        <dsp:cNvPr id="0" name=""/>
        <dsp:cNvSpPr/>
      </dsp:nvSpPr>
      <dsp:spPr>
        <a:xfrm>
          <a:off x="0" y="1039682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190ACC-3A5B-46D1-84C7-91DB9BD984C2}">
      <dsp:nvSpPr>
        <dsp:cNvPr id="0" name=""/>
        <dsp:cNvSpPr/>
      </dsp:nvSpPr>
      <dsp:spPr>
        <a:xfrm>
          <a:off x="250661" y="1226124"/>
          <a:ext cx="455748" cy="4557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84CB51-26B5-42CA-81AA-D7546EEE5D9F}">
      <dsp:nvSpPr>
        <dsp:cNvPr id="0" name=""/>
        <dsp:cNvSpPr/>
      </dsp:nvSpPr>
      <dsp:spPr>
        <a:xfrm>
          <a:off x="957071" y="1039682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u="sng" kern="1200"/>
            <a:t>Løbende rapportering</a:t>
          </a:r>
          <a:r>
            <a:rPr lang="da-DK" sz="1600" kern="1200"/>
            <a:t> af udvalgets finansielle forhold, så det sikres, at budgetterne følges og at afvigelser håndteres (kvartalsvis)</a:t>
          </a:r>
          <a:endParaRPr lang="en-US" sz="1600" kern="1200"/>
        </a:p>
      </dsp:txBody>
      <dsp:txXfrm>
        <a:off x="957071" y="1039682"/>
        <a:ext cx="5671732" cy="828633"/>
      </dsp:txXfrm>
    </dsp:sp>
    <dsp:sp modelId="{5C19F867-BFA5-4A81-8232-946D877B20AF}">
      <dsp:nvSpPr>
        <dsp:cNvPr id="0" name=""/>
        <dsp:cNvSpPr/>
      </dsp:nvSpPr>
      <dsp:spPr>
        <a:xfrm>
          <a:off x="0" y="2075473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E5846-6888-444C-8A2B-8C9DD3AE9FB4}">
      <dsp:nvSpPr>
        <dsp:cNvPr id="0" name=""/>
        <dsp:cNvSpPr/>
      </dsp:nvSpPr>
      <dsp:spPr>
        <a:xfrm>
          <a:off x="250661" y="2261916"/>
          <a:ext cx="455748" cy="4557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3662E1-3A2B-440E-AF4E-F719E179E886}">
      <dsp:nvSpPr>
        <dsp:cNvPr id="0" name=""/>
        <dsp:cNvSpPr/>
      </dsp:nvSpPr>
      <dsp:spPr>
        <a:xfrm>
          <a:off x="957071" y="2075473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u="sng" kern="1200"/>
            <a:t>Opgørelse</a:t>
          </a:r>
          <a:r>
            <a:rPr lang="da-DK" sz="1600" kern="1200"/>
            <a:t> over hvert enkeltstående arrangement (løbende og ikke senere en 14 dage efter)</a:t>
          </a:r>
          <a:endParaRPr lang="en-US" sz="1600" kern="1200"/>
        </a:p>
      </dsp:txBody>
      <dsp:txXfrm>
        <a:off x="957071" y="2075473"/>
        <a:ext cx="5671732" cy="828633"/>
      </dsp:txXfrm>
    </dsp:sp>
    <dsp:sp modelId="{1FEB8EE7-C26A-483D-B097-FCFDEA5D9D2F}">
      <dsp:nvSpPr>
        <dsp:cNvPr id="0" name=""/>
        <dsp:cNvSpPr/>
      </dsp:nvSpPr>
      <dsp:spPr>
        <a:xfrm>
          <a:off x="0" y="3111265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8850C1-382E-4C01-9A1B-B93621AB0344}">
      <dsp:nvSpPr>
        <dsp:cNvPr id="0" name=""/>
        <dsp:cNvSpPr/>
      </dsp:nvSpPr>
      <dsp:spPr>
        <a:xfrm>
          <a:off x="250661" y="3297708"/>
          <a:ext cx="455748" cy="4557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8D6E10-08E4-4FC9-95C8-4608F3BC0C75}">
      <dsp:nvSpPr>
        <dsp:cNvPr id="0" name=""/>
        <dsp:cNvSpPr/>
      </dsp:nvSpPr>
      <dsp:spPr>
        <a:xfrm>
          <a:off x="957071" y="3111265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u="sng" kern="1200"/>
            <a:t>Projektkort</a:t>
          </a:r>
          <a:r>
            <a:rPr lang="da-DK" sz="1600" kern="1200"/>
            <a:t> for hvert udvalg – oversigt over hvad der skal eksekveres</a:t>
          </a:r>
          <a:endParaRPr lang="en-US" sz="1600" kern="1200"/>
        </a:p>
      </dsp:txBody>
      <dsp:txXfrm>
        <a:off x="957071" y="3111265"/>
        <a:ext cx="5671732" cy="828633"/>
      </dsp:txXfrm>
    </dsp:sp>
    <dsp:sp modelId="{BAD52716-E30A-4336-90AC-69D387487D7C}">
      <dsp:nvSpPr>
        <dsp:cNvPr id="0" name=""/>
        <dsp:cNvSpPr/>
      </dsp:nvSpPr>
      <dsp:spPr>
        <a:xfrm>
          <a:off x="0" y="4147057"/>
          <a:ext cx="6628804" cy="82863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21F53-7D4C-49E7-8AD9-4EC385374D1B}">
      <dsp:nvSpPr>
        <dsp:cNvPr id="0" name=""/>
        <dsp:cNvSpPr/>
      </dsp:nvSpPr>
      <dsp:spPr>
        <a:xfrm>
          <a:off x="250661" y="4333499"/>
          <a:ext cx="455748" cy="4557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EC20C-23CB-45F7-A06C-9E8742ACC276}">
      <dsp:nvSpPr>
        <dsp:cNvPr id="0" name=""/>
        <dsp:cNvSpPr/>
      </dsp:nvSpPr>
      <dsp:spPr>
        <a:xfrm>
          <a:off x="957071" y="4147057"/>
          <a:ext cx="5671732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u="sng" kern="1200"/>
            <a:t>I hvert udvalg skal der være en repræsentant fra bestyrelsen</a:t>
          </a:r>
          <a:endParaRPr lang="en-US" sz="1600" kern="1200"/>
        </a:p>
      </dsp:txBody>
      <dsp:txXfrm>
        <a:off x="957071" y="4147057"/>
        <a:ext cx="5671732" cy="82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file:////var/folders/hd/my9bxh1s2jd4f9cz83q6hvh80000gn/T/com.microsoft.Word/WebArchiveCopyPasteTempFiles/download.jpeg" TargetMode="External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file:////var/folders/hd/my9bxh1s2jd4f9cz83q6hvh80000gn/T/com.microsoft.Word/WebArchiveCopyPasteTempFiles/download.jpeg" TargetMode="External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file:////var/folders/hd/my9bxh1s2jd4f9cz83q6hvh80000gn/T/com.microsoft.Word/WebArchiveCopyPasteTempFiles/download.jpeg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//var/folders/hd/my9bxh1s2jd4f9cz83q6hvh80000gn/T/com.microsoft.Word/WebArchiveCopyPasteTempFiles/download.jpeg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file:////var/folders/hd/my9bxh1s2jd4f9cz83q6hvh80000gn/T/com.microsoft.Word/WebArchiveCopyPasteTempFiles/download.jpeg" TargetMode="External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d/my9bxh1s2jd4f9cz83q6hvh80000gn/T/com.microsoft.Word/WebArchiveCopyPasteTempFiles/download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file:////var/folders/hd/my9bxh1s2jd4f9cz83q6hvh80000gn/T/com.microsoft.Word/WebArchiveCopyPasteTempFiles/download.jpeg" TargetMode="External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368622-15DF-444F-9872-74C2D742C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578133"/>
            <a:ext cx="4335468" cy="2875534"/>
          </a:xfrm>
        </p:spPr>
        <p:txBody>
          <a:bodyPr>
            <a:normAutofit/>
          </a:bodyPr>
          <a:lstStyle/>
          <a:p>
            <a:r>
              <a:rPr lang="da-DK" dirty="0"/>
              <a:t>Udvalgsmøde </a:t>
            </a:r>
            <a:br>
              <a:rPr lang="da-DK" dirty="0"/>
            </a:br>
            <a:r>
              <a:rPr lang="da-DK"/>
              <a:t>den 8.2.2022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A2A9F94-8ED0-0247-8618-0D0B9303D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453667"/>
            <a:ext cx="4335468" cy="1096899"/>
          </a:xfrm>
        </p:spPr>
        <p:txBody>
          <a:bodyPr>
            <a:normAutofit/>
          </a:bodyPr>
          <a:lstStyle/>
          <a:p>
            <a:endParaRPr lang="da-DK" dirty="0"/>
          </a:p>
          <a:p>
            <a:r>
              <a:rPr lang="da-DK" dirty="0"/>
              <a:t>Økonomi og ansvar i GRR4</a:t>
            </a:r>
          </a:p>
        </p:txBody>
      </p:sp>
      <p:pic>
        <p:nvPicPr>
          <p:cNvPr id="1025" name="Billede 2" descr="Gråsten rideklub af 2004">
            <a:extLst>
              <a:ext uri="{FF2B5EF4-FFF2-40B4-BE49-F238E27FC236}">
                <a16:creationId xmlns:a16="http://schemas.microsoft.com/office/drawing/2014/main" id="{C210F967-358B-4246-AFF9-15422D0CD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5998" y="1753823"/>
            <a:ext cx="3280613" cy="362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D8D0DFBB-CCD2-024F-ABB2-8917B86A2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71" y="508000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6176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191958-4E56-C94A-BE50-BC89DE39D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da-DK" dirty="0"/>
              <a:t>GRR4 - Udvalg</a:t>
            </a: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BF20BA2-8B6D-2648-BAC1-B6DD4DFF4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999" y="53057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2049" name="Billede 2" descr="Gråsten rideklub af 2004">
            <a:extLst>
              <a:ext uri="{FF2B5EF4-FFF2-40B4-BE49-F238E27FC236}">
                <a16:creationId xmlns:a16="http://schemas.microsoft.com/office/drawing/2014/main" id="{F621C4F7-4508-AA4B-87FE-3DEBEE872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5" y="5762988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51" name="Pladsholder til indhold 2">
            <a:extLst>
              <a:ext uri="{FF2B5EF4-FFF2-40B4-BE49-F238E27FC236}">
                <a16:creationId xmlns:a16="http://schemas.microsoft.com/office/drawing/2014/main" id="{0B1C93AB-16DB-40E5-BDD6-2C270BB152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372387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18843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Bestyrelsen </a:t>
            </a:r>
            <a:br>
              <a:rPr lang="da-DK" dirty="0"/>
            </a:br>
            <a:r>
              <a:rPr lang="da-DK" dirty="0"/>
              <a:t>i dag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Regnskabet: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>
              <a:solidFill>
                <a:srgbClr val="FF0000"/>
              </a:solidFill>
            </a:endParaRP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Hvilken indflydelse har bestyrelsen reelt i dag? </a:t>
            </a:r>
          </a:p>
          <a:p>
            <a:r>
              <a:rPr lang="da-DK" dirty="0"/>
              <a:t>Hvilket ansvar har bestyrelsen?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9658EC1E-8F6F-224C-98CA-1107136F5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381469"/>
              </p:ext>
            </p:extLst>
          </p:nvPr>
        </p:nvGraphicFramePr>
        <p:xfrm>
          <a:off x="3544712" y="609604"/>
          <a:ext cx="6533929" cy="42865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3007">
                  <a:extLst>
                    <a:ext uri="{9D8B030D-6E8A-4147-A177-3AD203B41FA5}">
                      <a16:colId xmlns:a16="http://schemas.microsoft.com/office/drawing/2014/main" val="148810065"/>
                    </a:ext>
                  </a:extLst>
                </a:gridCol>
                <a:gridCol w="543007">
                  <a:extLst>
                    <a:ext uri="{9D8B030D-6E8A-4147-A177-3AD203B41FA5}">
                      <a16:colId xmlns:a16="http://schemas.microsoft.com/office/drawing/2014/main" val="325634752"/>
                    </a:ext>
                  </a:extLst>
                </a:gridCol>
                <a:gridCol w="543007">
                  <a:extLst>
                    <a:ext uri="{9D8B030D-6E8A-4147-A177-3AD203B41FA5}">
                      <a16:colId xmlns:a16="http://schemas.microsoft.com/office/drawing/2014/main" val="1206173196"/>
                    </a:ext>
                  </a:extLst>
                </a:gridCol>
                <a:gridCol w="543007">
                  <a:extLst>
                    <a:ext uri="{9D8B030D-6E8A-4147-A177-3AD203B41FA5}">
                      <a16:colId xmlns:a16="http://schemas.microsoft.com/office/drawing/2014/main" val="2137032550"/>
                    </a:ext>
                  </a:extLst>
                </a:gridCol>
                <a:gridCol w="543007">
                  <a:extLst>
                    <a:ext uri="{9D8B030D-6E8A-4147-A177-3AD203B41FA5}">
                      <a16:colId xmlns:a16="http://schemas.microsoft.com/office/drawing/2014/main" val="2635205190"/>
                    </a:ext>
                  </a:extLst>
                </a:gridCol>
                <a:gridCol w="560852">
                  <a:extLst>
                    <a:ext uri="{9D8B030D-6E8A-4147-A177-3AD203B41FA5}">
                      <a16:colId xmlns:a16="http://schemas.microsoft.com/office/drawing/2014/main" val="458327378"/>
                    </a:ext>
                  </a:extLst>
                </a:gridCol>
                <a:gridCol w="543007">
                  <a:extLst>
                    <a:ext uri="{9D8B030D-6E8A-4147-A177-3AD203B41FA5}">
                      <a16:colId xmlns:a16="http://schemas.microsoft.com/office/drawing/2014/main" val="1157537658"/>
                    </a:ext>
                  </a:extLst>
                </a:gridCol>
                <a:gridCol w="543007">
                  <a:extLst>
                    <a:ext uri="{9D8B030D-6E8A-4147-A177-3AD203B41FA5}">
                      <a16:colId xmlns:a16="http://schemas.microsoft.com/office/drawing/2014/main" val="3887448685"/>
                    </a:ext>
                  </a:extLst>
                </a:gridCol>
                <a:gridCol w="543007">
                  <a:extLst>
                    <a:ext uri="{9D8B030D-6E8A-4147-A177-3AD203B41FA5}">
                      <a16:colId xmlns:a16="http://schemas.microsoft.com/office/drawing/2014/main" val="2398907223"/>
                    </a:ext>
                  </a:extLst>
                </a:gridCol>
                <a:gridCol w="543007">
                  <a:extLst>
                    <a:ext uri="{9D8B030D-6E8A-4147-A177-3AD203B41FA5}">
                      <a16:colId xmlns:a16="http://schemas.microsoft.com/office/drawing/2014/main" val="3231590531"/>
                    </a:ext>
                  </a:extLst>
                </a:gridCol>
                <a:gridCol w="543007">
                  <a:extLst>
                    <a:ext uri="{9D8B030D-6E8A-4147-A177-3AD203B41FA5}">
                      <a16:colId xmlns:a16="http://schemas.microsoft.com/office/drawing/2014/main" val="4247874443"/>
                    </a:ext>
                  </a:extLst>
                </a:gridCol>
                <a:gridCol w="543007">
                  <a:extLst>
                    <a:ext uri="{9D8B030D-6E8A-4147-A177-3AD203B41FA5}">
                      <a16:colId xmlns:a16="http://schemas.microsoft.com/office/drawing/2014/main" val="3212755980"/>
                    </a:ext>
                  </a:extLst>
                </a:gridCol>
              </a:tblGrid>
              <a:tr h="194584">
                <a:tc gridSpan="5"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Resultatopgørelse 1. januar - 31. december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 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 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 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 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 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 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110122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 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370518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718325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sng" strike="noStrike">
                          <a:effectLst/>
                        </a:rPr>
                        <a:t>Note</a:t>
                      </a:r>
                      <a:endParaRPr lang="da-DK" sz="9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 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2021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2020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2019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3241074626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51624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none" strike="noStrike">
                          <a:effectLst/>
                        </a:rPr>
                        <a:t>1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Nettoomsætning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875.125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598.576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836.558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3140962570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none" strike="noStrike">
                          <a:effectLst/>
                        </a:rPr>
                        <a:t>2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Direkte omkostninger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-355.511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-129.504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-256.652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3999864755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none" strike="noStrike">
                          <a:effectLst/>
                        </a:rPr>
                        <a:t>3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Salgsomkostninger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-8.269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-6.057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-8.578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433402356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none" strike="noStrike">
                          <a:effectLst/>
                        </a:rPr>
                        <a:t>4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Motorkøretøjsomkostninger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-31.479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-19.267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-25.896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2264916810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none" strike="noStrike">
                          <a:effectLst/>
                        </a:rPr>
                        <a:t>5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Lokaleomkostninger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-343.508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-344.915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-270.467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4174740248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none" strike="noStrike">
                          <a:effectLst/>
                        </a:rPr>
                        <a:t>6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Administrationsomkostninger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-59.651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-33.799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-107.982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4270475248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404764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Resultat før afskrivninger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76.707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65.034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166.983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573252946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191040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none" strike="noStrike">
                          <a:effectLst/>
                        </a:rPr>
                        <a:t>7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Afskrivninger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-42.500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-42.517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-62.043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2122609362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none" strike="noStrike">
                          <a:effectLst/>
                        </a:rPr>
                        <a:t>8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Andre driftsindtægter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200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100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394085754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none" strike="noStrike">
                          <a:effectLst/>
                        </a:rPr>
                        <a:t>9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Andre driftsomkostninger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-15.250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380507039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078088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Driftsresultat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34.207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22.717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89.790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2713397653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931185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u="none" strike="noStrike">
                          <a:effectLst/>
                        </a:rPr>
                        <a:t>10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Finansielle udgifter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-1797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-612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87462470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Finansielle poster netto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-1797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-612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0</a:t>
                      </a:r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4137792973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591542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900" u="none" strike="noStrike">
                          <a:effectLst/>
                        </a:rPr>
                        <a:t>Årets resultat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32.410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22.105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900" u="none" strike="noStrike">
                          <a:effectLst/>
                        </a:rPr>
                        <a:t>89.790</a:t>
                      </a:r>
                      <a:endParaRPr lang="da-DK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extLst>
                  <a:ext uri="{0D108BD9-81ED-4DB2-BD59-A6C34878D82A}">
                    <a16:rowId xmlns:a16="http://schemas.microsoft.com/office/drawing/2014/main" val="416796859"/>
                  </a:ext>
                </a:extLst>
              </a:tr>
              <a:tr h="153619"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1" marR="7681" marT="7681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855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880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Regnskabet 2021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4979"/>
            <a:ext cx="8596668" cy="4596384"/>
          </a:xfrm>
        </p:spPr>
        <p:txBody>
          <a:bodyPr>
            <a:normAutofit/>
          </a:bodyPr>
          <a:lstStyle/>
          <a:p>
            <a:r>
              <a:rPr lang="da-DK" dirty="0"/>
              <a:t>Klubbens omkostninger:</a:t>
            </a:r>
          </a:p>
          <a:p>
            <a:endParaRPr lang="da-DK" dirty="0"/>
          </a:p>
          <a:p>
            <a:r>
              <a:rPr lang="da-DK" dirty="0">
                <a:solidFill>
                  <a:schemeClr val="tx1"/>
                </a:solidFill>
              </a:rPr>
              <a:t>Vedligehold; </a:t>
            </a:r>
          </a:p>
          <a:p>
            <a:pPr marL="457200" lvl="1" indent="0">
              <a:buNone/>
            </a:pPr>
            <a:r>
              <a:rPr lang="da-DK" dirty="0">
                <a:solidFill>
                  <a:schemeClr val="tx1"/>
                </a:solidFill>
              </a:rPr>
              <a:t>bygninger, udskiftning af vinduer, reparation af tag og skotrende og meget </a:t>
            </a:r>
            <a:r>
              <a:rPr lang="da-DK" dirty="0" err="1">
                <a:solidFill>
                  <a:schemeClr val="tx1"/>
                </a:solidFill>
              </a:rPr>
              <a:t>mget</a:t>
            </a:r>
            <a:r>
              <a:rPr lang="da-DK" dirty="0">
                <a:solidFill>
                  <a:schemeClr val="tx1"/>
                </a:solidFill>
              </a:rPr>
              <a:t> mere.</a:t>
            </a:r>
          </a:p>
          <a:p>
            <a:pPr marL="457200" lvl="1" indent="0">
              <a:buNone/>
            </a:pPr>
            <a:r>
              <a:rPr lang="da-DK" dirty="0"/>
              <a:t>hallens bund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Hvilken indflydelse har bestyrelsen reelt i dag? </a:t>
            </a:r>
          </a:p>
          <a:p>
            <a:r>
              <a:rPr lang="da-DK" dirty="0"/>
              <a:t>Hvilket ansvar har bestyrelsen?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372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da-DK" sz="3700"/>
              <a:t>Udvalgsarbejde fremadrettet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75" name="Pladsholder til indhold 2">
            <a:extLst>
              <a:ext uri="{FF2B5EF4-FFF2-40B4-BE49-F238E27FC236}">
                <a16:creationId xmlns:a16="http://schemas.microsoft.com/office/drawing/2014/main" id="{00307C04-DEAA-42DD-9D34-3405122AE2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849119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42324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Isosceles Triangle 93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8301227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842" name="Picture 2" descr="Stævne på Grønsunds Idrætsefterskole | Valbjerggaard Sportsrideklub VASK">
            <a:extLst>
              <a:ext uri="{FF2B5EF4-FFF2-40B4-BE49-F238E27FC236}">
                <a16:creationId xmlns:a16="http://schemas.microsoft.com/office/drawing/2014/main" id="{CCB5CF21-8F46-2A4B-99DB-9C711D121C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5267" y="1131994"/>
            <a:ext cx="4465647" cy="459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140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5" name="Rectangle 69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da-DK"/>
              <a:t>Visionen bør være inspirerende, så </a:t>
            </a:r>
            <a:r>
              <a:rPr lang="da-DK" b="1"/>
              <a:t>foreningens</a:t>
            </a:r>
            <a:r>
              <a:rPr lang="da-DK"/>
              <a:t> medlemmer let kan gentage den med stolthed. </a:t>
            </a:r>
          </a:p>
          <a:p>
            <a:endParaRPr lang="da-DK"/>
          </a:p>
          <a:p>
            <a:r>
              <a:rPr lang="da-DK" b="1"/>
              <a:t>Missionen</a:t>
            </a:r>
            <a:r>
              <a:rPr lang="da-DK"/>
              <a:t> er </a:t>
            </a:r>
            <a:r>
              <a:rPr lang="da-DK" b="1"/>
              <a:t>foreningens</a:t>
            </a:r>
            <a:r>
              <a:rPr lang="da-DK"/>
              <a:t> formålserklæring, som fortæller, hvad </a:t>
            </a:r>
            <a:r>
              <a:rPr lang="da-DK" b="1"/>
              <a:t>foreningen</a:t>
            </a:r>
            <a:r>
              <a:rPr lang="da-DK"/>
              <a:t> skal, og hvilken opgave den er sat i verden for at løse. </a:t>
            </a:r>
          </a:p>
          <a:p>
            <a:endParaRPr lang="da-DK"/>
          </a:p>
          <a:p>
            <a:r>
              <a:rPr lang="da-DK" b="1"/>
              <a:t>Missionen</a:t>
            </a:r>
            <a:r>
              <a:rPr lang="da-DK"/>
              <a:t> beskriver altså, hvordan visionen kan omsættes til virkelighed.</a:t>
            </a:r>
            <a:endParaRPr lang="da-DK" dirty="0"/>
          </a:p>
        </p:txBody>
      </p:sp>
      <p:sp>
        <p:nvSpPr>
          <p:cNvPr id="3076" name="Rectangle 71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077" name="Straight Connector 73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8" name="Straight Connector 75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9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80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81" name="Isosceles Triangle 81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8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83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84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da-DK">
                <a:solidFill>
                  <a:schemeClr val="bg1"/>
                </a:solidFill>
              </a:rPr>
              <a:t>Visioner og Missioner i foreninger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526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Vision og Mission i GRR4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27289"/>
            <a:ext cx="8596668" cy="48140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b="1" u="sng" dirty="0"/>
              <a:t>Vision</a:t>
            </a:r>
          </a:p>
          <a:p>
            <a:r>
              <a:rPr lang="da-DK" dirty="0"/>
              <a:t>GRR4 vil være den foretrukne </a:t>
            </a:r>
            <a:r>
              <a:rPr lang="da-DK" dirty="0" err="1"/>
              <a:t>rideklub</a:t>
            </a:r>
            <a:r>
              <a:rPr lang="da-DK" dirty="0"/>
              <a:t>, med ridning i særklasse, hvor samarbejde og glæde er i højsæde og hvor klubben er </a:t>
            </a:r>
            <a:r>
              <a:rPr lang="da-DK" dirty="0" err="1"/>
              <a:t>instigator</a:t>
            </a:r>
            <a:r>
              <a:rPr lang="da-DK" dirty="0"/>
              <a:t> og prime mover.</a:t>
            </a:r>
          </a:p>
          <a:p>
            <a:pPr marL="0" indent="0">
              <a:buNone/>
            </a:pPr>
            <a:r>
              <a:rPr lang="da-DK" b="1" u="sng" dirty="0"/>
              <a:t>Mission</a:t>
            </a:r>
          </a:p>
          <a:p>
            <a:r>
              <a:rPr lang="da-DK" dirty="0"/>
              <a:t>Vores mål er at skabe et trygt klub- og træningsmiljø, hvor der er plads til alle ryttere uanset niveau. Vi ønsker, at både mindre og mere øvede ryttere kan få mulighed for at udvikle sig til dygtige ryttere i en god og inspirerende atmosfære.</a:t>
            </a:r>
          </a:p>
          <a:p>
            <a:r>
              <a:rPr lang="da-DK" dirty="0"/>
              <a:t>Klubben vil aktivt forsøge at gå foran med ideer til arrangementer, som er rettet mod børn såvel som voksne, både socialt og sportsligt i elite og i bredde.</a:t>
            </a:r>
          </a:p>
          <a:p>
            <a:r>
              <a:rPr lang="da-DK" dirty="0"/>
              <a:t>Overordnet vægter vi udviklingen af dygtige konkurrenceryttere særdeles højt, men værdsætter ligeledes dem, der ønsker at ride på motionsniveau. </a:t>
            </a:r>
          </a:p>
          <a:p>
            <a:r>
              <a:rPr lang="da-DK" dirty="0"/>
              <a:t>Vi vil gerne markere os som en klub, der samtidig udvikler mange børn og unge til til positive, sportslige og sociale mennesker.</a:t>
            </a:r>
          </a:p>
          <a:p>
            <a:pPr marL="0" indent="0">
              <a:buNone/>
            </a:pPr>
            <a:r>
              <a:rPr lang="da-DK" b="1" u="sng" dirty="0"/>
              <a:t>Værdier</a:t>
            </a:r>
          </a:p>
          <a:p>
            <a:r>
              <a:rPr lang="da-DK" dirty="0"/>
              <a:t>GRR4 bygger på Dansk </a:t>
            </a:r>
            <a:r>
              <a:rPr lang="da-DK" dirty="0" err="1"/>
              <a:t>Rideforbunds</a:t>
            </a:r>
            <a:r>
              <a:rPr lang="da-DK" dirty="0"/>
              <a:t> værdier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632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Sparring og udvikling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8596668" cy="47882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/>
              <a:t>Udvalg og bestyrelse bør i langt højere grad </a:t>
            </a:r>
            <a:r>
              <a:rPr lang="da-DK" u="sng" dirty="0"/>
              <a:t>samarbejde</a:t>
            </a:r>
            <a:r>
              <a:rPr lang="da-DK" dirty="0"/>
              <a:t> og for at sikre den bedst mulige udvikling of indtjening for klubben. </a:t>
            </a:r>
          </a:p>
          <a:p>
            <a:r>
              <a:rPr lang="da-DK" u="sng" dirty="0"/>
              <a:t>Årshjul</a:t>
            </a:r>
            <a:r>
              <a:rPr lang="da-DK" dirty="0"/>
              <a:t> udarbejdes i fællesskab, hvor tid, ansvar og økonomi skal gå op i en højere enhed.</a:t>
            </a:r>
          </a:p>
          <a:p>
            <a:r>
              <a:rPr lang="da-DK" u="sng" dirty="0"/>
              <a:t>Udviklingsplan</a:t>
            </a:r>
          </a:p>
          <a:p>
            <a:pPr lvl="1"/>
            <a:r>
              <a:rPr lang="da-DK" dirty="0"/>
              <a:t>Hvilke planer har vi for klubben på kort sigt – lang sigt?</a:t>
            </a:r>
          </a:p>
          <a:p>
            <a:pPr lvl="1"/>
            <a:r>
              <a:rPr lang="da-DK" dirty="0"/>
              <a:t>Hvilke Risici står klubben overfor?</a:t>
            </a:r>
          </a:p>
          <a:p>
            <a:pPr lvl="2"/>
            <a:r>
              <a:rPr lang="da-DK" dirty="0"/>
              <a:t>Andre klubber</a:t>
            </a:r>
          </a:p>
          <a:p>
            <a:pPr lvl="2"/>
            <a:r>
              <a:rPr lang="da-DK" dirty="0"/>
              <a:t>Undervisere</a:t>
            </a:r>
          </a:p>
          <a:p>
            <a:pPr lvl="1"/>
            <a:r>
              <a:rPr lang="da-DK" dirty="0"/>
              <a:t>Hvilke forbedringer skal udføres?</a:t>
            </a:r>
          </a:p>
          <a:p>
            <a:pPr lvl="2"/>
            <a:r>
              <a:rPr lang="da-DK" dirty="0"/>
              <a:t>Vedligehold</a:t>
            </a:r>
          </a:p>
          <a:p>
            <a:pPr lvl="2"/>
            <a:r>
              <a:rPr lang="da-DK" dirty="0"/>
              <a:t>Ny-erhvervelser</a:t>
            </a:r>
          </a:p>
          <a:p>
            <a:pPr lvl="2"/>
            <a:r>
              <a:rPr lang="da-DK" dirty="0"/>
              <a:t>Socialt</a:t>
            </a:r>
          </a:p>
          <a:p>
            <a:r>
              <a:rPr lang="da-DK" u="sng" dirty="0"/>
              <a:t>Projektkort</a:t>
            </a:r>
            <a:endParaRPr lang="da-DK" dirty="0"/>
          </a:p>
          <a:p>
            <a:pPr lvl="1"/>
            <a:r>
              <a:rPr lang="da-DK" dirty="0"/>
              <a:t>Projektkort for hvert udvalg – oversigt over hvad der skal eksekveres.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513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da-DK">
                <a:solidFill>
                  <a:schemeClr val="tx1">
                    <a:lumMod val="85000"/>
                    <a:lumOff val="15000"/>
                  </a:schemeClr>
                </a:solidFill>
              </a:rPr>
              <a:t>MOTIVATION</a:t>
            </a: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084" y="609601"/>
            <a:ext cx="5511296" cy="5175624"/>
          </a:xfrm>
        </p:spPr>
        <p:txBody>
          <a:bodyPr anchor="ctr">
            <a:normAutofit/>
          </a:bodyPr>
          <a:lstStyle/>
          <a:p>
            <a:r>
              <a:rPr lang="da-DK">
                <a:solidFill>
                  <a:srgbClr val="FFFFFF"/>
                </a:solidFill>
              </a:rPr>
              <a:t>Hvad motiverer os? Hvad gør os tilpas og glad?</a:t>
            </a:r>
          </a:p>
          <a:p>
            <a:pPr lvl="1"/>
            <a:r>
              <a:rPr lang="da-DK">
                <a:solidFill>
                  <a:srgbClr val="FFFFFF"/>
                </a:solidFill>
              </a:rPr>
              <a:t>Positivitet og drive</a:t>
            </a:r>
          </a:p>
          <a:p>
            <a:pPr lvl="1"/>
            <a:r>
              <a:rPr lang="da-DK">
                <a:solidFill>
                  <a:srgbClr val="FFFFFF"/>
                </a:solidFill>
              </a:rPr>
              <a:t>Sammenhold, samarbejde og fælles fodslag</a:t>
            </a:r>
          </a:p>
          <a:p>
            <a:pPr lvl="1"/>
            <a:r>
              <a:rPr lang="da-DK">
                <a:solidFill>
                  <a:srgbClr val="FFFFFF"/>
                </a:solidFill>
              </a:rPr>
              <a:t>Smil og ros</a:t>
            </a:r>
          </a:p>
          <a:p>
            <a:pPr lvl="1"/>
            <a:r>
              <a:rPr lang="da-DK">
                <a:solidFill>
                  <a:srgbClr val="FFFFFF"/>
                </a:solidFill>
              </a:rPr>
              <a:t>En hilsen – godmorgen – goddag etc…</a:t>
            </a:r>
          </a:p>
          <a:p>
            <a:pPr lvl="1"/>
            <a:endParaRPr lang="da-DK">
              <a:solidFill>
                <a:srgbClr val="FFFFFF"/>
              </a:solidFill>
            </a:endParaRPr>
          </a:p>
          <a:p>
            <a:pPr lvl="1"/>
            <a:r>
              <a:rPr lang="da-DK">
                <a:solidFill>
                  <a:srgbClr val="FFFFFF"/>
                </a:solidFill>
              </a:rPr>
              <a:t>Vær den gode rollemodel…. </a:t>
            </a:r>
            <a:r>
              <a:rPr lang="da-DK" u="sng">
                <a:solidFill>
                  <a:srgbClr val="FFFFFF"/>
                </a:solidFill>
              </a:rPr>
              <a:t>altid</a:t>
            </a:r>
          </a:p>
          <a:p>
            <a:pPr marL="457200" lvl="1" indent="0">
              <a:buNone/>
            </a:pPr>
            <a:endParaRPr lang="da-DK">
              <a:solidFill>
                <a:srgbClr val="FFFFFF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177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2800"/>
            <a:ext cx="6155266" cy="479213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a-DK" sz="1500" dirty="0"/>
              <a:t>Stævner med ”</a:t>
            </a:r>
            <a:r>
              <a:rPr lang="da-DK" sz="1500" dirty="0" err="1"/>
              <a:t>children</a:t>
            </a:r>
            <a:r>
              <a:rPr lang="da-DK" sz="1500" dirty="0"/>
              <a:t>” klasser</a:t>
            </a:r>
          </a:p>
          <a:p>
            <a:pPr>
              <a:lnSpc>
                <a:spcPct val="90000"/>
              </a:lnSpc>
            </a:pPr>
            <a:r>
              <a:rPr lang="da-DK" sz="1500" dirty="0"/>
              <a:t>Kæphest arrangement</a:t>
            </a:r>
          </a:p>
          <a:p>
            <a:pPr>
              <a:lnSpc>
                <a:spcPct val="90000"/>
              </a:lnSpc>
            </a:pPr>
            <a:r>
              <a:rPr lang="da-DK" sz="1500" dirty="0"/>
              <a:t>Ringridning</a:t>
            </a:r>
          </a:p>
          <a:p>
            <a:pPr>
              <a:lnSpc>
                <a:spcPct val="90000"/>
              </a:lnSpc>
            </a:pPr>
            <a:r>
              <a:rPr lang="da-DK" sz="1500" dirty="0"/>
              <a:t>Nytænkning af stævner</a:t>
            </a:r>
          </a:p>
          <a:p>
            <a:pPr>
              <a:lnSpc>
                <a:spcPct val="90000"/>
              </a:lnSpc>
            </a:pPr>
            <a:r>
              <a:rPr lang="da-DK" sz="1500" dirty="0"/>
              <a:t>Springstævner, ringridning</a:t>
            </a:r>
          </a:p>
          <a:p>
            <a:pPr>
              <a:lnSpc>
                <a:spcPct val="90000"/>
              </a:lnSpc>
            </a:pPr>
            <a:r>
              <a:rPr lang="da-DK" sz="1500" dirty="0"/>
              <a:t>Programridning</a:t>
            </a:r>
          </a:p>
          <a:p>
            <a:pPr>
              <a:lnSpc>
                <a:spcPct val="90000"/>
              </a:lnSpc>
            </a:pPr>
            <a:r>
              <a:rPr lang="da-DK" sz="1500" dirty="0" err="1"/>
              <a:t>Ridelejr</a:t>
            </a:r>
            <a:endParaRPr lang="da-DK" sz="1500" dirty="0"/>
          </a:p>
          <a:p>
            <a:pPr>
              <a:lnSpc>
                <a:spcPct val="90000"/>
              </a:lnSpc>
            </a:pPr>
            <a:r>
              <a:rPr lang="da-DK" sz="1500" dirty="0"/>
              <a:t>Weekend ture</a:t>
            </a:r>
          </a:p>
          <a:p>
            <a:pPr>
              <a:lnSpc>
                <a:spcPct val="90000"/>
              </a:lnSpc>
            </a:pPr>
            <a:r>
              <a:rPr lang="da-DK" sz="1500" dirty="0"/>
              <a:t>Flere stævner/andre stævner</a:t>
            </a:r>
          </a:p>
          <a:p>
            <a:pPr>
              <a:lnSpc>
                <a:spcPct val="90000"/>
              </a:lnSpc>
            </a:pPr>
            <a:r>
              <a:rPr lang="da-DK" sz="1500" dirty="0"/>
              <a:t>Klar parat start el. andet</a:t>
            </a:r>
          </a:p>
          <a:p>
            <a:pPr>
              <a:lnSpc>
                <a:spcPct val="90000"/>
              </a:lnSpc>
            </a:pPr>
            <a:r>
              <a:rPr lang="da-DK" sz="1500" dirty="0"/>
              <a:t>Stævnets bedste rytterkammerat kåres… også ved B-stævner</a:t>
            </a:r>
          </a:p>
          <a:p>
            <a:pPr>
              <a:lnSpc>
                <a:spcPct val="90000"/>
              </a:lnSpc>
            </a:pPr>
            <a:endParaRPr lang="da-DK" sz="1500" dirty="0"/>
          </a:p>
          <a:p>
            <a:pPr>
              <a:lnSpc>
                <a:spcPct val="90000"/>
              </a:lnSpc>
            </a:pPr>
            <a:r>
              <a:rPr lang="da-DK" sz="1500" dirty="0"/>
              <a:t>Nytænkning…. Mød nye forslag velkommen og lad os ALLE arbejde optimistisk mod bedre resultater i klubben.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da-DK">
                <a:solidFill>
                  <a:schemeClr val="bg1"/>
                </a:solidFill>
              </a:rPr>
              <a:t>Vær instigator og prime mover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24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da-DK" sz="4400"/>
              <a:t>????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22" y="4246206"/>
            <a:ext cx="2257664" cy="2501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75" name="Pladsholder til indhold 2">
            <a:extLst>
              <a:ext uri="{FF2B5EF4-FFF2-40B4-BE49-F238E27FC236}">
                <a16:creationId xmlns:a16="http://schemas.microsoft.com/office/drawing/2014/main" id="{AF8D1A89-8965-4CE3-B9F0-6B9C1CC486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831906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50631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a-DK" dirty="0"/>
              <a:t>Hvad kan gøres for medlemmerne?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a-DK" dirty="0"/>
              <a:t>Hvad </a:t>
            </a:r>
            <a:r>
              <a:rPr lang="da-DK" u="sng" dirty="0"/>
              <a:t>er</a:t>
            </a:r>
            <a:r>
              <a:rPr lang="da-DK" dirty="0"/>
              <a:t> forventningerne fra medlemmer?</a:t>
            </a:r>
          </a:p>
          <a:p>
            <a:r>
              <a:rPr lang="da-DK" dirty="0"/>
              <a:t>Hvad </a:t>
            </a:r>
            <a:r>
              <a:rPr lang="da-DK" u="sng" dirty="0"/>
              <a:t>kan</a:t>
            </a:r>
            <a:r>
              <a:rPr lang="da-DK" dirty="0"/>
              <a:t> klubben tilbyde?</a:t>
            </a:r>
          </a:p>
          <a:p>
            <a:r>
              <a:rPr lang="da-DK" dirty="0"/>
              <a:t>Hvad er det vi </a:t>
            </a:r>
            <a:r>
              <a:rPr lang="da-DK" u="sng" dirty="0"/>
              <a:t>faktuelt</a:t>
            </a:r>
            <a:r>
              <a:rPr lang="da-DK" dirty="0"/>
              <a:t> byder vores medlemmer?</a:t>
            </a:r>
          </a:p>
          <a:p>
            <a:endParaRPr lang="da-DK" dirty="0"/>
          </a:p>
          <a:p>
            <a:r>
              <a:rPr lang="da-DK" dirty="0"/>
              <a:t>I de poster vi sidder i bør vi optimere… ikke alene materielt, men socialt.</a:t>
            </a:r>
          </a:p>
          <a:p>
            <a:r>
              <a:rPr lang="da-DK" dirty="0"/>
              <a:t>Hvad skal JEG gøre i den post JEG sidder i for at optimere klubben?</a:t>
            </a:r>
          </a:p>
          <a:p>
            <a:endParaRPr lang="da-DK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563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4" name="Rectangle 133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4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6" name="Isosceles Triangle 145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8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0" name="Isosceles Triangle 149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da-DK">
                <a:solidFill>
                  <a:srgbClr val="FFFFFF"/>
                </a:solidFill>
              </a:rPr>
              <a:t>DRF - Ridemærke</a:t>
            </a:r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51" y="1344947"/>
            <a:ext cx="3856774" cy="4257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r>
              <a:rPr lang="da-DK">
                <a:solidFill>
                  <a:srgbClr val="FFFFFF"/>
                </a:solidFill>
              </a:rPr>
              <a:t>Alle ponyryttere skal/bør have ridemærker </a:t>
            </a:r>
          </a:p>
          <a:p>
            <a:r>
              <a:rPr lang="da-DK">
                <a:solidFill>
                  <a:srgbClr val="FFFFFF"/>
                </a:solidFill>
              </a:rPr>
              <a:t>Rebecca underviser</a:t>
            </a:r>
          </a:p>
          <a:p>
            <a:endParaRPr lang="da-DK">
              <a:solidFill>
                <a:srgbClr val="FFFFFF"/>
              </a:solidFill>
            </a:endParaRPr>
          </a:p>
          <a:p>
            <a:r>
              <a:rPr lang="da-DK">
                <a:solidFill>
                  <a:srgbClr val="FFFFFF"/>
                </a:solidFill>
              </a:rPr>
              <a:t>Hygge, vidensdeling, sociale udfordringer/kompetencer</a:t>
            </a:r>
          </a:p>
          <a:p>
            <a:r>
              <a:rPr lang="da-DK">
                <a:solidFill>
                  <a:srgbClr val="FFFFFF"/>
                </a:solidFill>
              </a:rPr>
              <a:t>Hestevelfærd</a:t>
            </a:r>
          </a:p>
          <a:p>
            <a:endParaRPr lang="da-DK">
              <a:solidFill>
                <a:srgbClr val="FFFFFF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0449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Isosceles Triangle 93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866" name="Picture 2">
            <a:extLst>
              <a:ext uri="{FF2B5EF4-FFF2-40B4-BE49-F238E27FC236}">
                <a16:creationId xmlns:a16="http://schemas.microsoft.com/office/drawing/2014/main" id="{E11E4D65-6D36-3549-BCC8-A916C7E990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74462" y="1131994"/>
            <a:ext cx="7644953" cy="459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223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Udvalgene fremadrettet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5645"/>
            <a:ext cx="8596668" cy="4765718"/>
          </a:xfrm>
        </p:spPr>
        <p:txBody>
          <a:bodyPr>
            <a:normAutofit fontScale="62500" lnSpcReduction="20000"/>
          </a:bodyPr>
          <a:lstStyle/>
          <a:p>
            <a:r>
              <a:rPr lang="da-DK" dirty="0"/>
              <a:t>Medlemmerne af udvalget skal på valg hvert andet år på generalforsamling</a:t>
            </a:r>
          </a:p>
          <a:p>
            <a:r>
              <a:rPr lang="da-DK" dirty="0"/>
              <a:t>Stævneudvalg</a:t>
            </a:r>
          </a:p>
          <a:p>
            <a:pPr lvl="1"/>
            <a:r>
              <a:rPr lang="da-DK" dirty="0"/>
              <a:t>Randi</a:t>
            </a:r>
          </a:p>
          <a:p>
            <a:pPr lvl="1"/>
            <a:r>
              <a:rPr lang="da-DK" dirty="0"/>
              <a:t>Sissel</a:t>
            </a:r>
          </a:p>
          <a:p>
            <a:pPr lvl="1"/>
            <a:r>
              <a:rPr lang="da-DK" dirty="0"/>
              <a:t>Annette</a:t>
            </a:r>
          </a:p>
          <a:p>
            <a:pPr lvl="1"/>
            <a:r>
              <a:rPr lang="da-DK" dirty="0"/>
              <a:t>Amalie</a:t>
            </a:r>
          </a:p>
          <a:p>
            <a:pPr lvl="1"/>
            <a:r>
              <a:rPr lang="da-DK" dirty="0"/>
              <a:t>Hanne</a:t>
            </a:r>
          </a:p>
          <a:p>
            <a:pPr lvl="1"/>
            <a:endParaRPr lang="da-DK" dirty="0"/>
          </a:p>
          <a:p>
            <a:r>
              <a:rPr lang="da-DK" dirty="0"/>
              <a:t>Sponsorudvalg</a:t>
            </a:r>
          </a:p>
          <a:p>
            <a:pPr lvl="1"/>
            <a:r>
              <a:rPr lang="da-DK" dirty="0"/>
              <a:t>Malene Lundsgaard</a:t>
            </a:r>
          </a:p>
          <a:p>
            <a:pPr lvl="1"/>
            <a:r>
              <a:rPr lang="da-DK" dirty="0"/>
              <a:t>Tina</a:t>
            </a:r>
          </a:p>
          <a:p>
            <a:pPr lvl="1"/>
            <a:r>
              <a:rPr lang="da-DK" dirty="0"/>
              <a:t>Maria</a:t>
            </a:r>
          </a:p>
          <a:p>
            <a:pPr lvl="1"/>
            <a:endParaRPr lang="da-DK" dirty="0"/>
          </a:p>
          <a:p>
            <a:r>
              <a:rPr lang="da-DK" dirty="0"/>
              <a:t>Kantineudvalg</a:t>
            </a:r>
          </a:p>
          <a:p>
            <a:pPr lvl="1"/>
            <a:r>
              <a:rPr lang="da-DK" dirty="0"/>
              <a:t>Anne Mette</a:t>
            </a:r>
          </a:p>
          <a:p>
            <a:pPr lvl="1"/>
            <a:r>
              <a:rPr lang="da-DK" dirty="0"/>
              <a:t>Mette Hjort</a:t>
            </a:r>
          </a:p>
          <a:p>
            <a:pPr lvl="1"/>
            <a:r>
              <a:rPr lang="da-DK" dirty="0"/>
              <a:t>Kirstine</a:t>
            </a:r>
            <a:endParaRPr lang="da-DK" sz="2100" dirty="0"/>
          </a:p>
          <a:p>
            <a:pPr lvl="8"/>
            <a:r>
              <a:rPr lang="da-DK" sz="2100" dirty="0"/>
              <a:t>Ønsker alle udvalgsmedlemmer genvalg?</a:t>
            </a:r>
          </a:p>
          <a:p>
            <a:endParaRPr lang="da-DK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789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Udvalgene fremadrettet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5645"/>
            <a:ext cx="8596668" cy="4765718"/>
          </a:xfrm>
        </p:spPr>
        <p:txBody>
          <a:bodyPr>
            <a:normAutofit fontScale="92500" lnSpcReduction="20000"/>
          </a:bodyPr>
          <a:lstStyle/>
          <a:p>
            <a:r>
              <a:rPr lang="da-DK" dirty="0"/>
              <a:t>Forslag til nye udvalg?!?</a:t>
            </a:r>
          </a:p>
          <a:p>
            <a:r>
              <a:rPr lang="da-DK" dirty="0"/>
              <a:t>Legatudvalg</a:t>
            </a:r>
          </a:p>
          <a:p>
            <a:pPr lvl="1"/>
            <a:r>
              <a:rPr lang="da-DK" dirty="0"/>
              <a:t>Lars L </a:t>
            </a:r>
          </a:p>
          <a:p>
            <a:pPr lvl="1"/>
            <a:endParaRPr lang="da-DK" dirty="0"/>
          </a:p>
          <a:p>
            <a:r>
              <a:rPr lang="da-DK" dirty="0"/>
              <a:t>”Bane-udvalg”</a:t>
            </a:r>
          </a:p>
          <a:p>
            <a:pPr lvl="1"/>
            <a:r>
              <a:rPr lang="da-DK" dirty="0"/>
              <a:t>Anne Mette</a:t>
            </a:r>
          </a:p>
          <a:p>
            <a:pPr lvl="1"/>
            <a:r>
              <a:rPr lang="da-DK" dirty="0"/>
              <a:t>Henrik ?</a:t>
            </a:r>
          </a:p>
          <a:p>
            <a:pPr lvl="1"/>
            <a:r>
              <a:rPr lang="da-DK" dirty="0"/>
              <a:t>Pernille ?</a:t>
            </a:r>
          </a:p>
          <a:p>
            <a:pPr lvl="1"/>
            <a:r>
              <a:rPr lang="da-DK" dirty="0"/>
              <a:t>Anders?</a:t>
            </a:r>
          </a:p>
          <a:p>
            <a:pPr lvl="1"/>
            <a:endParaRPr lang="da-DK" dirty="0"/>
          </a:p>
          <a:p>
            <a:r>
              <a:rPr lang="da-DK" dirty="0"/>
              <a:t>”Pynteudvalg” – </a:t>
            </a:r>
            <a:r>
              <a:rPr lang="da-DK" dirty="0" err="1"/>
              <a:t>incl</a:t>
            </a:r>
            <a:r>
              <a:rPr lang="da-DK" dirty="0"/>
              <a:t>. blomster til hverdag og arrangementer</a:t>
            </a:r>
          </a:p>
          <a:p>
            <a:pPr lvl="1"/>
            <a:r>
              <a:rPr lang="da-DK" dirty="0"/>
              <a:t>NN</a:t>
            </a:r>
          </a:p>
          <a:p>
            <a:pPr lvl="1"/>
            <a:endParaRPr lang="da-DK" dirty="0"/>
          </a:p>
          <a:p>
            <a:r>
              <a:rPr lang="da-DK" dirty="0"/>
              <a:t>Andre forslag?</a:t>
            </a:r>
          </a:p>
          <a:p>
            <a:pPr lvl="1"/>
            <a:r>
              <a:rPr lang="da-DK" dirty="0"/>
              <a:t>NN</a:t>
            </a:r>
          </a:p>
          <a:p>
            <a:endParaRPr lang="da-DK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085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Bestyrelsen og </a:t>
            </a:r>
            <a:br>
              <a:rPr lang="da-DK" dirty="0"/>
            </a:br>
            <a:r>
              <a:rPr lang="da-DK" dirty="0"/>
              <a:t>udvalgsarbejde </a:t>
            </a:r>
            <a:br>
              <a:rPr lang="da-DK" dirty="0"/>
            </a:br>
            <a:r>
              <a:rPr lang="da-DK" dirty="0"/>
              <a:t>fremadrettet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Regnskab og Budget:</a:t>
            </a:r>
          </a:p>
          <a:p>
            <a:endParaRPr lang="da-DK" dirty="0"/>
          </a:p>
          <a:p>
            <a:pPr marL="0" indent="0">
              <a:buNone/>
            </a:pPr>
            <a:endParaRPr lang="da-DK" dirty="0">
              <a:solidFill>
                <a:srgbClr val="FF0000"/>
              </a:solidFill>
            </a:endParaRP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Bestyrelsen skal, med det ansvar der er forbundet med opgaven have indflydelse på klubbens nettoomsætning, indtægt og likviditet.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C43789A0-0137-3244-A922-6967F0769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378401"/>
              </p:ext>
            </p:extLst>
          </p:nvPr>
        </p:nvGraphicFramePr>
        <p:xfrm>
          <a:off x="3838226" y="733779"/>
          <a:ext cx="6325644" cy="42459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5361">
                  <a:extLst>
                    <a:ext uri="{9D8B030D-6E8A-4147-A177-3AD203B41FA5}">
                      <a16:colId xmlns:a16="http://schemas.microsoft.com/office/drawing/2014/main" val="3778134515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3921110338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2276563754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300212330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4074572587"/>
                    </a:ext>
                  </a:extLst>
                </a:gridCol>
                <a:gridCol w="501312">
                  <a:extLst>
                    <a:ext uri="{9D8B030D-6E8A-4147-A177-3AD203B41FA5}">
                      <a16:colId xmlns:a16="http://schemas.microsoft.com/office/drawing/2014/main" val="2881861546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3001783110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2101372398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1965031819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3438275433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3675645232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2224640001"/>
                    </a:ext>
                  </a:extLst>
                </a:gridCol>
                <a:gridCol w="485361">
                  <a:extLst>
                    <a:ext uri="{9D8B030D-6E8A-4147-A177-3AD203B41FA5}">
                      <a16:colId xmlns:a16="http://schemas.microsoft.com/office/drawing/2014/main" val="468413204"/>
                    </a:ext>
                  </a:extLst>
                </a:gridCol>
              </a:tblGrid>
              <a:tr h="173932">
                <a:tc gridSpan="5"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Resultatopgørelse 1. januar - 31. december</a:t>
                      </a:r>
                      <a:endParaRPr lang="da-DK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 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 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 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 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 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 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2841870241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 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093993837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2157882172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sng" strike="noStrike">
                          <a:effectLst/>
                        </a:rPr>
                        <a:t>Note</a:t>
                      </a:r>
                      <a:endParaRPr lang="da-DK" sz="8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2022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2021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2020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2019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3415089055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2616833319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none" strike="noStrike">
                          <a:effectLst/>
                        </a:rPr>
                        <a:t>1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Nettoomsætning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1.000.000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875.125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598.576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836.558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447068034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none" strike="noStrike">
                          <a:effectLst/>
                        </a:rPr>
                        <a:t>2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Direkte omkostninger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-391062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-355.511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-129.504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-256.652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192383776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none" strike="noStrike">
                          <a:effectLst/>
                        </a:rPr>
                        <a:t>3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Salgsomkostninger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-9095,9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-8.269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-6.057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-8.578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463366920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none" strike="noStrike">
                          <a:effectLst/>
                        </a:rPr>
                        <a:t>4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Motorkøretøjsomkostninger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-34626,9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-31.479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-19.267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-25.896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372490937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none" strike="noStrike">
                          <a:effectLst/>
                        </a:rPr>
                        <a:t>5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Lokaleomkostninger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-377859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-343.508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-344.915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-270.467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812589128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none" strike="noStrike">
                          <a:effectLst/>
                        </a:rPr>
                        <a:t>6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Administrationsomkostninger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-65616,1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-59.651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-33.799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-107.982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3995537245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508618469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Resultat før afskrivninger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121.740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76.707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65.034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166.983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380073498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962692090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none" strike="noStrike">
                          <a:effectLst/>
                        </a:rPr>
                        <a:t>7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Afskrivninger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-46750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-42.500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-42.517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-62.043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932043037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none" strike="noStrike">
                          <a:effectLst/>
                        </a:rPr>
                        <a:t>8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Andre driftsindtægter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200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100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2534713976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none" strike="noStrike">
                          <a:effectLst/>
                        </a:rPr>
                        <a:t>9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Andre driftsomkostninger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-15.250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998739761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366889334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Driftsresultat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37628,06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34.207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22.717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89.790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440175766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557733639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ctr" fontAlgn="b"/>
                      <a:r>
                        <a:rPr lang="da-DK" sz="800" u="none" strike="noStrike">
                          <a:effectLst/>
                        </a:rPr>
                        <a:t>10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Finansielle udgifter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-1976,7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-1797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-612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311735523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Finansielle poster netto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-1976,7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-1797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-612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0</a:t>
                      </a:r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1016908354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2909277160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a-DK" sz="800" u="none" strike="noStrike">
                          <a:effectLst/>
                        </a:rPr>
                        <a:t>Årets resultat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35651,36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32.410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22.105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800" u="none" strike="noStrike">
                          <a:effectLst/>
                        </a:rPr>
                        <a:t>89.790</a:t>
                      </a:r>
                      <a:endParaRPr lang="da-DK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2901002827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3574679402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2283002918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2345764683"/>
                  </a:ext>
                </a:extLst>
              </a:tr>
              <a:tr h="137315"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da-DK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a-DK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6" marR="6866" marT="6866" marB="0" anchor="b"/>
                </a:tc>
                <a:extLst>
                  <a:ext uri="{0D108BD9-81ED-4DB2-BD59-A6C34878D82A}">
                    <a16:rowId xmlns:a16="http://schemas.microsoft.com/office/drawing/2014/main" val="931219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117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da-DK"/>
              <a:t>Spørgsmål og drøftelser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r>
              <a:rPr lang="da-DK"/>
              <a:t>Kom med </a:t>
            </a:r>
            <a:r>
              <a:rPr lang="da-DK" i="1" u="sng"/>
              <a:t>DINE</a:t>
            </a:r>
            <a:r>
              <a:rPr lang="da-DK"/>
              <a:t> input til udvikling af klubben:</a:t>
            </a:r>
          </a:p>
          <a:p>
            <a:pPr lvl="1"/>
            <a:r>
              <a:rPr lang="da-DK"/>
              <a:t>Forslag 1</a:t>
            </a:r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4" r="9157" b="1"/>
          <a:stretch>
            <a:fillRect/>
          </a:stretch>
        </p:blipFill>
        <p:spPr bwMode="auto"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" name="Isosceles Triangle 133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5331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Isosceles Triangle 93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5" name="Isosceles Triangle 94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8301227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62" name="Picture 2" descr="Jagtens historie og udførelse – Jydsk Jagtrideklub">
            <a:extLst>
              <a:ext uri="{FF2B5EF4-FFF2-40B4-BE49-F238E27FC236}">
                <a16:creationId xmlns:a16="http://schemas.microsoft.com/office/drawing/2014/main" id="{9C2E08DE-9959-1E43-81B2-73B63A50B9C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91937" y="1131994"/>
            <a:ext cx="3672308" cy="459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46" y="522076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265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0311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5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DDE8DE2B-61C1-46D5-BEB8-521321C18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012C92A-B902-4B69-BDCF-CCA3021FC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2BDBC14-42A0-4182-BFBA-0751F6350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902DC474-5BCC-4188-ACDC-AD63E6B18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7B427019-8592-4032-931B-4F27104C9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1D6E2CEA-A5BB-4CF7-B907-AE4DBF674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78D09D5A-29CC-4B32-9CE1-72E607558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6DF3A3FC-950B-40B0-923D-0F0BC1A5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BCA0F2E1-CD3D-4521-9CCB-41A5CC6C5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9BA4F16A-21DC-462A-AD37-0A93C8B79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FB75EBDD-038D-4572-A372-114938295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21029ED5-F105-4DD2-99C8-1E4422817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D621E68-BF28-4A1C-B1A2-4E55E139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BE8BBE4D-F0DF-49B9-B75A-99DAC53AC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23">
              <a:extLst>
                <a:ext uri="{FF2B5EF4-FFF2-40B4-BE49-F238E27FC236}">
                  <a16:creationId xmlns:a16="http://schemas.microsoft.com/office/drawing/2014/main" id="{E0F07DDC-34A6-46A1-9DE9-2BBE2931A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5">
              <a:extLst>
                <a:ext uri="{FF2B5EF4-FFF2-40B4-BE49-F238E27FC236}">
                  <a16:creationId xmlns:a16="http://schemas.microsoft.com/office/drawing/2014/main" id="{2CEB2BF9-B8DB-45B9-86EA-D197B5B1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08B5BB34-3801-4E70-A981-FE007635E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Rectangle 27">
              <a:extLst>
                <a:ext uri="{FF2B5EF4-FFF2-40B4-BE49-F238E27FC236}">
                  <a16:creationId xmlns:a16="http://schemas.microsoft.com/office/drawing/2014/main" id="{38432A75-2CEB-463C-A8F2-ABB50A79F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8">
              <a:extLst>
                <a:ext uri="{FF2B5EF4-FFF2-40B4-BE49-F238E27FC236}">
                  <a16:creationId xmlns:a16="http://schemas.microsoft.com/office/drawing/2014/main" id="{E7E850B8-C050-4597-8BEB-113FEC9A2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29">
              <a:extLst>
                <a:ext uri="{FF2B5EF4-FFF2-40B4-BE49-F238E27FC236}">
                  <a16:creationId xmlns:a16="http://schemas.microsoft.com/office/drawing/2014/main" id="{24ACC798-9CEC-4B6F-A8DD-F8E6FCCCF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1D58A8C6-1294-4CD9-89BC-F1E981A52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Isosceles Triangle 93">
              <a:extLst>
                <a:ext uri="{FF2B5EF4-FFF2-40B4-BE49-F238E27FC236}">
                  <a16:creationId xmlns:a16="http://schemas.microsoft.com/office/drawing/2014/main" id="{F32F2ED6-6143-46C4-A641-72D42732B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5C9652B3-A450-4ED6-8FBF-F536BA60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794" name="Picture 2" descr="Heste Tegninger Der Springer">
            <a:extLst>
              <a:ext uri="{FF2B5EF4-FFF2-40B4-BE49-F238E27FC236}">
                <a16:creationId xmlns:a16="http://schemas.microsoft.com/office/drawing/2014/main" id="{C41182B0-F376-DC48-8524-500398D0D8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8" r="1" b="5173"/>
          <a:stretch/>
        </p:blipFill>
        <p:spPr bwMode="auto">
          <a:xfrm>
            <a:off x="568452" y="571500"/>
            <a:ext cx="1105509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17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da-DK" dirty="0"/>
              <a:t>Bestyrelsen</a:t>
            </a: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75" name="Pladsholder til indhold 2">
            <a:extLst>
              <a:ext uri="{FF2B5EF4-FFF2-40B4-BE49-F238E27FC236}">
                <a16:creationId xmlns:a16="http://schemas.microsoft.com/office/drawing/2014/main" id="{7C094A33-EE88-489E-97D0-6B872B917A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866604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7852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pPr marL="0" indent="0" fontAlgn="base">
              <a:lnSpc>
                <a:spcPct val="90000"/>
              </a:lnSpc>
              <a:buNone/>
            </a:pPr>
            <a:r>
              <a:rPr lang="da-DK" sz="1700" b="1"/>
              <a:t>Bestyrelsens formelle opgaver dækker over følgende:</a:t>
            </a:r>
          </a:p>
          <a:p>
            <a:pPr fontAlgn="base">
              <a:lnSpc>
                <a:spcPct val="90000"/>
              </a:lnSpc>
            </a:pPr>
            <a:r>
              <a:rPr lang="da-DK" sz="1700"/>
              <a:t>Varetagelse af den overordnede og strategiske og daglige ledelse og sikre en forsvarlig organisation</a:t>
            </a:r>
          </a:p>
          <a:p>
            <a:pPr fontAlgn="base">
              <a:lnSpc>
                <a:spcPct val="90000"/>
              </a:lnSpc>
            </a:pPr>
            <a:r>
              <a:rPr lang="da-DK" sz="1700" u="sng"/>
              <a:t>Modtage løbende rapportering af foreningens finansielle forhold, så det sikres, at kapitalberedskabet altid er forsvarligt</a:t>
            </a:r>
          </a:p>
          <a:p>
            <a:pPr fontAlgn="base">
              <a:lnSpc>
                <a:spcPct val="90000"/>
              </a:lnSpc>
            </a:pPr>
            <a:r>
              <a:rPr lang="da-DK" sz="1700"/>
              <a:t>Sikre at bogføring og regnskabsaflæggelse og herunder betalinger af alle afgifter og skatter sker på en forsvarlig måde</a:t>
            </a:r>
          </a:p>
          <a:p>
            <a:pPr fontAlgn="base">
              <a:lnSpc>
                <a:spcPct val="90000"/>
              </a:lnSpc>
            </a:pPr>
            <a:r>
              <a:rPr lang="da-DK" sz="1700"/>
              <a:t>Godkendelse af årsregnskabet</a:t>
            </a:r>
            <a:endParaRPr lang="da-DK" sz="1700" u="sng"/>
          </a:p>
          <a:p>
            <a:pPr fontAlgn="base">
              <a:lnSpc>
                <a:spcPct val="90000"/>
              </a:lnSpc>
            </a:pPr>
            <a:r>
              <a:rPr lang="da-DK" sz="1700" u="sng"/>
              <a:t>Finansielle beslutninger</a:t>
            </a:r>
          </a:p>
          <a:p>
            <a:pPr fontAlgn="base">
              <a:lnSpc>
                <a:spcPct val="90000"/>
              </a:lnSpc>
            </a:pPr>
            <a:r>
              <a:rPr lang="da-DK" sz="1700"/>
              <a:t>Etablering af nødvendige procedurer for risikostyring, samt politikker og regler</a:t>
            </a:r>
          </a:p>
          <a:p>
            <a:pPr fontAlgn="base">
              <a:lnSpc>
                <a:spcPct val="90000"/>
              </a:lnSpc>
            </a:pPr>
            <a:r>
              <a:rPr lang="da-DK" sz="1700"/>
              <a:t>Andre beslutninger af stor betydning for foreningen</a:t>
            </a:r>
          </a:p>
          <a:p>
            <a:pPr marL="0" indent="0" fontAlgn="base">
              <a:lnSpc>
                <a:spcPct val="90000"/>
              </a:lnSpc>
              <a:buNone/>
            </a:pPr>
            <a:endParaRPr lang="da-DK" sz="1700"/>
          </a:p>
          <a:p>
            <a:pPr>
              <a:lnSpc>
                <a:spcPct val="90000"/>
              </a:lnSpc>
            </a:pPr>
            <a:endParaRPr lang="da-DK" sz="170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da-DK">
                <a:solidFill>
                  <a:schemeClr val="bg1"/>
                </a:solidFill>
              </a:rPr>
              <a:t>Bestyrelsen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92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Bestyrelsen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Bestyrelsen er underlagt et </a:t>
            </a:r>
            <a:r>
              <a:rPr lang="da-DK" u="sng" dirty="0"/>
              <a:t>bestyrelsesansvar</a:t>
            </a:r>
            <a:r>
              <a:rPr lang="da-DK" dirty="0"/>
              <a:t>.</a:t>
            </a:r>
          </a:p>
          <a:p>
            <a:pPr fontAlgn="base"/>
            <a:r>
              <a:rPr lang="da-DK" dirty="0"/>
              <a:t>Ovenstående opgaver gælder for bestyrelsen som helhed, men med disse ansvarsområder følger også et </a:t>
            </a:r>
            <a:r>
              <a:rPr lang="da-DK" u="sng" dirty="0"/>
              <a:t>personligt ansvar</a:t>
            </a:r>
            <a:r>
              <a:rPr lang="da-DK" dirty="0"/>
              <a:t> og en risiko som bestyrelsesmedlem. </a:t>
            </a:r>
            <a:r>
              <a:rPr lang="da-DK" u="sng" dirty="0"/>
              <a:t>Medlemmer af bestyrelsen hæfter nemlig personligt for deres beslutninger.</a:t>
            </a:r>
          </a:p>
          <a:p>
            <a:pPr fontAlgn="base"/>
            <a:r>
              <a:rPr lang="da-DK" dirty="0"/>
              <a:t>Det betyder, at vi som bestyrelsesmedlemmer kan blive stillet til regnskab for bestyrelsens beslutninger, hvis noget skulle gå galt. </a:t>
            </a:r>
          </a:p>
          <a:p>
            <a:pPr fontAlgn="base"/>
            <a:r>
              <a:rPr lang="da-DK" dirty="0"/>
              <a:t>Derfor skal vi til enhver tid leve op til Selskabslovens krav.</a:t>
            </a:r>
          </a:p>
          <a:p>
            <a:endParaRPr lang="da-DK" dirty="0"/>
          </a:p>
          <a:p>
            <a:pPr lvl="1"/>
            <a:endParaRPr lang="da-DK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10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64DA2C-A2C1-7D41-90B2-2CAF2E6E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da-DK" dirty="0"/>
              <a:t>Bestyrelsens forretningsorden</a:t>
            </a:r>
          </a:p>
        </p:txBody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1E198-5886-0D47-BD21-7389EA94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89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a-DK" sz="1300" b="1"/>
              <a:t>Forretningsordenen</a:t>
            </a:r>
            <a:r>
              <a:rPr lang="da-DK" sz="1300"/>
              <a:t> beskriver omfanget af bestyrelsens arbejde, så medlemmerne af bestyrelsen ved, </a:t>
            </a:r>
            <a:r>
              <a:rPr lang="da-DK" sz="1300" b="1"/>
              <a:t>hvad</a:t>
            </a:r>
            <a:r>
              <a:rPr lang="da-DK" sz="1300"/>
              <a:t> de siger ja til og hvilke regler og ansvar, de er pålagt.</a:t>
            </a:r>
          </a:p>
          <a:p>
            <a:pPr>
              <a:lnSpc>
                <a:spcPct val="90000"/>
              </a:lnSpc>
            </a:pPr>
            <a:endParaRPr lang="da-DK" sz="1300"/>
          </a:p>
          <a:p>
            <a:pPr marL="0" indent="0">
              <a:lnSpc>
                <a:spcPct val="90000"/>
              </a:lnSpc>
              <a:buNone/>
            </a:pPr>
            <a:r>
              <a:rPr lang="da-DK" sz="1300" b="1" i="1" u="sng"/>
              <a:t>Forretningsorden i GRR4</a:t>
            </a:r>
          </a:p>
          <a:p>
            <a:pPr>
              <a:lnSpc>
                <a:spcPct val="90000"/>
              </a:lnSpc>
            </a:pPr>
            <a:r>
              <a:rPr lang="da-DK" sz="1300" i="1"/>
              <a:t>”Ethvert bestyrelsesmedlem skal forelægge væsentlige spørgsmål på et bestyrelsesmøde, ordinært eller ekstraordinært, såfremt en beslutning på det pågældende område – enten økonomisk eller på grund af sin væsentlighed for klubbens medlemmer – er den samlede bestyrelses ansvar.</a:t>
            </a:r>
          </a:p>
          <a:p>
            <a:pPr>
              <a:lnSpc>
                <a:spcPct val="90000"/>
              </a:lnSpc>
            </a:pPr>
            <a:r>
              <a:rPr lang="da-DK" sz="1300" i="1"/>
              <a:t>Dette indebærer, at ingen bestyrelsesmedlemmer, heller ikke de bestyrelsesmedlemmer, der bestyrer et budget alene eller sammen med et udvalg, kan træffe endelig afgørelse i en sag, der omfattes af ovennævnte bestemmelse.</a:t>
            </a:r>
          </a:p>
          <a:p>
            <a:pPr>
              <a:lnSpc>
                <a:spcPct val="90000"/>
              </a:lnSpc>
            </a:pPr>
            <a:r>
              <a:rPr lang="da-DK" sz="1300" i="1"/>
              <a:t>Bedømmelse af om en beslutning på grund af økonomiske eller andre årsager er af </a:t>
            </a:r>
            <a:r>
              <a:rPr lang="da-DK" sz="1300" b="1" i="1"/>
              <a:t>væsentlighed for klubbens medlemmer </a:t>
            </a:r>
            <a:r>
              <a:rPr lang="da-DK" sz="1300" i="1"/>
              <a:t>træffes af den samlede bestyrelse.</a:t>
            </a:r>
          </a:p>
          <a:p>
            <a:pPr>
              <a:lnSpc>
                <a:spcPct val="90000"/>
              </a:lnSpc>
            </a:pPr>
            <a:r>
              <a:rPr lang="da-DK" sz="1300" i="1"/>
              <a:t>Emner, der skal sendes til høring. Et emne kan normalt ikke endeligt vedtages af bestyrelsen, såfremt det specifikt vedrører arbejdet i et eller flere udvalg, og dette/disse udvalg ikke er blevet hørt.</a:t>
            </a:r>
          </a:p>
          <a:p>
            <a:pPr>
              <a:lnSpc>
                <a:spcPct val="90000"/>
              </a:lnSpc>
            </a:pPr>
            <a:r>
              <a:rPr lang="da-DK" sz="1300" i="1"/>
              <a:t>Bestyrelsen har ingen pligt til at følge et udvalgs indstilling, men kan afgøre sagen efter de i klubbens love fastsatte regler.”</a:t>
            </a:r>
          </a:p>
          <a:p>
            <a:pPr>
              <a:lnSpc>
                <a:spcPct val="90000"/>
              </a:lnSpc>
            </a:pPr>
            <a:endParaRPr lang="da-DK" sz="1300" i="1"/>
          </a:p>
          <a:p>
            <a:pPr>
              <a:lnSpc>
                <a:spcPct val="90000"/>
              </a:lnSpc>
            </a:pPr>
            <a:endParaRPr lang="da-DK" sz="1300"/>
          </a:p>
          <a:p>
            <a:pPr lvl="1">
              <a:lnSpc>
                <a:spcPct val="90000"/>
              </a:lnSpc>
            </a:pPr>
            <a:endParaRPr lang="da-DK" sz="1300"/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D99197-7F46-6D4C-9DAB-3176AAEE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4" y="5249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3073" name="Billede 2" descr="Gråsten rideklub af 2004">
            <a:extLst>
              <a:ext uri="{FF2B5EF4-FFF2-40B4-BE49-F238E27FC236}">
                <a16:creationId xmlns:a16="http://schemas.microsoft.com/office/drawing/2014/main" id="{542B4B21-5EED-D646-AB87-CF050F6B1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4" y="5706542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146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Isosceles Triangle 93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818" name="Picture 2">
            <a:extLst>
              <a:ext uri="{FF2B5EF4-FFF2-40B4-BE49-F238E27FC236}">
                <a16:creationId xmlns:a16="http://schemas.microsoft.com/office/drawing/2014/main" id="{03BC4A6F-BCEE-B14F-8D17-38257E1482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61720" y="1131994"/>
            <a:ext cx="4870436" cy="459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072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191958-4E56-C94A-BE50-BC89DE39D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da-DK"/>
              <a:t>GRR4 - Udvalg</a:t>
            </a:r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BF20BA2-8B6D-2648-BAC1-B6DD4DFF4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999" y="53057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2049" name="Billede 2" descr="Gråsten rideklub af 2004">
            <a:extLst>
              <a:ext uri="{FF2B5EF4-FFF2-40B4-BE49-F238E27FC236}">
                <a16:creationId xmlns:a16="http://schemas.microsoft.com/office/drawing/2014/main" id="{F621C4F7-4508-AA4B-87FE-3DEBEE872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3" y="5762988"/>
            <a:ext cx="9398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51" name="Pladsholder til indhold 2">
            <a:extLst>
              <a:ext uri="{FF2B5EF4-FFF2-40B4-BE49-F238E27FC236}">
                <a16:creationId xmlns:a16="http://schemas.microsoft.com/office/drawing/2014/main" id="{D4BDF23F-F012-4F00-BBF7-0BFCFB9C50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52375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745387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14478</TotalTime>
  <Words>1469</Words>
  <Application>Microsoft Office PowerPoint</Application>
  <PresentationFormat>Widescreen</PresentationFormat>
  <Paragraphs>359</Paragraphs>
  <Slides>29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29</vt:i4>
      </vt:variant>
    </vt:vector>
  </HeadingPairs>
  <TitlesOfParts>
    <vt:vector size="34" baseType="lpstr">
      <vt:lpstr>Arial</vt:lpstr>
      <vt:lpstr>Calibri</vt:lpstr>
      <vt:lpstr>Trebuchet MS</vt:lpstr>
      <vt:lpstr>Wingdings 3</vt:lpstr>
      <vt:lpstr>Facet</vt:lpstr>
      <vt:lpstr>Udvalgsmøde  den 8.2.2022</vt:lpstr>
      <vt:lpstr>????</vt:lpstr>
      <vt:lpstr>PowerPoint-præsentation</vt:lpstr>
      <vt:lpstr>Bestyrelsen</vt:lpstr>
      <vt:lpstr>Bestyrelsen</vt:lpstr>
      <vt:lpstr>Bestyrelsen</vt:lpstr>
      <vt:lpstr>Bestyrelsens forretningsorden</vt:lpstr>
      <vt:lpstr>PowerPoint-præsentation</vt:lpstr>
      <vt:lpstr>GRR4 - Udvalg</vt:lpstr>
      <vt:lpstr>GRR4 - Udvalg</vt:lpstr>
      <vt:lpstr>Bestyrelsen  i dag</vt:lpstr>
      <vt:lpstr>Regnskabet 2021</vt:lpstr>
      <vt:lpstr>Udvalgsarbejde fremadrettet</vt:lpstr>
      <vt:lpstr>PowerPoint-præsentation</vt:lpstr>
      <vt:lpstr>Visioner og Missioner i foreninger</vt:lpstr>
      <vt:lpstr>Vision og Mission i GRR4</vt:lpstr>
      <vt:lpstr>Sparring og udvikling</vt:lpstr>
      <vt:lpstr>MOTIVATION</vt:lpstr>
      <vt:lpstr>Vær instigator og prime mover </vt:lpstr>
      <vt:lpstr>Hvad kan gøres for medlemmerne?</vt:lpstr>
      <vt:lpstr>DRF - Ridemærke</vt:lpstr>
      <vt:lpstr>PowerPoint-præsentation</vt:lpstr>
      <vt:lpstr>Udvalgene fremadrettet</vt:lpstr>
      <vt:lpstr>Udvalgene fremadrettet</vt:lpstr>
      <vt:lpstr>Bestyrelsen og  udvalgsarbejde  fremadrettet</vt:lpstr>
      <vt:lpstr>Spørgsmål og drøftelser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Udvalgsmøde  den 8.2.2022</dc:title>
  <dc:creator>Kirstine Marie Krag Andreasen</dc:creator>
  <cp:lastModifiedBy>Helle</cp:lastModifiedBy>
  <cp:revision>11</cp:revision>
  <dcterms:created xsi:type="dcterms:W3CDTF">2022-01-28T21:51:06Z</dcterms:created>
  <dcterms:modified xsi:type="dcterms:W3CDTF">2022-02-16T13:29:02Z</dcterms:modified>
</cp:coreProperties>
</file>