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7" r:id="rId30"/>
    <p:sldId id="285" r:id="rId31"/>
    <p:sldId id="286" r:id="rId32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23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45EAC-DC58-4246-83BB-50BE132262C4}" type="datetimeFigureOut">
              <a:rPr lang="sv-SE" smtClean="0"/>
              <a:t>2017-05-28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B366D-E60D-4C23-A8CD-0131A1EA4BC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8602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mtClean="0"/>
              <a:t>7 april 2008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3924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2359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3862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8316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1776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7327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7132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471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4156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3791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7898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2011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3568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115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6543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60726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9993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8196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11338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904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84259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7968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5218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3588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40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605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2023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6519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3329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366D-E60D-4C23-A8CD-0131A1EA4BC4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943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6D6A-5180-4605-A995-215340AB5095}" type="datetimeFigureOut">
              <a:rPr lang="sv-SE" smtClean="0"/>
              <a:t>2017-05-28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1359-4F79-4C00-A72B-8442361C10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9493016"/>
      </p:ext>
    </p:extLst>
  </p:cSld>
  <p:clrMapOvr>
    <a:masterClrMapping/>
  </p:clrMapOvr>
  <p:transition spd="slow"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6D6A-5180-4605-A995-215340AB5095}" type="datetimeFigureOut">
              <a:rPr lang="sv-SE" smtClean="0"/>
              <a:t>2017-05-28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1359-4F79-4C00-A72B-8442361C10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9426212"/>
      </p:ext>
    </p:extLst>
  </p:cSld>
  <p:clrMapOvr>
    <a:masterClrMapping/>
  </p:clrMapOvr>
  <p:transition spd="slow"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6D6A-5180-4605-A995-215340AB5095}" type="datetimeFigureOut">
              <a:rPr lang="sv-SE" smtClean="0"/>
              <a:t>2017-05-28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1359-4F79-4C00-A72B-8442361C10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3051535"/>
      </p:ext>
    </p:extLst>
  </p:cSld>
  <p:clrMapOvr>
    <a:masterClrMapping/>
  </p:clrMapOvr>
  <p:transition spd="slow"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6D6A-5180-4605-A995-215340AB5095}" type="datetimeFigureOut">
              <a:rPr lang="sv-SE" smtClean="0"/>
              <a:t>2017-05-28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1359-4F79-4C00-A72B-8442361C10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9939170"/>
      </p:ext>
    </p:extLst>
  </p:cSld>
  <p:clrMapOvr>
    <a:masterClrMapping/>
  </p:clrMapOvr>
  <p:transition spd="slow"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6D6A-5180-4605-A995-215340AB5095}" type="datetimeFigureOut">
              <a:rPr lang="sv-SE" smtClean="0"/>
              <a:t>2017-05-28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1359-4F79-4C00-A72B-8442361C10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2566"/>
      </p:ext>
    </p:extLst>
  </p:cSld>
  <p:clrMapOvr>
    <a:masterClrMapping/>
  </p:clrMapOvr>
  <p:transition spd="slow"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6D6A-5180-4605-A995-215340AB5095}" type="datetimeFigureOut">
              <a:rPr lang="sv-SE" smtClean="0"/>
              <a:t>2017-05-28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1359-4F79-4C00-A72B-8442361C10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4923631"/>
      </p:ext>
    </p:extLst>
  </p:cSld>
  <p:clrMapOvr>
    <a:masterClrMapping/>
  </p:clrMapOvr>
  <p:transition spd="slow"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6D6A-5180-4605-A995-215340AB5095}" type="datetimeFigureOut">
              <a:rPr lang="sv-SE" smtClean="0"/>
              <a:t>2017-05-28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1359-4F79-4C00-A72B-8442361C10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6182567"/>
      </p:ext>
    </p:extLst>
  </p:cSld>
  <p:clrMapOvr>
    <a:masterClrMapping/>
  </p:clrMapOvr>
  <p:transition spd="slow"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6D6A-5180-4605-A995-215340AB5095}" type="datetimeFigureOut">
              <a:rPr lang="sv-SE" smtClean="0"/>
              <a:t>2017-05-28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1359-4F79-4C00-A72B-8442361C10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4983973"/>
      </p:ext>
    </p:extLst>
  </p:cSld>
  <p:clrMapOvr>
    <a:masterClrMapping/>
  </p:clrMapOvr>
  <p:transition spd="slow"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6D6A-5180-4605-A995-215340AB5095}" type="datetimeFigureOut">
              <a:rPr lang="sv-SE" smtClean="0"/>
              <a:t>2017-05-28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1359-4F79-4C00-A72B-8442361C10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74917"/>
      </p:ext>
    </p:extLst>
  </p:cSld>
  <p:clrMapOvr>
    <a:masterClrMapping/>
  </p:clrMapOvr>
  <p:transition spd="slow"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6D6A-5180-4605-A995-215340AB5095}" type="datetimeFigureOut">
              <a:rPr lang="sv-SE" smtClean="0"/>
              <a:t>2017-05-28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1359-4F79-4C00-A72B-8442361C10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7293680"/>
      </p:ext>
    </p:extLst>
  </p:cSld>
  <p:clrMapOvr>
    <a:masterClrMapping/>
  </p:clrMapOvr>
  <p:transition spd="slow"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6D6A-5180-4605-A995-215340AB5095}" type="datetimeFigureOut">
              <a:rPr lang="sv-SE" smtClean="0"/>
              <a:t>2017-05-28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1359-4F79-4C00-A72B-8442361C10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8930120"/>
      </p:ext>
    </p:extLst>
  </p:cSld>
  <p:clrMapOvr>
    <a:masterClrMapping/>
  </p:clrMapOvr>
  <p:transition spd="slow"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56D6A-5180-4605-A995-215340AB5095}" type="datetimeFigureOut">
              <a:rPr lang="sv-SE" smtClean="0"/>
              <a:t>2017-05-28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B1359-4F79-4C00-A72B-8442361C10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844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microsoft.com/office/2007/relationships/hdphoto" Target="../media/hdphoto6.wdp"/><Relationship Id="rId3" Type="http://schemas.openxmlformats.org/officeDocument/2006/relationships/image" Target="../media/image64.jpeg"/><Relationship Id="rId7" Type="http://schemas.microsoft.com/office/2007/relationships/hdphoto" Target="../media/hdphoto4.wdp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microsoft.com/office/2007/relationships/hdphoto" Target="../media/hdphoto5.wdp"/><Relationship Id="rId5" Type="http://schemas.openxmlformats.org/officeDocument/2006/relationships/image" Target="../media/image65.jpeg"/><Relationship Id="rId10" Type="http://schemas.openxmlformats.org/officeDocument/2006/relationships/image" Target="../media/image69.jpeg"/><Relationship Id="rId4" Type="http://schemas.microsoft.com/office/2007/relationships/hdphoto" Target="../media/hdphoto3.wdp"/><Relationship Id="rId9" Type="http://schemas.openxmlformats.org/officeDocument/2006/relationships/image" Target="../media/image68.jpeg"/><Relationship Id="rId14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6.jpeg"/><Relationship Id="rId7" Type="http://schemas.microsoft.com/office/2007/relationships/hdphoto" Target="../media/hdphoto7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2.jpeg"/><Relationship Id="rId4" Type="http://schemas.openxmlformats.org/officeDocument/2006/relationships/image" Target="../media/image107.jpeg"/><Relationship Id="rId9" Type="http://schemas.openxmlformats.org/officeDocument/2006/relationships/image" Target="../media/image1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5" Type="http://schemas.openxmlformats.org/officeDocument/2006/relationships/image" Target="../media/image124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7.jpeg"/><Relationship Id="rId7" Type="http://schemas.microsoft.com/office/2007/relationships/hdphoto" Target="../media/hdphoto10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3.jpeg"/><Relationship Id="rId5" Type="http://schemas.microsoft.com/office/2007/relationships/hdphoto" Target="../media/hdphoto9.wdp"/><Relationship Id="rId10" Type="http://schemas.openxmlformats.org/officeDocument/2006/relationships/image" Target="../media/image132.jpeg"/><Relationship Id="rId4" Type="http://schemas.openxmlformats.org/officeDocument/2006/relationships/image" Target="../media/image128.jpeg"/><Relationship Id="rId9" Type="http://schemas.openxmlformats.org/officeDocument/2006/relationships/image" Target="../media/image1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142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12" Type="http://schemas.microsoft.com/office/2007/relationships/hdphoto" Target="../media/hdphoto1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11" Type="http://schemas.openxmlformats.org/officeDocument/2006/relationships/image" Target="../media/image141.jpeg"/><Relationship Id="rId5" Type="http://schemas.openxmlformats.org/officeDocument/2006/relationships/image" Target="../media/image136.jpeg"/><Relationship Id="rId15" Type="http://schemas.openxmlformats.org/officeDocument/2006/relationships/image" Target="../media/image144.jpeg"/><Relationship Id="rId10" Type="http://schemas.microsoft.com/office/2007/relationships/hdphoto" Target="../media/hdphoto11.wdp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Relationship Id="rId14" Type="http://schemas.openxmlformats.org/officeDocument/2006/relationships/image" Target="../media/image1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12" Type="http://schemas.openxmlformats.org/officeDocument/2006/relationships/image" Target="../media/image1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11" Type="http://schemas.openxmlformats.org/officeDocument/2006/relationships/image" Target="../media/image153.jpeg"/><Relationship Id="rId5" Type="http://schemas.openxmlformats.org/officeDocument/2006/relationships/image" Target="../media/image147.jpeg"/><Relationship Id="rId10" Type="http://schemas.openxmlformats.org/officeDocument/2006/relationships/image" Target="../media/image152.jpe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10" Type="http://schemas.openxmlformats.org/officeDocument/2006/relationships/image" Target="../media/image162.jpeg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12" Type="http://schemas.openxmlformats.org/officeDocument/2006/relationships/image" Target="../media/image17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11" Type="http://schemas.openxmlformats.org/officeDocument/2006/relationships/image" Target="../media/image172.jpeg"/><Relationship Id="rId5" Type="http://schemas.openxmlformats.org/officeDocument/2006/relationships/image" Target="../media/image167.jpeg"/><Relationship Id="rId10" Type="http://schemas.openxmlformats.org/officeDocument/2006/relationships/image" Target="../media/image171.jpeg"/><Relationship Id="rId4" Type="http://schemas.openxmlformats.org/officeDocument/2006/relationships/image" Target="../media/image166.jpeg"/><Relationship Id="rId9" Type="http://schemas.openxmlformats.org/officeDocument/2006/relationships/image" Target="../media/image17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13" Type="http://schemas.microsoft.com/office/2007/relationships/hdphoto" Target="../media/hdphoto14.wdp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12" Type="http://schemas.openxmlformats.org/officeDocument/2006/relationships/image" Target="../media/image18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11" Type="http://schemas.openxmlformats.org/officeDocument/2006/relationships/image" Target="../media/image182.jpeg"/><Relationship Id="rId5" Type="http://schemas.openxmlformats.org/officeDocument/2006/relationships/image" Target="../media/image176.jpeg"/><Relationship Id="rId15" Type="http://schemas.microsoft.com/office/2007/relationships/hdphoto" Target="../media/hdphoto15.wdp"/><Relationship Id="rId10" Type="http://schemas.openxmlformats.org/officeDocument/2006/relationships/image" Target="../media/image181.jpe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Relationship Id="rId14" Type="http://schemas.openxmlformats.org/officeDocument/2006/relationships/image" Target="../media/image18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186.jpeg"/><Relationship Id="rId7" Type="http://schemas.microsoft.com/office/2007/relationships/hdphoto" Target="../media/hdphoto16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11" Type="http://schemas.openxmlformats.org/officeDocument/2006/relationships/image" Target="../media/image193.jpeg"/><Relationship Id="rId5" Type="http://schemas.openxmlformats.org/officeDocument/2006/relationships/image" Target="../media/image188.jpeg"/><Relationship Id="rId10" Type="http://schemas.openxmlformats.org/officeDocument/2006/relationships/image" Target="../media/image192.jpeg"/><Relationship Id="rId4" Type="http://schemas.openxmlformats.org/officeDocument/2006/relationships/image" Target="../media/image187.jpeg"/><Relationship Id="rId9" Type="http://schemas.openxmlformats.org/officeDocument/2006/relationships/image" Target="../media/image19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13" Type="http://schemas.openxmlformats.org/officeDocument/2006/relationships/image" Target="../media/image204.jpeg"/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12" Type="http://schemas.openxmlformats.org/officeDocument/2006/relationships/image" Target="../media/image20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jpeg"/><Relationship Id="rId11" Type="http://schemas.openxmlformats.org/officeDocument/2006/relationships/image" Target="../media/image202.jpeg"/><Relationship Id="rId5" Type="http://schemas.openxmlformats.org/officeDocument/2006/relationships/image" Target="../media/image196.jpeg"/><Relationship Id="rId10" Type="http://schemas.openxmlformats.org/officeDocument/2006/relationships/image" Target="../media/image201.jpeg"/><Relationship Id="rId4" Type="http://schemas.openxmlformats.org/officeDocument/2006/relationships/image" Target="../media/image195.jpeg"/><Relationship Id="rId9" Type="http://schemas.openxmlformats.org/officeDocument/2006/relationships/image" Target="../media/image20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jpeg"/><Relationship Id="rId11" Type="http://schemas.openxmlformats.org/officeDocument/2006/relationships/image" Target="../media/image213.jpeg"/><Relationship Id="rId5" Type="http://schemas.openxmlformats.org/officeDocument/2006/relationships/image" Target="../media/image207.jpeg"/><Relationship Id="rId10" Type="http://schemas.openxmlformats.org/officeDocument/2006/relationships/image" Target="../media/image212.jpeg"/><Relationship Id="rId4" Type="http://schemas.openxmlformats.org/officeDocument/2006/relationships/image" Target="../media/image206.jpeg"/><Relationship Id="rId9" Type="http://schemas.openxmlformats.org/officeDocument/2006/relationships/image" Target="../media/image2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3" Type="http://schemas.openxmlformats.org/officeDocument/2006/relationships/image" Target="../media/image216.jpeg"/><Relationship Id="rId7" Type="http://schemas.openxmlformats.org/officeDocument/2006/relationships/image" Target="../media/image2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jpeg"/><Relationship Id="rId11" Type="http://schemas.openxmlformats.org/officeDocument/2006/relationships/image" Target="../media/image223.jpeg"/><Relationship Id="rId5" Type="http://schemas.openxmlformats.org/officeDocument/2006/relationships/image" Target="../media/image218.jpeg"/><Relationship Id="rId10" Type="http://schemas.microsoft.com/office/2007/relationships/hdphoto" Target="../media/hdphoto17.wdp"/><Relationship Id="rId4" Type="http://schemas.openxmlformats.org/officeDocument/2006/relationships/image" Target="../media/image217.jpeg"/><Relationship Id="rId9" Type="http://schemas.openxmlformats.org/officeDocument/2006/relationships/image" Target="../media/image2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jpeg"/><Relationship Id="rId11" Type="http://schemas.openxmlformats.org/officeDocument/2006/relationships/image" Target="../media/image232.jpeg"/><Relationship Id="rId5" Type="http://schemas.openxmlformats.org/officeDocument/2006/relationships/image" Target="../media/image226.jpeg"/><Relationship Id="rId10" Type="http://schemas.openxmlformats.org/officeDocument/2006/relationships/image" Target="../media/image231.jpeg"/><Relationship Id="rId4" Type="http://schemas.openxmlformats.org/officeDocument/2006/relationships/image" Target="../media/image225.jpeg"/><Relationship Id="rId9" Type="http://schemas.openxmlformats.org/officeDocument/2006/relationships/image" Target="../media/image2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7" Type="http://schemas.openxmlformats.org/officeDocument/2006/relationships/image" Target="../media/image2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microsoft.com/office/2007/relationships/hdphoto" Target="../media/hdphoto1.wdp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548172"/>
          </a:xfrm>
        </p:spPr>
        <p:txBody>
          <a:bodyPr>
            <a:normAutofit/>
          </a:bodyPr>
          <a:lstStyle/>
          <a:p>
            <a:r>
              <a:rPr lang="sv-SE" sz="2800" dirty="0" smtClean="0"/>
              <a:t>Morgonbadarna Herrar</a:t>
            </a:r>
            <a:br>
              <a:rPr lang="sv-SE" sz="2800" dirty="0" smtClean="0"/>
            </a:br>
            <a:r>
              <a:rPr lang="sv-SE" sz="2800" dirty="0" smtClean="0"/>
              <a:t>Diverse bilder från 2008 och framåt.</a:t>
            </a:r>
            <a:br>
              <a:rPr lang="sv-SE" sz="2800" dirty="0" smtClean="0"/>
            </a:br>
            <a:r>
              <a:rPr lang="sv-SE" sz="1600" dirty="0" smtClean="0"/>
              <a:t>Sammanställt av Elsie Nordström</a:t>
            </a:r>
            <a:endParaRPr lang="sv-SE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08820"/>
            <a:ext cx="5688632" cy="426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3923928" y="6237312"/>
            <a:ext cx="1293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mtClean="0"/>
              <a:t>7 april 2008</a:t>
            </a:r>
          </a:p>
        </p:txBody>
      </p:sp>
    </p:spTree>
    <p:extLst>
      <p:ext uri="{BB962C8B-B14F-4D97-AF65-F5344CB8AC3E}">
        <p14:creationId xmlns:p14="http://schemas.microsoft.com/office/powerpoint/2010/main" val="938828774"/>
      </p:ext>
    </p:extLst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2_12_13 Morgonbadare Herrar luciakaffe\MB Lucia 2012,Bo L- 0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4663"/>
            <a:ext cx="2783756" cy="2178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2_12_13 Morgonbadare Herrar luciakaffe\DSCN05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2376264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2_12_13 Morgonbadare Herrar luciakaffe\DSCN056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40768"/>
            <a:ext cx="2381250" cy="1785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2_12_13 Morgonbadare Herrar luciakaffe\DSCN0570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54596"/>
            <a:ext cx="28956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2_12_13 Morgonbadare Herrar luciakaffe\IMG_390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6992"/>
            <a:ext cx="4056174" cy="29669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ktangel 6"/>
          <p:cNvSpPr/>
          <p:nvPr/>
        </p:nvSpPr>
        <p:spPr>
          <a:xfrm>
            <a:off x="2525750" y="2905199"/>
            <a:ext cx="37744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/>
              <a:t>Lucia och avslutningsfika den 13 december 2012.</a:t>
            </a:r>
          </a:p>
        </p:txBody>
      </p:sp>
    </p:spTree>
    <p:extLst>
      <p:ext uri="{BB962C8B-B14F-4D97-AF65-F5344CB8AC3E}">
        <p14:creationId xmlns:p14="http://schemas.microsoft.com/office/powerpoint/2010/main" val="102751471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3_03_18 WSS Morgonbadare Herr. Positiv frukost+VIF Veteraner\20130318_090402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905125" cy="217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3_03_18 WSS Morgonbadare Herr. Positiv frukost+VIF Veteraner\20130318_0903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2520280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3_03_18 WSS Morgonbadare Herr. Positiv frukost+VIF Veteraner\20130318_090425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92795"/>
            <a:ext cx="240030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3_03_18 WSS Morgonbadare Herr. Positiv frukost+VIF Veteraner\20130318_09061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45775"/>
            <a:ext cx="1728192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3_03_18 WSS Morgonbadare Herr. Positiv frukost+VIF Veteraner\20130318_09052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66" y="2782948"/>
            <a:ext cx="2376264" cy="169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3_03_18 WSS Morgonbadare Herr. Positiv frukost+VIF Veteraner\20130318_090410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94" y="2745775"/>
            <a:ext cx="2891197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3_03_18 WSS Morgonbadare Herr. Positiv frukost+VIF Veteraner\20130318_090350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2828925" cy="212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U:\Bilder\2013_03_18 WSS Morgonbadare Herr. Positiv frukost+VIF Veteraner\20130318_090537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06" y="4979873"/>
            <a:ext cx="2396282" cy="17614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ktangel 9"/>
          <p:cNvSpPr/>
          <p:nvPr/>
        </p:nvSpPr>
        <p:spPr>
          <a:xfrm>
            <a:off x="3275856" y="5210036"/>
            <a:ext cx="2880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/>
              <a:t>Positiv frukost på </a:t>
            </a:r>
            <a:r>
              <a:rPr lang="sv-SE" sz="1600" dirty="0" err="1"/>
              <a:t>Hwitstjärna</a:t>
            </a:r>
            <a:r>
              <a:rPr lang="sv-SE" sz="1600" dirty="0"/>
              <a:t> </a:t>
            </a:r>
            <a:endParaRPr lang="sv-SE" sz="1600" dirty="0" smtClean="0"/>
          </a:p>
          <a:p>
            <a:pPr algn="ctr"/>
            <a:r>
              <a:rPr lang="sv-SE" sz="1600" dirty="0" smtClean="0"/>
              <a:t>den </a:t>
            </a:r>
            <a:r>
              <a:rPr lang="sv-SE" sz="1600" dirty="0"/>
              <a:t>18 mars 2013.</a:t>
            </a:r>
          </a:p>
        </p:txBody>
      </p:sp>
    </p:spTree>
    <p:extLst>
      <p:ext uri="{BB962C8B-B14F-4D97-AF65-F5344CB8AC3E}">
        <p14:creationId xmlns:p14="http://schemas.microsoft.com/office/powerpoint/2010/main" val="1706738876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3_05_30 WSS Morg.badare Herrar avslutning\P53000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5448"/>
            <a:ext cx="237490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3_05_30 WSS Morg.badare Herrar avslutning\P53000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9069"/>
            <a:ext cx="2124968" cy="171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3_05_30 WSS Morg.badare Herrar avslutning\P530001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07" y="460797"/>
            <a:ext cx="2360980" cy="159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3_05_30 WSS Morg.badare Herrar avslutning\P530001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2308275" cy="162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3_05_30 WSS Morg.badare Herrar avslutning\P530001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5" y="2383144"/>
            <a:ext cx="1728192" cy="1379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3_05_30 WSS Morg.badare Herrar avslutning\P530001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51273"/>
            <a:ext cx="1944216" cy="1521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3_05_30 WSS Morg.badare Herrar avslutning\P5300018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568053"/>
            <a:ext cx="1981200" cy="148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U:\Bilder\2013_05_30 WSS Morg.badare Herrar avslutning\P5300021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34386"/>
            <a:ext cx="23368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objekt 9" descr="U:\Bilder\2013_05_30 WSS Morg.badare Herrar avslutning\IMG_5004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0" y="4053318"/>
            <a:ext cx="2181225" cy="1636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objekt 10" descr="U:\Bilder\2013_05_30 WSS Morg.badare Herrar avslutning\IMG_5005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22" y="4177492"/>
            <a:ext cx="2333625" cy="175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U:\Bilder\2013_05_30 WSS Morg.badare Herrar avslutning\P530003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145" y="4509120"/>
            <a:ext cx="2561017" cy="192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ktangel 11"/>
          <p:cNvSpPr/>
          <p:nvPr/>
        </p:nvSpPr>
        <p:spPr>
          <a:xfrm>
            <a:off x="899592" y="59492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600" b="1" dirty="0">
                <a:solidFill>
                  <a:srgbClr val="0070C0"/>
                </a:solidFill>
              </a:rPr>
              <a:t>Våravslutning på Frimurarnas gård den 30 maj 2013. Fortsättning i </a:t>
            </a:r>
            <a:r>
              <a:rPr lang="sv-SE" sz="1600" b="1" dirty="0" err="1">
                <a:solidFill>
                  <a:srgbClr val="0070C0"/>
                </a:solidFill>
              </a:rPr>
              <a:t>Botan</a:t>
            </a:r>
            <a:r>
              <a:rPr lang="sv-SE" sz="1600" b="1" dirty="0">
                <a:solidFill>
                  <a:srgbClr val="0070C0"/>
                </a:solidFill>
              </a:rPr>
              <a:t> </a:t>
            </a:r>
            <a:r>
              <a:rPr lang="sv-SE" sz="1600" b="1" dirty="0" smtClean="0">
                <a:solidFill>
                  <a:srgbClr val="0070C0"/>
                </a:solidFill>
              </a:rPr>
              <a:t>när </a:t>
            </a:r>
            <a:r>
              <a:rPr lang="sv-SE" sz="1600" b="1" dirty="0">
                <a:solidFill>
                  <a:srgbClr val="0070C0"/>
                </a:solidFill>
              </a:rPr>
              <a:t>dimman drog in.</a:t>
            </a:r>
          </a:p>
        </p:txBody>
      </p:sp>
    </p:spTree>
    <p:extLst>
      <p:ext uri="{BB962C8B-B14F-4D97-AF65-F5344CB8AC3E}">
        <p14:creationId xmlns:p14="http://schemas.microsoft.com/office/powerpoint/2010/main" val="3852555175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3_05_30 WSS Morg.badare Herrar avslutning\P53000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2290"/>
            <a:ext cx="2023616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3_05_30 WSS Morg.badare Herrar avslutning\P53000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86" y="836712"/>
            <a:ext cx="1977390" cy="148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3_05_30 WSS Morg.badare Herrar avslutning\IMG_50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242" y="404664"/>
            <a:ext cx="2187625" cy="1604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3_05_30 WSS Morg.badare Herrar avslutning\P530002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15256"/>
            <a:ext cx="2108200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3_05_30 WSS Morg.badare Herrar avslutning\P530002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2371725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3_05_30 WSS Morg.badare Herrar avslutning\IMG_500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45220"/>
            <a:ext cx="2522264" cy="1875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3_05_30 WSS Morg.badare Herrar avslutning\P530002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46971"/>
            <a:ext cx="2235448" cy="173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U:\Bilder\2013_05_30 WSS Morg.badare Herrar avslutning\P5300025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64904"/>
            <a:ext cx="2206538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objekt 9" descr="U:\Bilder\2013_05_30 WSS Morg.badare Herrar avslutning\P5300029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66742"/>
            <a:ext cx="2108200" cy="15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ktangel 10"/>
          <p:cNvSpPr/>
          <p:nvPr/>
        </p:nvSpPr>
        <p:spPr>
          <a:xfrm>
            <a:off x="3203848" y="5016078"/>
            <a:ext cx="336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600" b="1" dirty="0">
                <a:solidFill>
                  <a:srgbClr val="0070C0"/>
                </a:solidFill>
              </a:rPr>
              <a:t>… och dimman lättade… 30 maj 2013</a:t>
            </a:r>
            <a:r>
              <a:rPr lang="sv-SE" sz="1600" b="1" dirty="0" smtClean="0">
                <a:solidFill>
                  <a:srgbClr val="0070C0"/>
                </a:solidFill>
              </a:rPr>
              <a:t>.</a:t>
            </a:r>
          </a:p>
          <a:p>
            <a:endParaRPr lang="sv-SE" sz="1600" b="1" dirty="0" smtClean="0">
              <a:solidFill>
                <a:srgbClr val="0070C0"/>
              </a:solidFill>
            </a:endParaRPr>
          </a:p>
          <a:p>
            <a:pPr algn="ctr"/>
            <a:r>
              <a:rPr lang="sv-SE" sz="1600" b="1" dirty="0" smtClean="0">
                <a:solidFill>
                  <a:srgbClr val="0070C0"/>
                </a:solidFill>
              </a:rPr>
              <a:t>Tack Lasse för, som vanligt, </a:t>
            </a:r>
          </a:p>
          <a:p>
            <a:pPr algn="ctr"/>
            <a:r>
              <a:rPr lang="sv-SE" sz="1600" b="1" dirty="0" smtClean="0">
                <a:solidFill>
                  <a:srgbClr val="0070C0"/>
                </a:solidFill>
              </a:rPr>
              <a:t>en fin föreläsning.</a:t>
            </a:r>
            <a:endParaRPr lang="sv-SE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91482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Bilder\2013_12_12 WSS Morgonbadare herrar, lucia\IMG_6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0" y="-4191000"/>
            <a:ext cx="144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U:\Bilder\2013_12_12 WSS Morgonbadare herrar, lucia\IMG_6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0" y="-41910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 descr="U:\Bilder\2013_12_12 WSS Morgonbadare herrar, lucia\IMG_623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1711325" cy="1283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3_12_12 WSS Morgonbadare herrar, lucia\IMG_624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884" y="252497"/>
            <a:ext cx="2427140" cy="1736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3_12_12 WSS Morgonbadare herrar, lucia\IMG_624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93083"/>
            <a:ext cx="2219325" cy="159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3_12_12 WSS Morgonbadare herrar, lucia\IMG_624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63304"/>
            <a:ext cx="1923415" cy="144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U:\Bilder\2013_12_12 WSS Morgonbadare herrar, lucia\IMG_624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36755"/>
            <a:ext cx="2305050" cy="172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objekt 9" descr="U:\Bilder\2013_12_12 WSS Morgonbadare herrar, lucia\IMG_6242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65" y="2747087"/>
            <a:ext cx="1914575" cy="147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objekt 10" descr="U:\Bilder\2013_12_12 WSS Morgonbadare herrar, lucia\IMG_6249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363" y="2852936"/>
            <a:ext cx="1872209" cy="1443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objekt 11" descr="U:\Bilder\2013_12_12 WSS Morgonbadare herrar, lucia\IMG_6250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357" y="2746011"/>
            <a:ext cx="1743075" cy="14192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ktangel 1"/>
          <p:cNvSpPr/>
          <p:nvPr/>
        </p:nvSpPr>
        <p:spPr>
          <a:xfrm>
            <a:off x="3203848" y="2205922"/>
            <a:ext cx="5130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b="1" dirty="0"/>
              <a:t>Herrarnas Luciatåg: </a:t>
            </a:r>
            <a:r>
              <a:rPr lang="sv-SE" sz="1200" dirty="0"/>
              <a:t>Johan Stengård</a:t>
            </a:r>
            <a:r>
              <a:rPr lang="sv-SE" sz="1200" dirty="0" smtClean="0"/>
              <a:t>,  Bengt-Olof </a:t>
            </a:r>
            <a:r>
              <a:rPr lang="sv-SE" sz="1200" dirty="0" err="1" smtClean="0"/>
              <a:t>Guteson</a:t>
            </a:r>
            <a:r>
              <a:rPr lang="sv-SE" sz="1200" dirty="0" smtClean="0"/>
              <a:t>, Lars-Inge Andersson, </a:t>
            </a:r>
          </a:p>
          <a:p>
            <a:r>
              <a:rPr lang="sv-SE" sz="1200" dirty="0" smtClean="0"/>
              <a:t>Sune Larsson, Sune  </a:t>
            </a:r>
            <a:r>
              <a:rPr lang="sv-SE" sz="1200" dirty="0" err="1" smtClean="0"/>
              <a:t>Ronkvist</a:t>
            </a:r>
            <a:r>
              <a:rPr lang="sv-SE" sz="1200" dirty="0" smtClean="0"/>
              <a:t>, Lars Algren, Lennart Kinnander, Leif  Ullrich</a:t>
            </a:r>
            <a:endParaRPr lang="sv-SE" sz="1200" dirty="0"/>
          </a:p>
        </p:txBody>
      </p:sp>
      <p:sp>
        <p:nvSpPr>
          <p:cNvPr id="3" name="Rektangel 2"/>
          <p:cNvSpPr/>
          <p:nvPr/>
        </p:nvSpPr>
        <p:spPr>
          <a:xfrm>
            <a:off x="539552" y="1712544"/>
            <a:ext cx="1821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/>
              <a:t>Therese Jakobsson, </a:t>
            </a:r>
            <a:r>
              <a:rPr lang="sv-SE" sz="1200" dirty="0" err="1"/>
              <a:t>Kjellis</a:t>
            </a:r>
            <a:r>
              <a:rPr lang="sv-SE" sz="1200" dirty="0"/>
              <a:t> </a:t>
            </a:r>
            <a:endParaRPr lang="sv-SE" sz="1200" dirty="0" smtClean="0"/>
          </a:p>
          <a:p>
            <a:r>
              <a:rPr lang="sv-SE" sz="1200" dirty="0" smtClean="0"/>
              <a:t>och </a:t>
            </a:r>
            <a:r>
              <a:rPr lang="sv-SE" sz="1200" dirty="0"/>
              <a:t>Eva </a:t>
            </a:r>
            <a:r>
              <a:rPr lang="sv-SE" sz="1200" dirty="0" err="1"/>
              <a:t>Mancewicz</a:t>
            </a:r>
            <a:r>
              <a:rPr lang="sv-SE" sz="1200" dirty="0"/>
              <a:t>.</a:t>
            </a:r>
          </a:p>
        </p:txBody>
      </p:sp>
      <p:sp>
        <p:nvSpPr>
          <p:cNvPr id="4" name="Rektangel 3"/>
          <p:cNvSpPr/>
          <p:nvPr/>
        </p:nvSpPr>
        <p:spPr>
          <a:xfrm>
            <a:off x="4956085" y="223751"/>
            <a:ext cx="1944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</a:rPr>
              <a:t>12 december 2013</a:t>
            </a:r>
          </a:p>
        </p:txBody>
      </p:sp>
      <p:pic>
        <p:nvPicPr>
          <p:cNvPr id="16" name="Bildobjekt 15" descr="U:\Bilder\2013_12_12 WSS Morgonbadare herrar, lucia\IMG_6254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09120"/>
            <a:ext cx="2738264" cy="2088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upp 13"/>
          <p:cNvGrpSpPr/>
          <p:nvPr/>
        </p:nvGrpSpPr>
        <p:grpSpPr>
          <a:xfrm>
            <a:off x="395536" y="4491093"/>
            <a:ext cx="1224438" cy="1936429"/>
            <a:chOff x="467544" y="4509120"/>
            <a:chExt cx="1224438" cy="1936429"/>
          </a:xfrm>
        </p:grpSpPr>
        <p:pic>
          <p:nvPicPr>
            <p:cNvPr id="17" name="Bildobjekt 16" descr="U:\Bilder\2013_12_12 WSS Morgonbadare herrar, lucia\Björn Lindve IMG_6257 - Kopia.JPG"/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509120"/>
              <a:ext cx="1019175" cy="1447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ktangel 12"/>
            <p:cNvSpPr/>
            <p:nvPr/>
          </p:nvSpPr>
          <p:spPr>
            <a:xfrm>
              <a:off x="467544" y="5983884"/>
              <a:ext cx="12244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1200" dirty="0"/>
                <a:t>Björn Lindve, </a:t>
              </a:r>
              <a:endParaRPr lang="sv-SE" sz="1200" dirty="0" smtClean="0"/>
            </a:p>
            <a:p>
              <a:r>
                <a:rPr lang="sv-SE" sz="1200" dirty="0" smtClean="0"/>
                <a:t>endast </a:t>
              </a:r>
              <a:r>
                <a:rPr lang="sv-SE" sz="1200" dirty="0"/>
                <a:t>simmare.</a:t>
              </a:r>
            </a:p>
          </p:txBody>
        </p:sp>
      </p:grpSp>
      <p:pic>
        <p:nvPicPr>
          <p:cNvPr id="20" name="Bildobjekt 19" descr="U:\Bilder\2013_12_12 WSS Morgonbadare herrar, lucia\IMG_6237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762" y="4509119"/>
            <a:ext cx="1893648" cy="128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Bildobjekt 20" descr="U:\Bilder\2013_12_12 WSS Morgonbadare herrar, lucia\IMG_6238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327" y="4916383"/>
            <a:ext cx="1952625" cy="1464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273176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3_12_12 WSS Morgonbadare herrar, lucia\IMG_626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8" y="578683"/>
            <a:ext cx="2304256" cy="175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3_12_12 WSS Morgonbadare herrar, lucia\IMG_626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4555"/>
            <a:ext cx="2160240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3_12_12 WSS Morgonbadare herrar, lucia\IMG_626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92696"/>
            <a:ext cx="2304256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3_12_12 WSS Morgonbadare herrar, lucia\IMG_6261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2376264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3_12_12 WSS Morgonbadare herrar, lucia\IMG_626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34602"/>
            <a:ext cx="2384425" cy="178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3_12_12 WSS Morgonbadare herrar, lucia\IMG_626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559" y="2820352"/>
            <a:ext cx="2153841" cy="1688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3_12_12 WSS Morgonbadare herrar, lucia\IMG_6267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56" y="4725144"/>
            <a:ext cx="22860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ktangel 8"/>
          <p:cNvSpPr/>
          <p:nvPr/>
        </p:nvSpPr>
        <p:spPr>
          <a:xfrm>
            <a:off x="3600400" y="5085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/>
              <a:t>Avslutningsfika efter Lucia och gympa den </a:t>
            </a:r>
            <a:endParaRPr lang="sv-SE" dirty="0" smtClean="0"/>
          </a:p>
          <a:p>
            <a:r>
              <a:rPr lang="sv-SE" dirty="0" smtClean="0"/>
              <a:t>12 </a:t>
            </a:r>
            <a:r>
              <a:rPr lang="sv-SE" dirty="0"/>
              <a:t>december 2013.</a:t>
            </a:r>
          </a:p>
        </p:txBody>
      </p:sp>
    </p:spTree>
    <p:extLst>
      <p:ext uri="{BB962C8B-B14F-4D97-AF65-F5344CB8AC3E}">
        <p14:creationId xmlns:p14="http://schemas.microsoft.com/office/powerpoint/2010/main" val="1660322889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4_05_26 WSS Avslutn MB-Herrar\IMG_12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2" y="644142"/>
            <a:ext cx="1848793" cy="118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4_05_26 WSS Avslutn MB-Herrar\IMG_12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276" y="862412"/>
            <a:ext cx="2009775" cy="133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4_05_26 WSS Avslutn MB-Herrar\IMG_128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840" y="476672"/>
            <a:ext cx="2021384" cy="134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4_05_26 WSS Avslutn MB-Herrar\IMG_127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64704"/>
            <a:ext cx="2141230" cy="1261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4_05_26 WSS Avslutn MB-Herrar\IMG_128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16" y="2420888"/>
            <a:ext cx="2232248" cy="1388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4_05_26 WSS Avslutn MB-Herrar\IMG_128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10385"/>
            <a:ext cx="1984936" cy="134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4_05_26 WSS Avslutn MB-Herrar\IMG_127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42" y="4408373"/>
            <a:ext cx="2074652" cy="13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U:\Bilder\2014_05_26 WSS Avslutn MB-Herrar\IMG_128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92" y="4571661"/>
            <a:ext cx="2014220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objekt 9" descr="U:\Bilder\2014_05_26 WSS Avslutn MB-Herrar\IMG_1285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74" y="2276872"/>
            <a:ext cx="207137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objekt 10" descr="U:\Bilder\2014_05_26 WSS Avslutn MB-Herrar\IMG_1278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83" y="2195512"/>
            <a:ext cx="178562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objekt 11" descr="U:\Bilder\2014_05_26 WSS Avslutn MB-Herrar\IMG_1284.JPG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894" y="4077072"/>
            <a:ext cx="2305050" cy="15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objekt 12" descr="U:\Bilder\2014_05_26 WSS Avslutn MB-Herrar\IMG_1283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83" y="3680492"/>
            <a:ext cx="1914525" cy="12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U:\Bilder\2014_05_26 WSS Avslutn MB-Herrar\IMG_1287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83" y="5132424"/>
            <a:ext cx="1828387" cy="146835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ktangel 14"/>
          <p:cNvSpPr/>
          <p:nvPr/>
        </p:nvSpPr>
        <p:spPr>
          <a:xfrm>
            <a:off x="3291024" y="6139115"/>
            <a:ext cx="2361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Fika 26 maj 2014.</a:t>
            </a:r>
          </a:p>
        </p:txBody>
      </p:sp>
    </p:spTree>
    <p:extLst>
      <p:ext uri="{BB962C8B-B14F-4D97-AF65-F5344CB8AC3E}">
        <p14:creationId xmlns:p14="http://schemas.microsoft.com/office/powerpoint/2010/main" val="3359569594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4_12_01 Morgonbadare Damer+Herrar,grupp\IMG_50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5256584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ktangel 2"/>
          <p:cNvSpPr/>
          <p:nvPr/>
        </p:nvSpPr>
        <p:spPr>
          <a:xfrm>
            <a:off x="478384" y="3857560"/>
            <a:ext cx="842493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b="1" dirty="0"/>
              <a:t>Wisby Simsällskaps motionsgrupp "Morgonbadarna" </a:t>
            </a:r>
          </a:p>
          <a:p>
            <a:r>
              <a:rPr lang="sv-SE" sz="1200" dirty="0"/>
              <a:t>Dessa herrar samlades, innan gymnastik och bad, den 1 </a:t>
            </a:r>
            <a:r>
              <a:rPr lang="sv-SE" sz="1200" dirty="0" smtClean="0"/>
              <a:t>december 2012 </a:t>
            </a:r>
            <a:r>
              <a:rPr lang="sv-SE" sz="1200" dirty="0"/>
              <a:t>denna tidiga morgon, kl. 07.00, prydliga, nykammade och förväntansfulla i väntan på fotografen.</a:t>
            </a:r>
          </a:p>
          <a:p>
            <a:r>
              <a:rPr lang="sv-SE" sz="1200" dirty="0"/>
              <a:t>Text: Bo Larsson</a:t>
            </a:r>
            <a:br>
              <a:rPr lang="sv-SE" sz="1200" dirty="0"/>
            </a:br>
            <a:r>
              <a:rPr lang="sv-SE" sz="1200" dirty="0"/>
              <a:t>Fotograf: </a:t>
            </a:r>
            <a:r>
              <a:rPr lang="sv-SE" sz="1200" dirty="0" err="1"/>
              <a:t>Kjellåke</a:t>
            </a:r>
            <a:r>
              <a:rPr lang="sv-SE" sz="1200" dirty="0"/>
              <a:t> Nordström </a:t>
            </a:r>
            <a:r>
              <a:rPr lang="sv-SE" sz="1200" dirty="0" smtClean="0"/>
              <a:t>2014-12-01</a:t>
            </a:r>
          </a:p>
          <a:p>
            <a:endParaRPr lang="sv-SE" sz="1200" dirty="0"/>
          </a:p>
          <a:p>
            <a:r>
              <a:rPr lang="sv-SE" sz="1200" dirty="0"/>
              <a:t>Samlade inför fotografen. </a:t>
            </a:r>
            <a:r>
              <a:rPr lang="sv-SE" sz="1200" b="1" dirty="0"/>
              <a:t>Övre från vänster:</a:t>
            </a:r>
            <a:r>
              <a:rPr lang="sv-SE" sz="1200" dirty="0"/>
              <a:t> John Andersson, Lars Algren (ledare), Harry Hanell, Bo Löfgren, Sylve Gillerfors, Kjell Jarebjörk, Sune </a:t>
            </a:r>
            <a:r>
              <a:rPr lang="sv-SE" sz="1200" dirty="0" err="1"/>
              <a:t>Ronqvist</a:t>
            </a:r>
            <a:r>
              <a:rPr lang="sv-SE" sz="1200" dirty="0"/>
              <a:t>, Lars Berg, Claes </a:t>
            </a:r>
            <a:r>
              <a:rPr lang="sv-SE" sz="1200" dirty="0" err="1"/>
              <a:t>Randlert</a:t>
            </a:r>
            <a:r>
              <a:rPr lang="sv-SE" sz="1200" dirty="0"/>
              <a:t>, Dick Magnusson, Lennart Kinnander. </a:t>
            </a:r>
            <a:br>
              <a:rPr lang="sv-SE" sz="1200" dirty="0"/>
            </a:br>
            <a:r>
              <a:rPr lang="sv-SE" sz="1200" b="1" dirty="0"/>
              <a:t>Mellan:</a:t>
            </a:r>
            <a:r>
              <a:rPr lang="sv-SE" sz="1200" dirty="0"/>
              <a:t> Lennart Holmberg, Lars Löfgren, Peranders Sandström, Lars-Inge Andersson, Christer Svärd, Rolf Persson, Kjell Svensson, Jörgen Jacobsson, Allan Pettersson, Ola </a:t>
            </a:r>
            <a:r>
              <a:rPr lang="sv-SE" sz="1200" dirty="0" err="1"/>
              <a:t>Mehlqvist</a:t>
            </a:r>
            <a:r>
              <a:rPr lang="sv-SE" sz="1200" dirty="0"/>
              <a:t>, Christer Martinsson, Bengt-Olof </a:t>
            </a:r>
            <a:r>
              <a:rPr lang="sv-SE" sz="1200" dirty="0" err="1"/>
              <a:t>Guteson</a:t>
            </a:r>
            <a:r>
              <a:rPr lang="sv-SE" sz="1200" dirty="0"/>
              <a:t>, Peter Ström, Henry Sundgren, Lennart Dahlin. </a:t>
            </a:r>
          </a:p>
          <a:p>
            <a:r>
              <a:rPr lang="sv-SE" sz="1200" b="1" dirty="0"/>
              <a:t>Sittande:</a:t>
            </a:r>
            <a:r>
              <a:rPr lang="sv-SE" sz="1200" dirty="0"/>
              <a:t> Jarl </a:t>
            </a:r>
            <a:r>
              <a:rPr lang="sv-SE" sz="1200" dirty="0" err="1"/>
              <a:t>Tevebring</a:t>
            </a:r>
            <a:r>
              <a:rPr lang="sv-SE" sz="1200" dirty="0"/>
              <a:t>, Stefan Nilsson, Anders Engström, Dan </a:t>
            </a:r>
            <a:r>
              <a:rPr lang="sv-SE" sz="1200" dirty="0" err="1"/>
              <a:t>Ingmansson</a:t>
            </a:r>
            <a:r>
              <a:rPr lang="sv-SE" sz="1200" dirty="0"/>
              <a:t>, Kenneth Andersson, K-G Runander (nestor), Anders Nilsson (ordf.), Bo Lindell, Sune Larsson, Bo Larsson, Leif </a:t>
            </a:r>
            <a:r>
              <a:rPr lang="sv-SE" sz="1200" dirty="0" err="1"/>
              <a:t>Ajpe</a:t>
            </a:r>
            <a:r>
              <a:rPr lang="sv-SE" sz="1200" dirty="0"/>
              <a:t>, Per </a:t>
            </a:r>
            <a:r>
              <a:rPr lang="sv-SE" sz="1200" dirty="0" err="1"/>
              <a:t>Calissendorff</a:t>
            </a:r>
            <a:r>
              <a:rPr lang="sv-SE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5397468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5_02_26 MB-H Positiv frukost,Clarion Hotel\IMG_849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97" y="764705"/>
            <a:ext cx="2308845" cy="1598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5_02_26 MB-H Positiv frukost,Clarion Hotel\IMG_849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44" y="2777753"/>
            <a:ext cx="2460625" cy="184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5_02_26 MB-H Positiv frukost,Clarion Hotel\IMG_8498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98571"/>
            <a:ext cx="2337092" cy="1764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5_02_26 MB-H Positiv frukost,Clarion Hotel\IMG_850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36912"/>
            <a:ext cx="2325167" cy="161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5_02_26 MB-H Positiv frukost,Clarion Hotel\IMG_850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2" y="3140968"/>
            <a:ext cx="2457450" cy="184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5_02_26 MB-H Positiv frukost,Clarion Hotel\IMG_8503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4543"/>
            <a:ext cx="2750418" cy="215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5_02_26 MB-H Positiv frukost,Clarion Hotel\IMG_8502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7" y="4509120"/>
            <a:ext cx="2327325" cy="18156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ktangel 8"/>
          <p:cNvSpPr/>
          <p:nvPr/>
        </p:nvSpPr>
        <p:spPr>
          <a:xfrm>
            <a:off x="465592" y="5439664"/>
            <a:ext cx="5169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Positiv frukost på Clarion </a:t>
            </a:r>
            <a:r>
              <a:rPr lang="sv-SE" dirty="0" err="1"/>
              <a:t>Hotel</a:t>
            </a:r>
            <a:r>
              <a:rPr lang="sv-SE" dirty="0"/>
              <a:t> den 26 februari 2015.</a:t>
            </a:r>
          </a:p>
        </p:txBody>
      </p:sp>
    </p:spTree>
    <p:extLst>
      <p:ext uri="{BB962C8B-B14F-4D97-AF65-F5344CB8AC3E}">
        <p14:creationId xmlns:p14="http://schemas.microsoft.com/office/powerpoint/2010/main" val="1548089248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195736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/>
              <a:t>Morgonbadarnas våravslutning med fika och </a:t>
            </a:r>
            <a:r>
              <a:rPr lang="sv-SE" dirty="0" err="1"/>
              <a:t>Botan</a:t>
            </a:r>
            <a:r>
              <a:rPr lang="sv-SE" dirty="0"/>
              <a:t> den 28 maj 2015.</a:t>
            </a:r>
          </a:p>
        </p:txBody>
      </p:sp>
      <p:pic>
        <p:nvPicPr>
          <p:cNvPr id="3" name="Bildobjekt 2" descr="U:\Bilder\2015-05-28 WSS Morgonbadare herrar, avslutning\IMG_693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3"/>
          <a:stretch/>
        </p:blipFill>
        <p:spPr bwMode="auto">
          <a:xfrm>
            <a:off x="467545" y="906979"/>
            <a:ext cx="2160240" cy="1605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5-05-28 WSS Morgonbadare herrar, avslutning\IMG_693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79857"/>
            <a:ext cx="2160240" cy="1460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5-05-28 WSS Morgonbadare herrar, avslutning\IMG_69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96" y="906979"/>
            <a:ext cx="2247900" cy="144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5-05-28 WSS Morgonbadare herrar, avslutning\IMG_691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635" y="692696"/>
            <a:ext cx="1769482" cy="117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5-05-28 WSS Morgonbadare herrar, avslutning\IMG_691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8" y="3041917"/>
            <a:ext cx="1978521" cy="1319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5-05-28 WSS Morgonbadare herrar, avslutning\IMG_691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628" y="2611828"/>
            <a:ext cx="2174354" cy="140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U:\Bilder\2015-05-28 WSS Morgonbadare herrar, avslutning\IMG_6913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942" y="2780928"/>
            <a:ext cx="2035101" cy="1404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objekt 9" descr="U:\Bilder\2015-05-28 WSS Morgonbadare herrar, avslutning\IMG_6917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569" y="2465570"/>
            <a:ext cx="1944216" cy="149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objekt 10" descr="U:\Bilder\2015-05-28 WSS Morgonbadare herrar, avslutning\IMG_6922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3" y="4797152"/>
            <a:ext cx="2448272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objekt 11" descr="U:\Bilder\2015-05-28 WSS Morgonbadare herrar, avslutning\IMG_6935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23" y="4346655"/>
            <a:ext cx="252857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objekt 12" descr="U:\Bilder\2015-05-28 WSS Morgonbadare herrar, avslutning\IMG_6920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42" y="4469537"/>
            <a:ext cx="2478390" cy="1440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301345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:\Bilder\2008_12_15 Morgonbadare D+H\IMG_36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73" y="331572"/>
            <a:ext cx="2905291" cy="21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dobjekt 11" descr="U:\Bilder\2008_12_15 Morgonbadare D+H\IMG_36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97" y="2753513"/>
            <a:ext cx="2454828" cy="169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U:\Bilder\2008_12_15 Morgonbadare D+H\IMG_365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78" y="2845556"/>
            <a:ext cx="2592288" cy="180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objekt 14" descr="U:\Bilder\2008_12_15 Morgonbadare D+H\IMG_366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5"/>
          <a:stretch/>
        </p:blipFill>
        <p:spPr bwMode="auto">
          <a:xfrm>
            <a:off x="6660232" y="476672"/>
            <a:ext cx="1617781" cy="21791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Bildobjekt 15" descr="U:\Bilder\2008_12_15 Morgonbadare D+H\IMG_366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511" y="188640"/>
            <a:ext cx="2676525" cy="2007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Bildobjekt 16" descr="U:\Bilder\2008_12_15 Morgonbadare D+H\IMG_365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53" y="4666321"/>
            <a:ext cx="246253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Bildobjekt 17" descr="U:\Bilder\2008_12_15 Morgonbadare D+H\IMG_366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93" y="4720048"/>
            <a:ext cx="2233295" cy="167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Bildobjekt 18" descr="U:\Bilder\2008_12_15 Morgonbadare D+H\IMG_3659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20048"/>
            <a:ext cx="2609850" cy="19577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ktangel 5"/>
          <p:cNvSpPr/>
          <p:nvPr/>
        </p:nvSpPr>
        <p:spPr>
          <a:xfrm>
            <a:off x="3595728" y="2383933"/>
            <a:ext cx="1944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mtClean="0"/>
              <a:t>15 december 2008</a:t>
            </a:r>
            <a:endParaRPr lang="sv-SE"/>
          </a:p>
        </p:txBody>
      </p:sp>
      <p:pic>
        <p:nvPicPr>
          <p:cNvPr id="11" name="Bildobjekt 10" descr="U:\Bilder\2008_12_15 Morgonbadare D+H\IMG_3656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80" y="2753265"/>
            <a:ext cx="2233295" cy="1611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933353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5-05-28 WSS Morgonbadare herrar, avslutning\IMG_69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2910"/>
            <a:ext cx="222885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5-05-28 WSS Morgonbadare herrar, avslutning\IMG_69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7702"/>
            <a:ext cx="2429560" cy="152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5-05-28 WSS Morgonbadare herrar, avslutning\IMG_69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21960"/>
            <a:ext cx="21717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5-05-28 WSS Morgonbadare herrar, avslutning\IMG_691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2896"/>
            <a:ext cx="2286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5-05-28 WSS Morgonbadare herrar, avslutning\IMG_693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719" y="2276872"/>
            <a:ext cx="2471420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5-05-28 WSS Morgonbadare herrar, avslutning\IMG_692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97646"/>
            <a:ext cx="2428875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5-05-28 WSS Morgonbadare herrar, avslutning\IMG_694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716" y="589527"/>
            <a:ext cx="1932756" cy="136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U:\Bilder\2015-05-28 WSS Morgonbadare herrar, avslutning\IMG_694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97152"/>
            <a:ext cx="2209800" cy="147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ktangel 9"/>
          <p:cNvSpPr/>
          <p:nvPr/>
        </p:nvSpPr>
        <p:spPr>
          <a:xfrm>
            <a:off x="2147429" y="4016896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600" dirty="0"/>
              <a:t>Sedan blev det promenad i </a:t>
            </a:r>
            <a:r>
              <a:rPr lang="sv-SE" sz="1600" dirty="0" err="1"/>
              <a:t>Botan</a:t>
            </a:r>
            <a:r>
              <a:rPr lang="sv-SE" sz="1600" dirty="0"/>
              <a:t> under ledning av </a:t>
            </a:r>
            <a:r>
              <a:rPr lang="sv-SE" sz="1600" dirty="0" err="1"/>
              <a:t>Meynard</a:t>
            </a:r>
            <a:r>
              <a:rPr lang="sv-SE" sz="1600" dirty="0"/>
              <a:t> Johansson, 28 maj 2015</a:t>
            </a:r>
            <a:r>
              <a:rPr lang="sv-SE" dirty="0"/>
              <a:t>.</a:t>
            </a:r>
          </a:p>
        </p:txBody>
      </p:sp>
      <p:pic>
        <p:nvPicPr>
          <p:cNvPr id="11" name="Bildobjekt 10" descr="U:\Bilder\2015-05-28 WSS Morgonbadare herrar, avslutning\IMG_6946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515" y="4793977"/>
            <a:ext cx="221424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objekt 11" descr="U:\Bilder\2015-05-28 WSS Morgonbadare herrar, avslutning\IMG_6952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813" y="4839484"/>
            <a:ext cx="2328545" cy="1552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831047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5-05-28 WSS Morgonbadare herrar, avslutning\IMG_69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48680"/>
            <a:ext cx="2314575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5-05-28 WSS Morgonbadare herrar, avslutning\IMG_696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47750"/>
            <a:ext cx="2381250" cy="15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5-05-28 WSS Morgonbadare herrar, avslutning\IMG_695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85850"/>
            <a:ext cx="2266950" cy="15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5-05-28 WSS Morgonbadare herrar, avslutning\IMG_694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65252"/>
            <a:ext cx="2401044" cy="1600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5-05-28 WSS Morgonbadare herrar, avslutning\IMG_695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38189"/>
            <a:ext cx="2209800" cy="14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5-05-28 WSS Morgonbadare herrar, avslutning\IMG_694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31938"/>
            <a:ext cx="2288535" cy="14298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ktangel 8"/>
          <p:cNvSpPr/>
          <p:nvPr/>
        </p:nvSpPr>
        <p:spPr>
          <a:xfrm>
            <a:off x="1203176" y="5517232"/>
            <a:ext cx="1468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dirty="0"/>
              <a:t>28 maj 2015</a:t>
            </a:r>
          </a:p>
        </p:txBody>
      </p:sp>
      <p:grpSp>
        <p:nvGrpSpPr>
          <p:cNvPr id="12" name="Grupp 11"/>
          <p:cNvGrpSpPr/>
          <p:nvPr/>
        </p:nvGrpSpPr>
        <p:grpSpPr>
          <a:xfrm>
            <a:off x="3484927" y="4428929"/>
            <a:ext cx="2383217" cy="1972144"/>
            <a:chOff x="3628943" y="4428929"/>
            <a:chExt cx="2383217" cy="1972144"/>
          </a:xfrm>
        </p:grpSpPr>
        <p:pic>
          <p:nvPicPr>
            <p:cNvPr id="8" name="Bildobjekt 7" descr="U:\Bilder\2015-05-28 WSS Morgonbadare herrar, avslutning\IMG_6960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4428929"/>
              <a:ext cx="2295525" cy="1530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ktangel 9"/>
            <p:cNvSpPr/>
            <p:nvPr/>
          </p:nvSpPr>
          <p:spPr>
            <a:xfrm>
              <a:off x="3628943" y="6093296"/>
              <a:ext cx="238321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1400" dirty="0"/>
                <a:t>Carl von Linné, vilken av dem?</a:t>
              </a:r>
            </a:p>
          </p:txBody>
        </p:sp>
      </p:grpSp>
      <p:pic>
        <p:nvPicPr>
          <p:cNvPr id="11" name="Bildobjekt 10" descr="U:\Bilder\2015-05-28 WSS Morgonbadare herrar, avslutning\IMG_6966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807421"/>
            <a:ext cx="1928495" cy="1285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468781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5-11-12 Morgonbadarna Herrar gruppfoto\IMG_998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506"/>
            <a:ext cx="5760640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ktangel 2"/>
          <p:cNvSpPr/>
          <p:nvPr/>
        </p:nvSpPr>
        <p:spPr>
          <a:xfrm>
            <a:off x="539552" y="4149080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b="1" dirty="0" smtClean="0"/>
              <a:t>Övre </a:t>
            </a:r>
            <a:r>
              <a:rPr lang="sv-SE" sz="1400" b="1" dirty="0"/>
              <a:t>raden från vänster: </a:t>
            </a:r>
            <a:r>
              <a:rPr lang="sv-SE" sz="1400" dirty="0"/>
              <a:t>Sune </a:t>
            </a:r>
            <a:r>
              <a:rPr lang="sv-SE" sz="1400" dirty="0" err="1"/>
              <a:t>Ronqvist</a:t>
            </a:r>
            <a:r>
              <a:rPr lang="sv-SE" sz="1400" dirty="0"/>
              <a:t>, Anders  Engström, Harry Hanell, Kjell Jarebjörk, Lennart Kinnander, Christer Svärd, Claes </a:t>
            </a:r>
            <a:r>
              <a:rPr lang="sv-SE" sz="1400" dirty="0" err="1"/>
              <a:t>Randlert</a:t>
            </a:r>
            <a:r>
              <a:rPr lang="sv-SE" sz="1400" dirty="0"/>
              <a:t>, </a:t>
            </a:r>
            <a:r>
              <a:rPr lang="sv-SE" sz="1400" dirty="0" err="1"/>
              <a:t>Meynard</a:t>
            </a:r>
            <a:r>
              <a:rPr lang="sv-SE" sz="1400" dirty="0"/>
              <a:t> Johansson, Christer Martinsson och Rune Nilsson</a:t>
            </a:r>
            <a:r>
              <a:rPr lang="sv-SE" sz="1400" dirty="0" smtClean="0"/>
              <a:t>.</a:t>
            </a:r>
          </a:p>
          <a:p>
            <a:endParaRPr lang="sv-SE" sz="1400" dirty="0"/>
          </a:p>
          <a:p>
            <a:r>
              <a:rPr lang="sv-SE" sz="1400" b="1" dirty="0"/>
              <a:t>Mittenraden</a:t>
            </a:r>
            <a:r>
              <a:rPr lang="sv-SE" sz="1400" dirty="0"/>
              <a:t>: Per </a:t>
            </a:r>
            <a:r>
              <a:rPr lang="sv-SE" sz="1400" dirty="0" err="1"/>
              <a:t>Calissendorff</a:t>
            </a:r>
            <a:r>
              <a:rPr lang="sv-SE" sz="1400" dirty="0"/>
              <a:t>, Lars Löfgren, Peter </a:t>
            </a:r>
            <a:r>
              <a:rPr lang="sv-SE" sz="1400" dirty="0" err="1"/>
              <a:t>Freudenthal</a:t>
            </a:r>
            <a:r>
              <a:rPr lang="sv-SE" sz="1400" dirty="0"/>
              <a:t>, Lars Algren (ledare), Rolf Segerlund, Lars-Inge Andersson, Jörgen Jacobsson, Bo Larsson, Dick Magnusson, Anders Skantz, Bengt-Olof </a:t>
            </a:r>
            <a:r>
              <a:rPr lang="sv-SE" sz="1400" dirty="0" err="1"/>
              <a:t>Guteson</a:t>
            </a:r>
            <a:r>
              <a:rPr lang="sv-SE" sz="1400" dirty="0"/>
              <a:t>, Ulf Lindh, Kenneth Andersson, Leif </a:t>
            </a:r>
            <a:r>
              <a:rPr lang="sv-SE" sz="1400" dirty="0" err="1"/>
              <a:t>Ajpe</a:t>
            </a:r>
            <a:r>
              <a:rPr lang="sv-SE" sz="1400" dirty="0"/>
              <a:t> och Peter Ström</a:t>
            </a:r>
            <a:r>
              <a:rPr lang="sv-SE" sz="1400" dirty="0" smtClean="0"/>
              <a:t>.</a:t>
            </a:r>
          </a:p>
          <a:p>
            <a:endParaRPr lang="sv-SE" sz="1400" dirty="0"/>
          </a:p>
          <a:p>
            <a:r>
              <a:rPr lang="sv-SE" sz="1400" b="1" dirty="0"/>
              <a:t>Längst fram: </a:t>
            </a:r>
            <a:r>
              <a:rPr lang="sv-SE" sz="1400" dirty="0"/>
              <a:t>Dan </a:t>
            </a:r>
            <a:r>
              <a:rPr lang="sv-SE" sz="1400" dirty="0" err="1"/>
              <a:t>Ingmansson</a:t>
            </a:r>
            <a:r>
              <a:rPr lang="sv-SE" sz="1400" dirty="0"/>
              <a:t>, Jarl </a:t>
            </a:r>
            <a:r>
              <a:rPr lang="sv-SE" sz="1400" dirty="0" err="1"/>
              <a:t>Tevebring</a:t>
            </a:r>
            <a:r>
              <a:rPr lang="sv-SE" sz="1400" dirty="0"/>
              <a:t>,  </a:t>
            </a:r>
            <a:r>
              <a:rPr lang="sv-SE" sz="1400" dirty="0" err="1"/>
              <a:t>AllanPettersson</a:t>
            </a:r>
            <a:r>
              <a:rPr lang="sv-SE" sz="1400" dirty="0"/>
              <a:t>, S-O Svensson, K-G Runander, Lars Hammarström, Bo Lindell, Anders Nilsson, Lennart Holmberg, Sune Larsson, Lars Berg, Henry Sundgren, Leif Ullrich och Peranders Sandström.</a:t>
            </a:r>
          </a:p>
        </p:txBody>
      </p:sp>
      <p:sp>
        <p:nvSpPr>
          <p:cNvPr id="4" name="Rektangel 3"/>
          <p:cNvSpPr/>
          <p:nvPr/>
        </p:nvSpPr>
        <p:spPr>
          <a:xfrm>
            <a:off x="482056" y="476672"/>
            <a:ext cx="17755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600" b="1" dirty="0"/>
              <a:t>12 november 2015</a:t>
            </a:r>
          </a:p>
        </p:txBody>
      </p:sp>
      <p:sp>
        <p:nvSpPr>
          <p:cNvPr id="5" name="Rektangel 4"/>
          <p:cNvSpPr/>
          <p:nvPr/>
        </p:nvSpPr>
        <p:spPr>
          <a:xfrm>
            <a:off x="208986" y="1045172"/>
            <a:ext cx="2664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Ser ut som fotot 2014 men </a:t>
            </a:r>
            <a:r>
              <a:rPr lang="sv-SE" sz="1600" dirty="0" smtClean="0"/>
              <a:t>är</a:t>
            </a:r>
          </a:p>
          <a:p>
            <a:r>
              <a:rPr lang="sv-SE" sz="1600" dirty="0" smtClean="0"/>
              <a:t>inte </a:t>
            </a:r>
            <a:r>
              <a:rPr lang="sv-SE" sz="1600" dirty="0"/>
              <a:t>riktigt likadant!</a:t>
            </a:r>
          </a:p>
        </p:txBody>
      </p:sp>
      <p:pic>
        <p:nvPicPr>
          <p:cNvPr id="6" name="Bildobjekt 5" descr="U:\Bilder\2016-01-11 Morgonbadarna, Herrar, Medalj\IMG_176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4" r="27047"/>
          <a:stretch/>
        </p:blipFill>
        <p:spPr bwMode="auto">
          <a:xfrm>
            <a:off x="1043608" y="2132856"/>
            <a:ext cx="870585" cy="1162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066318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U:\Bilder\2015-12-10 Morgonbadare Herrar terminsavslutning\IMG_03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3385"/>
            <a:ext cx="2304256" cy="14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5-12-10 Morgonbadare Herrar terminsavslutning\IMG_03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3523"/>
            <a:ext cx="2372980" cy="1510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5-12-10 Morgonbadare Herrar terminsavslutning\IMG_032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20688"/>
            <a:ext cx="2190750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5-12-10 Morgonbadare Herrar terminsavslutning\IMG_033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4" y="2276872"/>
            <a:ext cx="209550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5-12-10 Morgonbadare Herrar terminsavslutning\IMG_0325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81374"/>
            <a:ext cx="2309986" cy="158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5-12-10 Morgonbadare Herrar terminsavslutning\IMG_033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085" y="2276872"/>
            <a:ext cx="2307307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U:\Bilder\2015-12-10 Morgonbadare Herrar terminsavslutning\IMG_0330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62813"/>
            <a:ext cx="2429128" cy="1698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objekt 9" descr="U:\Bilder\2015-12-10 Morgonbadare Herrar terminsavslutning\IMG_0333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73" y="4064467"/>
            <a:ext cx="2842895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objekt 10" descr="U:\Bilder\2015-12-10 Morgonbadare Herrar terminsavslutning\IMG_0321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4" y="4293066"/>
            <a:ext cx="2298027" cy="15685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ktangel 1"/>
          <p:cNvSpPr/>
          <p:nvPr/>
        </p:nvSpPr>
        <p:spPr>
          <a:xfrm>
            <a:off x="2139280" y="6093296"/>
            <a:ext cx="4577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Dags igen för julavslutning, 10 december 2015.</a:t>
            </a:r>
          </a:p>
        </p:txBody>
      </p:sp>
    </p:spTree>
    <p:extLst>
      <p:ext uri="{BB962C8B-B14F-4D97-AF65-F5344CB8AC3E}">
        <p14:creationId xmlns:p14="http://schemas.microsoft.com/office/powerpoint/2010/main" val="413477660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6-03-24 WSS Morgonbadare Herrar på påskkaffe\IMG_21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1933575" cy="12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6-03-24 WSS Morgonbadare Herrar på påskkaffe\IMG_21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66" y="332656"/>
            <a:ext cx="1905372" cy="127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6-03-24 WSS Morgonbadare Herrar på påskkaffe\IMG_21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94" y="752224"/>
            <a:ext cx="2028825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6-03-24 WSS Morgonbadare Herrar på påskkaffe\IMG_213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476672"/>
            <a:ext cx="2088232" cy="1496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6-03-24 WSS Morgonbadare Herrar på påskkaffe\IMG_212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116181"/>
            <a:ext cx="2345457" cy="151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6-03-24 WSS Morgonbadare Herrar på påskkaffe\IMG_212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293" y="2564903"/>
            <a:ext cx="1957070" cy="13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6-03-24 WSS Morgonbadare Herrar på påskkaffe\IMG_213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48880"/>
            <a:ext cx="2066925" cy="13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U:\Bilder\2016-03-24 WSS Morgonbadare Herrar på påskkaffe\IMG_2134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723" y="2244849"/>
            <a:ext cx="1800201" cy="125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objekt 9" descr="U:\Bilder\2016-03-24 WSS Morgonbadare Herrar på påskkaffe\IMG_2125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3" y="4081263"/>
            <a:ext cx="2385695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objekt 10" descr="U:\Bilder\2016-03-24 WSS Morgonbadare Herrar på påskkaffe\IMG_2138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365104"/>
            <a:ext cx="215709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objekt 11" descr="U:\Bilder\2016-03-24 WSS Morgonbadare Herrar på påskkaffe\IMG_2137.JPG"/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449" y="4083707"/>
            <a:ext cx="2327124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ktangel 12"/>
          <p:cNvSpPr/>
          <p:nvPr/>
        </p:nvSpPr>
        <p:spPr>
          <a:xfrm>
            <a:off x="3351858" y="6093296"/>
            <a:ext cx="2440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/>
              <a:t>Påskkaffe</a:t>
            </a:r>
            <a:r>
              <a:rPr lang="sv-SE" dirty="0"/>
              <a:t> 24 mars 2016.</a:t>
            </a:r>
          </a:p>
        </p:txBody>
      </p:sp>
      <p:pic>
        <p:nvPicPr>
          <p:cNvPr id="14" name="Bild 1" descr="Bildresultat för kycklingar påsk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1154931" cy="1347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647265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6-03-24 WSS Morgonbadare Herrar på påskkaffe\IMG_21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70" y="3212976"/>
            <a:ext cx="2381250" cy="15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6-03-24 WSS Morgonbadare Herrar på påskkaffe\IMG_21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84306"/>
            <a:ext cx="2376264" cy="1555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6-03-24 WSS Morgonbadare Herrar på påskkaffe\IMG_212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32906"/>
            <a:ext cx="2232248" cy="143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6-03-24 WSS Morgonbadare Herrar på påskkaffe\IMG_2139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54" y="2996952"/>
            <a:ext cx="234315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6-03-24 WSS Morgonbadare Herrar på påskkaffe\IMG_213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36924"/>
            <a:ext cx="2448272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6-03-24 WSS Morgonbadare Herrar på påskkaffe\IMG_212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4" y="836712"/>
            <a:ext cx="2165979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ktangel 7"/>
          <p:cNvSpPr/>
          <p:nvPr/>
        </p:nvSpPr>
        <p:spPr>
          <a:xfrm>
            <a:off x="3845262" y="648240"/>
            <a:ext cx="15941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dirty="0"/>
              <a:t>24 mars 2016</a:t>
            </a:r>
          </a:p>
        </p:txBody>
      </p:sp>
      <p:pic>
        <p:nvPicPr>
          <p:cNvPr id="9" name="Bild 1" descr="Bildresultat för kycklingar påsk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11" y="5085184"/>
            <a:ext cx="1447292" cy="142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 1" descr="Bildresultat för kycklingar påsk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5" b="15175"/>
          <a:stretch/>
        </p:blipFill>
        <p:spPr bwMode="auto">
          <a:xfrm>
            <a:off x="4642339" y="5361238"/>
            <a:ext cx="3333750" cy="8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144981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6-05-30 Morgonbadarna Herrar serverades kaffe som avslutning\IMG_269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2965"/>
            <a:ext cx="2252345" cy="150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6-05-30 Morgonbadarna Herrar serverades kaffe som avslutning\IMG_269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2378571" cy="158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6-05-30 Morgonbadarna Herrar serverades kaffe som avslutning\IMG_27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4704"/>
            <a:ext cx="1979790" cy="135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6-05-30 Morgonbadarna Herrar serverades kaffe som avslutning\IMG_270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86779"/>
            <a:ext cx="1894099" cy="133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6-05-30 Morgonbadarna Herrar serverades kaffe som avslutning\IMG_269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6" y="2468979"/>
            <a:ext cx="1946836" cy="134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6-05-30 Morgonbadarna Herrar serverades kaffe som avslutning\IMG_270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526" y="2204864"/>
            <a:ext cx="20574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U:\Bilder\2016-05-30 Morgonbadarna Herrar serverades kaffe som avslutning\IMG_270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514918"/>
            <a:ext cx="1880870" cy="12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objekt 9" descr="U:\Bilder\2016-05-30 Morgonbadarna Herrar serverades kaffe som avslutning\IMG_2697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2019672" cy="137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objekt 10" descr="U:\Bilder\2016-05-30 Morgonbadarna Herrar serverades kaffe som avslutning\IMG_2701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1" y="4149080"/>
            <a:ext cx="20574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objekt 11" descr="U:\Bilder\2016-05-30 Morgonbadarna Herrar serverades kaffe som avslutning\IMG_2703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82518"/>
            <a:ext cx="2506239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objekt 12" descr="U:\Bilder\2016-05-30 Morgonbadarna Herrar serverades kaffe som avslutning\IMG_2699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718" y="4053155"/>
            <a:ext cx="2114550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ktangel 14"/>
          <p:cNvSpPr/>
          <p:nvPr/>
        </p:nvSpPr>
        <p:spPr>
          <a:xfrm>
            <a:off x="2776218" y="5877272"/>
            <a:ext cx="3411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/>
              <a:t>Våravslutningen den 30 maj 2016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8980105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6-05-30 Morgonbadarna Herrar serverades kaffe som avslutning\IMG_26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42" y="764704"/>
            <a:ext cx="2261870" cy="161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6-05-30 Morgonbadarna Herrar serverades kaffe som avslutning\IMG_27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36712"/>
            <a:ext cx="2543175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6-05-30 Morgonbadarna Herrar serverades kaffe som avslutning\IMG_27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47436"/>
            <a:ext cx="2217882" cy="149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6-05-30 Morgonbadarna Herrar serverades kaffe som avslutning\IMG_270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53" y="2852936"/>
            <a:ext cx="2242820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6-05-30 Morgonbadarna Herrar serverades kaffe som avslutning\IMG_271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843" y="2761638"/>
            <a:ext cx="2600325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6-05-30 Morgonbadarna Herrar serverades kaffe som avslutning\IMG_270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61638"/>
            <a:ext cx="2088232" cy="14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6-05-30 Morgonbadarna Herrar serverades kaffe som avslutning\IMG_270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989" y="4941167"/>
            <a:ext cx="216024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U:\Bilder\2016-05-30 Morgonbadarna Herrar serverades kaffe som avslutning\IMG_2710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84838"/>
            <a:ext cx="2160240" cy="148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objekt 9" descr="U:\Bilder\2016-05-30 Morgonbadarna Herrar serverades kaffe som avslutning\IMG_2714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673" y="4739020"/>
            <a:ext cx="2404745" cy="160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ktangel 10"/>
          <p:cNvSpPr/>
          <p:nvPr/>
        </p:nvSpPr>
        <p:spPr>
          <a:xfrm>
            <a:off x="2355252" y="262340"/>
            <a:ext cx="4897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/>
              <a:t>Fortsättning på våravslutningen </a:t>
            </a:r>
            <a:r>
              <a:rPr lang="sv-SE" b="1" dirty="0" smtClean="0"/>
              <a:t>den 30 </a:t>
            </a:r>
            <a:r>
              <a:rPr lang="sv-SE" b="1" dirty="0"/>
              <a:t>maj 2016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6130565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6-11-17 Morgonbadare Herrar, gruppfoto\IMG_04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66" y="582365"/>
            <a:ext cx="5328591" cy="34947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ktangel 2"/>
          <p:cNvSpPr/>
          <p:nvPr/>
        </p:nvSpPr>
        <p:spPr>
          <a:xfrm>
            <a:off x="1979712" y="179348"/>
            <a:ext cx="5040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 dirty="0">
                <a:solidFill>
                  <a:srgbClr val="F2B800"/>
                </a:solidFill>
              </a:rPr>
              <a:t>Morgonbadarnas årliga foto med nya tröjor, </a:t>
            </a:r>
            <a:r>
              <a:rPr lang="sv-SE" sz="1600" b="1" dirty="0" smtClean="0">
                <a:solidFill>
                  <a:srgbClr val="F2B800"/>
                </a:solidFill>
              </a:rPr>
              <a:t>17 nov. 2017</a:t>
            </a:r>
            <a:endParaRPr lang="sv-SE" sz="1600" b="1" dirty="0">
              <a:solidFill>
                <a:srgbClr val="F2B800"/>
              </a:solidFill>
            </a:endParaRPr>
          </a:p>
        </p:txBody>
      </p:sp>
      <p:pic>
        <p:nvPicPr>
          <p:cNvPr id="3073" name="Bildobjekt 114" descr="IMG_04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5" r="17883"/>
          <a:stretch>
            <a:fillRect/>
          </a:stretch>
        </p:blipFill>
        <p:spPr bwMode="auto">
          <a:xfrm>
            <a:off x="7239504" y="2564904"/>
            <a:ext cx="114892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80528" y="19633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1331640" y="4156045"/>
            <a:ext cx="70567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b="1" dirty="0" smtClean="0"/>
              <a:t>Övre </a:t>
            </a:r>
            <a:r>
              <a:rPr lang="sv-SE" sz="1200" b="1" dirty="0"/>
              <a:t>från vänster</a:t>
            </a:r>
            <a:r>
              <a:rPr lang="sv-SE" sz="1200" dirty="0"/>
              <a:t>: Bo Löfgren, Harry Hanell, Jarl </a:t>
            </a:r>
            <a:r>
              <a:rPr lang="sv-SE" sz="1200" dirty="0" err="1"/>
              <a:t>Tevebring</a:t>
            </a:r>
            <a:r>
              <a:rPr lang="sv-SE" sz="1200" dirty="0"/>
              <a:t>, Peter Ström, Ove </a:t>
            </a:r>
            <a:r>
              <a:rPr lang="sv-SE" sz="1200" dirty="0" err="1"/>
              <a:t>Mehlqvist</a:t>
            </a:r>
            <a:r>
              <a:rPr lang="sv-SE" sz="1200" dirty="0"/>
              <a:t>, Jörgen Jakobsson, Bo Larsson, Rolf Persson, </a:t>
            </a:r>
            <a:r>
              <a:rPr lang="sv-SE" sz="1200" dirty="0" err="1"/>
              <a:t>Meynard</a:t>
            </a:r>
            <a:r>
              <a:rPr lang="sv-SE" sz="1200" dirty="0"/>
              <a:t> Johansson, Christer Martinsson, Anders </a:t>
            </a:r>
            <a:r>
              <a:rPr lang="sv-SE" sz="1200" dirty="0" smtClean="0"/>
              <a:t>Skantz.</a:t>
            </a:r>
          </a:p>
          <a:p>
            <a:endParaRPr lang="sv-SE" sz="1200" dirty="0" smtClean="0"/>
          </a:p>
          <a:p>
            <a:r>
              <a:rPr lang="sv-SE" sz="1200" b="1" dirty="0"/>
              <a:t>Mellan: </a:t>
            </a:r>
            <a:r>
              <a:rPr lang="sv-SE" sz="1200" dirty="0"/>
              <a:t>Rune Nilsson, Leif </a:t>
            </a:r>
            <a:r>
              <a:rPr lang="sv-SE" sz="1200" dirty="0" err="1"/>
              <a:t>Ajpe</a:t>
            </a:r>
            <a:r>
              <a:rPr lang="sv-SE" sz="1200" dirty="0"/>
              <a:t>, Dan </a:t>
            </a:r>
            <a:r>
              <a:rPr lang="sv-SE" sz="1200" dirty="0" err="1"/>
              <a:t>Ingmansson</a:t>
            </a:r>
            <a:r>
              <a:rPr lang="sv-SE" sz="1200" dirty="0"/>
              <a:t>, Kjell Jarebjörk, Lars Löfgren, Nils-Olof Nilsson, Allan Pettersson, Kjell Svensson, Sylve Gillerfors, Lars Ahlgren (ledare), Kenneth Andersson, Anders Engström, Leif Ullrich, Ulf Lindh, Bengt-Olof </a:t>
            </a:r>
            <a:r>
              <a:rPr lang="sv-SE" sz="1200" dirty="0" err="1" smtClean="0"/>
              <a:t>Guteson</a:t>
            </a:r>
            <a:r>
              <a:rPr lang="sv-SE" sz="1200" dirty="0" smtClean="0"/>
              <a:t>.</a:t>
            </a:r>
          </a:p>
          <a:p>
            <a:endParaRPr lang="sv-SE" sz="1200" dirty="0"/>
          </a:p>
          <a:p>
            <a:r>
              <a:rPr lang="sv-SE" sz="1200" b="1" dirty="0"/>
              <a:t>Främre: </a:t>
            </a:r>
            <a:r>
              <a:rPr lang="sv-SE" sz="1200" dirty="0"/>
              <a:t>Torsten Svensson, Per </a:t>
            </a:r>
            <a:r>
              <a:rPr lang="sv-SE" sz="1200" dirty="0" err="1"/>
              <a:t>Calissendorff</a:t>
            </a:r>
            <a:r>
              <a:rPr lang="sv-SE" sz="1200" dirty="0"/>
              <a:t>, Lennart Holmgren, </a:t>
            </a:r>
            <a:r>
              <a:rPr lang="sv-SE" sz="1200" b="1" dirty="0"/>
              <a:t>K-G </a:t>
            </a:r>
            <a:r>
              <a:rPr lang="sv-SE" sz="1200" b="1" dirty="0" smtClean="0"/>
              <a:t>Runander </a:t>
            </a:r>
            <a:r>
              <a:rPr lang="sv-SE" sz="1200" dirty="0" smtClean="0"/>
              <a:t>, </a:t>
            </a:r>
            <a:r>
              <a:rPr lang="sv-SE" sz="1200" dirty="0"/>
              <a:t>Rolf Segerlund, Sune </a:t>
            </a:r>
            <a:r>
              <a:rPr lang="sv-SE" sz="1200" dirty="0" err="1"/>
              <a:t>Ronqvist</a:t>
            </a:r>
            <a:r>
              <a:rPr lang="sv-SE" sz="1200" dirty="0"/>
              <a:t>, Lars Hammarström, Anders Nilsson(ordförande), Claes </a:t>
            </a:r>
            <a:r>
              <a:rPr lang="sv-SE" sz="1200" dirty="0" err="1"/>
              <a:t>Randlert</a:t>
            </a:r>
            <a:r>
              <a:rPr lang="sv-SE" sz="1200" dirty="0"/>
              <a:t>, Bo Lindell, Lennart Dahlin, Sune Larsson och Henry Sundgren</a:t>
            </a:r>
            <a:r>
              <a:rPr lang="sv-SE" sz="1200" dirty="0" smtClean="0"/>
              <a:t>.  </a:t>
            </a:r>
            <a:r>
              <a:rPr lang="sv-SE" sz="1200" b="1" dirty="0" smtClean="0"/>
              <a:t>x) Det var sista gången KG Runander var med. Han avled den 24 december 2016.</a:t>
            </a:r>
          </a:p>
          <a:p>
            <a:endParaRPr lang="sv-SE" sz="1200" b="1" dirty="0"/>
          </a:p>
          <a:p>
            <a:r>
              <a:rPr lang="sv-SE" sz="1200" dirty="0"/>
              <a:t>Peranders Sandström kom lite för sent till gruppfotot </a:t>
            </a:r>
            <a:r>
              <a:rPr lang="sv-SE" sz="1200" b="1" dirty="0"/>
              <a:t>(se eget foto)</a:t>
            </a:r>
            <a:r>
              <a:rPr lang="sv-SE" sz="1200" dirty="0"/>
              <a:t>. 	</a:t>
            </a:r>
            <a:r>
              <a:rPr lang="sv-SE" sz="1200" dirty="0" smtClean="0"/>
              <a:t>Foto</a:t>
            </a:r>
            <a:r>
              <a:rPr lang="sv-SE" sz="1200" dirty="0"/>
              <a:t>: </a:t>
            </a:r>
            <a:r>
              <a:rPr lang="sv-SE" sz="1200" dirty="0" err="1"/>
              <a:t>Kjellis</a:t>
            </a:r>
            <a:r>
              <a:rPr lang="sv-SE" sz="1200" dirty="0"/>
              <a:t> Nordström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304256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6-11-17 Morgonbadare Herrar, gruppfoto\IMG_03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2664296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6-11-17 Morgonbadare Herrar, gruppfoto\IMG_04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720"/>
            <a:ext cx="1944216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6-11-17 Morgonbadare Herrar, gruppfoto\IMG_042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61467"/>
            <a:ext cx="2085975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6-11-17 Morgonbadare Herrar, gruppfoto\IMG_041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2" y="2733675"/>
            <a:ext cx="2085975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6-11-17 Morgonbadare Herrar, gruppfoto\IMG_042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33675"/>
            <a:ext cx="2088232" cy="148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6-11-17 Morgonbadare Herrar, gruppfoto\IMG_042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81" y="2733675"/>
            <a:ext cx="18288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6-11-17 Morgonbadare Herrar, gruppfoto\IMG_0427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448106"/>
            <a:ext cx="2173982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U:\Bilder\2016-11-17 Morgonbadare Herrar, gruppfoto\IMG_0431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404736"/>
            <a:ext cx="2160284" cy="15555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ktangel 9"/>
          <p:cNvSpPr/>
          <p:nvPr/>
        </p:nvSpPr>
        <p:spPr>
          <a:xfrm>
            <a:off x="2235021" y="6093296"/>
            <a:ext cx="5040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Morgongympan den 17 november 2016. Film finns också.</a:t>
            </a:r>
          </a:p>
        </p:txBody>
      </p:sp>
    </p:spTree>
    <p:extLst>
      <p:ext uri="{BB962C8B-B14F-4D97-AF65-F5344CB8AC3E}">
        <p14:creationId xmlns:p14="http://schemas.microsoft.com/office/powerpoint/2010/main" val="2138053918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08_12_15 Morgonbadare D+H\IMG_36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583" y="404664"/>
            <a:ext cx="6768752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ktangel 2"/>
          <p:cNvSpPr/>
          <p:nvPr/>
        </p:nvSpPr>
        <p:spPr>
          <a:xfrm>
            <a:off x="3491880" y="5733256"/>
            <a:ext cx="1944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/>
              <a:t>15 december 2008</a:t>
            </a:r>
          </a:p>
        </p:txBody>
      </p:sp>
    </p:spTree>
    <p:extLst>
      <p:ext uri="{BB962C8B-B14F-4D97-AF65-F5344CB8AC3E}">
        <p14:creationId xmlns:p14="http://schemas.microsoft.com/office/powerpoint/2010/main" val="1190653590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6-12-12 Morgonbadarna, herrar, avslutningsfika\IMG_07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29" y="476672"/>
            <a:ext cx="252857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6-12-12 Morgonbadarna, herrar, avslutningsfika\IMG_073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2279699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6-12-12 Morgonbadarna, herrar, avslutningsfika\IMG_07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925" y="2708920"/>
            <a:ext cx="2200275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6-12-12 Morgonbadarna, herrar, avslutningsfika\IMG_073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29" y="2526448"/>
            <a:ext cx="2285579" cy="147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6-12-12 Morgonbadarna, herrar, avslutningsfika\IMG_074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79" y="2172731"/>
            <a:ext cx="2286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6-12-12 Morgonbadarna, herrar, avslutningsfika\IMG_074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25" y="724931"/>
            <a:ext cx="21717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6-12-12 Morgonbadarna, herrar, avslutningsfika\IMG_074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02" y="4517374"/>
            <a:ext cx="2016224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U:\Bilder\2016-12-12 Morgonbadarna, herrar, avslutningsfika\IMG_0743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79" y="4653136"/>
            <a:ext cx="2209800" cy="14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objekt 9" descr="U:\Bilder\2016-12-12 Morgonbadarna, herrar, avslutningsfika\IMG_0745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29" y="4797152"/>
            <a:ext cx="2476500" cy="16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ktangel 10"/>
          <p:cNvSpPr/>
          <p:nvPr/>
        </p:nvSpPr>
        <p:spPr>
          <a:xfrm>
            <a:off x="3392058" y="4009487"/>
            <a:ext cx="1944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/>
              <a:t>12 december 2016</a:t>
            </a:r>
          </a:p>
        </p:txBody>
      </p:sp>
    </p:spTree>
    <p:extLst>
      <p:ext uri="{BB962C8B-B14F-4D97-AF65-F5344CB8AC3E}">
        <p14:creationId xmlns:p14="http://schemas.microsoft.com/office/powerpoint/2010/main" val="3415729804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:\Bilder\2017-02-20 Morgonbadarna, Herrar, genomgång av bokslutet\IMG_0513 - Ko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62188"/>
            <a:ext cx="2489083" cy="186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 descr="U:\Bilder\2017-02-20 Morgonbadarna, Herrar, genomgång av bokslutet\IMG_05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050" y="1809340"/>
            <a:ext cx="2420501" cy="182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7-02-20 Morgonbadarna, Herrar, genomgång av bokslutet\IMG_05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1160"/>
            <a:ext cx="243776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7-01-18 KG Runander avliden, GT 4.1.2017\IMG_033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r="8760" b="2164"/>
          <a:stretch/>
        </p:blipFill>
        <p:spPr bwMode="auto">
          <a:xfrm>
            <a:off x="4582746" y="3789040"/>
            <a:ext cx="2716530" cy="2466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ktangel 1"/>
          <p:cNvSpPr/>
          <p:nvPr/>
        </p:nvSpPr>
        <p:spPr>
          <a:xfrm>
            <a:off x="2195736" y="476672"/>
            <a:ext cx="5472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Genomgång av räkenskaperna för Morgonbadarna den 20 februari 2017</a:t>
            </a:r>
            <a:r>
              <a:rPr lang="sv-SE" dirty="0" smtClean="0"/>
              <a:t>.</a:t>
            </a:r>
          </a:p>
          <a:p>
            <a:r>
              <a:rPr lang="sv-SE" dirty="0" err="1" smtClean="0"/>
              <a:t>Kjellis</a:t>
            </a:r>
            <a:r>
              <a:rPr lang="sv-SE" dirty="0" smtClean="0"/>
              <a:t> Nordström, Bosse Lindell och Anders Nilsson.</a:t>
            </a:r>
            <a:endParaRPr lang="sv-SE" dirty="0"/>
          </a:p>
        </p:txBody>
      </p:sp>
      <p:pic>
        <p:nvPicPr>
          <p:cNvPr id="8" name="Bildobjekt 7" descr="U:\Bilder\2016-11-16 Gåsmiddag Wisby Bollklubb och Boksläpp Gutabygd\IMG_038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5" t="32836" r="41870" b="18407"/>
          <a:stretch/>
        </p:blipFill>
        <p:spPr bwMode="auto">
          <a:xfrm>
            <a:off x="1907704" y="4001528"/>
            <a:ext cx="1524000" cy="1866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ktangel 5"/>
          <p:cNvSpPr/>
          <p:nvPr/>
        </p:nvSpPr>
        <p:spPr>
          <a:xfrm>
            <a:off x="1048690" y="5877272"/>
            <a:ext cx="3534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 smtClean="0"/>
              <a:t>Detta foto </a:t>
            </a:r>
            <a:r>
              <a:rPr lang="sv-SE" sz="1200" dirty="0"/>
              <a:t>på KG Runander är </a:t>
            </a:r>
            <a:r>
              <a:rPr lang="sv-SE" sz="1200" dirty="0" smtClean="0"/>
              <a:t>taget </a:t>
            </a:r>
            <a:r>
              <a:rPr lang="sv-SE" sz="1200" dirty="0"/>
              <a:t>den 16 nov. 2016. </a:t>
            </a:r>
            <a:endParaRPr lang="sv-SE" sz="1200" dirty="0" smtClean="0"/>
          </a:p>
          <a:p>
            <a:r>
              <a:rPr lang="sv-SE" sz="1200" dirty="0" smtClean="0"/>
              <a:t>KG </a:t>
            </a:r>
            <a:r>
              <a:rPr lang="sv-SE" sz="1200" dirty="0"/>
              <a:t>avled den 24 dec. 2016 och blev 94 år gammal</a:t>
            </a:r>
            <a:r>
              <a:rPr lang="sv-SE" sz="1200" dirty="0" smtClean="0"/>
              <a:t>.</a:t>
            </a:r>
          </a:p>
          <a:p>
            <a:r>
              <a:rPr lang="sv-SE" sz="1200" dirty="0" smtClean="0"/>
              <a:t>Foto: </a:t>
            </a:r>
            <a:r>
              <a:rPr lang="sv-SE" sz="1200" dirty="0" err="1" smtClean="0"/>
              <a:t>Kjellis</a:t>
            </a:r>
            <a:r>
              <a:rPr lang="sv-SE" sz="1200" dirty="0" smtClean="0"/>
              <a:t> Nordström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5167558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09_11_12 Morgonbadare+dopklänningen\PB1200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32437"/>
            <a:ext cx="4333875" cy="32492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ktangel 2"/>
          <p:cNvSpPr/>
          <p:nvPr/>
        </p:nvSpPr>
        <p:spPr>
          <a:xfrm>
            <a:off x="683568" y="251356"/>
            <a:ext cx="3411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/>
              <a:t>Morgonbadare 12 november 2009</a:t>
            </a:r>
          </a:p>
        </p:txBody>
      </p:sp>
      <p:pic>
        <p:nvPicPr>
          <p:cNvPr id="4" name="Bildobjekt 3" descr="U:\Bilder\2009_12_14 Morgonbadare H+D\IMG_486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333" y="4738888"/>
            <a:ext cx="1872208" cy="147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09_12_14 Morgonbadare H+D\IMG_486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92896"/>
            <a:ext cx="2242317" cy="155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09_12_14 Morgonbadare H+D\IMG_486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0" y="4232099"/>
            <a:ext cx="1944216" cy="152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09_12_14 Morgonbadare H+D\IMG_486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390688"/>
            <a:ext cx="2166938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09_12_14 Morgonbadare H+D\IMG_486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65504"/>
            <a:ext cx="2053580" cy="16225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ktangel 8"/>
          <p:cNvSpPr/>
          <p:nvPr/>
        </p:nvSpPr>
        <p:spPr>
          <a:xfrm>
            <a:off x="5652120" y="4236800"/>
            <a:ext cx="32200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/>
              <a:t>Fika i ”kvarnstugan” WSS den </a:t>
            </a:r>
            <a:r>
              <a:rPr lang="sv-SE" sz="1400" smtClean="0"/>
              <a:t>14.12.2009 </a:t>
            </a:r>
            <a:endParaRPr lang="sv-SE" sz="1400"/>
          </a:p>
        </p:txBody>
      </p:sp>
      <p:pic>
        <p:nvPicPr>
          <p:cNvPr id="10" name="Picture 26" descr="U:\Bilder\2009_12_14 Morgonbadare H+D\PC14000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3"/>
          <a:stretch/>
        </p:blipFill>
        <p:spPr bwMode="auto">
          <a:xfrm>
            <a:off x="5220072" y="251356"/>
            <a:ext cx="2232248" cy="194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912934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09_12_14 Morgonbadare H+D\PC1400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1052736"/>
            <a:ext cx="2218611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09_12_14 Morgonbadare H+D\PC1400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6" y="342813"/>
            <a:ext cx="2390353" cy="175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09_12_14 Morgonbadare H+D\PC14002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84984"/>
            <a:ext cx="2792297" cy="200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09_12_14 Morgonbadare H+D\PC14003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85" y="692696"/>
            <a:ext cx="2706655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0_11_08 WSS Morg.bad H+badvillan\Morgonbadare -013 - Kopia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4" y="3429000"/>
            <a:ext cx="4935106" cy="31980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ktangel 6"/>
          <p:cNvSpPr/>
          <p:nvPr/>
        </p:nvSpPr>
        <p:spPr>
          <a:xfrm>
            <a:off x="5364578" y="6165304"/>
            <a:ext cx="2925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/>
              <a:t>Höstens </a:t>
            </a:r>
            <a:r>
              <a:rPr lang="sv-SE" sz="1400" smtClean="0"/>
              <a:t>gruppfoto </a:t>
            </a:r>
            <a:r>
              <a:rPr lang="sv-SE" sz="1400"/>
              <a:t>8 november 2010</a:t>
            </a:r>
            <a:r>
              <a:rPr lang="sv-SE"/>
              <a:t>.</a:t>
            </a:r>
          </a:p>
        </p:txBody>
      </p:sp>
      <p:sp>
        <p:nvSpPr>
          <p:cNvPr id="8" name="Rektangel 7"/>
          <p:cNvSpPr/>
          <p:nvPr/>
        </p:nvSpPr>
        <p:spPr>
          <a:xfrm>
            <a:off x="611560" y="2276872"/>
            <a:ext cx="2384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14.12 </a:t>
            </a:r>
            <a:r>
              <a:rPr lang="sv-SE" sz="1400" dirty="0" smtClean="0"/>
              <a:t>2009 </a:t>
            </a:r>
            <a:r>
              <a:rPr lang="sv-SE" sz="1400" dirty="0" err="1" smtClean="0"/>
              <a:t>Kjellis</a:t>
            </a:r>
            <a:r>
              <a:rPr lang="sv-SE" sz="1400" dirty="0" smtClean="0"/>
              <a:t> och </a:t>
            </a:r>
          </a:p>
          <a:p>
            <a:r>
              <a:rPr lang="sv-SE" sz="1400" dirty="0"/>
              <a:t>	</a:t>
            </a:r>
            <a:r>
              <a:rPr lang="sv-SE" sz="1400" dirty="0" smtClean="0"/>
              <a:t>Bo-Erik Widegren</a:t>
            </a:r>
            <a:endParaRPr lang="sv-SE" sz="1400" dirty="0"/>
          </a:p>
        </p:txBody>
      </p:sp>
      <p:sp>
        <p:nvSpPr>
          <p:cNvPr id="9" name="Rektangel 8"/>
          <p:cNvSpPr/>
          <p:nvPr/>
        </p:nvSpPr>
        <p:spPr>
          <a:xfrm>
            <a:off x="5540666" y="2762698"/>
            <a:ext cx="3423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/>
              <a:t>Damernas avslutning 14.12.2009 i Badvillan</a:t>
            </a:r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6130340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1_05_30 WSS Morgonbadare damer avslutning samt herrar i Botan\P5300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79"/>
            <a:ext cx="2448272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1_05_30 WSS Morgonbadare damer avslutning samt herrar i Botan\P53000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247" y="395643"/>
            <a:ext cx="2657475" cy="199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1_05_30 WSS Morgonbadare damer avslutning samt herrar i Botan\P53000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64704"/>
            <a:ext cx="251460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1_05_30 WSS Morgonbadare damer avslutning samt herrar i Botan\P530000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65" y="3450390"/>
            <a:ext cx="2543175" cy="190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1_05_30 WSS Morgonbadare damer avslutning samt herrar i Botan\P530000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10" y="4254103"/>
            <a:ext cx="2447925" cy="18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1_05_30 WSS Morgonbadare damer avslutning samt herrar i Botan\Damernas avslutning i Botaniska trädgårdens lusthus - Kopia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65408"/>
            <a:ext cx="1957070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1_05_30 WSS Morgonbadare damer avslutning samt herrar i Botan\IMG_550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38" y="2455783"/>
            <a:ext cx="2157730" cy="16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ktangel 8"/>
          <p:cNvSpPr/>
          <p:nvPr/>
        </p:nvSpPr>
        <p:spPr>
          <a:xfrm>
            <a:off x="3358055" y="2666366"/>
            <a:ext cx="2721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Besök i </a:t>
            </a:r>
            <a:r>
              <a:rPr lang="sv-SE" dirty="0" err="1"/>
              <a:t>Botan</a:t>
            </a:r>
            <a:r>
              <a:rPr lang="sv-SE" dirty="0"/>
              <a:t> 30 maj 2011.</a:t>
            </a:r>
          </a:p>
        </p:txBody>
      </p:sp>
      <p:sp>
        <p:nvSpPr>
          <p:cNvPr id="10" name="Rektangel 9"/>
          <p:cNvSpPr/>
          <p:nvPr/>
        </p:nvSpPr>
        <p:spPr>
          <a:xfrm>
            <a:off x="6267464" y="5909623"/>
            <a:ext cx="2481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Även damerna hade avslutning </a:t>
            </a:r>
            <a:endParaRPr lang="sv-SE" sz="1400" dirty="0" smtClean="0"/>
          </a:p>
          <a:p>
            <a:r>
              <a:rPr lang="sv-SE" sz="1400" dirty="0" smtClean="0"/>
              <a:t>den 30 </a:t>
            </a:r>
            <a:r>
              <a:rPr lang="sv-SE" sz="1400" dirty="0"/>
              <a:t>maj 2011.</a:t>
            </a:r>
          </a:p>
        </p:txBody>
      </p:sp>
    </p:spTree>
    <p:extLst>
      <p:ext uri="{BB962C8B-B14F-4D97-AF65-F5344CB8AC3E}">
        <p14:creationId xmlns:p14="http://schemas.microsoft.com/office/powerpoint/2010/main" val="2714158722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1_12_12 Morgonbadare H+D\IMG_07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277518" cy="3136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1_12_12 Morgonbadare H+D\IMG_07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5758"/>
            <a:ext cx="2016223" cy="1656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1_12_12 Morgonbadare H+D\IMG_077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9" y="3645024"/>
            <a:ext cx="2381250" cy="1785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1_12_12 Morgonbadare H+D\IMG_077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625702"/>
            <a:ext cx="2361565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1_12_12 Morgonbadare H+D\IMG_077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537" y="4797152"/>
            <a:ext cx="21336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1_12_12 Morgonbadare H+D\IMG_077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704" y="2175186"/>
            <a:ext cx="2501265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1_12_12 Morgonbadare H+D\IMG_0777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0" r="17025"/>
          <a:stretch/>
        </p:blipFill>
        <p:spPr bwMode="auto">
          <a:xfrm>
            <a:off x="4951905" y="2648796"/>
            <a:ext cx="1638300" cy="2143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ktangel 8"/>
          <p:cNvSpPr/>
          <p:nvPr/>
        </p:nvSpPr>
        <p:spPr>
          <a:xfrm>
            <a:off x="2915816" y="3694789"/>
            <a:ext cx="1944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12 december 2011</a:t>
            </a:r>
          </a:p>
        </p:txBody>
      </p:sp>
    </p:spTree>
    <p:extLst>
      <p:ext uri="{BB962C8B-B14F-4D97-AF65-F5344CB8AC3E}">
        <p14:creationId xmlns:p14="http://schemas.microsoft.com/office/powerpoint/2010/main" val="3475810124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1_12_12 Morgonbadare H+D\IMG_07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40757"/>
            <a:ext cx="2386965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1_12_12 Morgonbadare H+D\IMG_07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24744"/>
            <a:ext cx="2074416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1_12_12 Morgonbadare H+D\IMG_078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272"/>
            <a:ext cx="2160240" cy="164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1_12_12 Morgonbadare H+D\IMG_078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09" y="378272"/>
            <a:ext cx="2390775" cy="1793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ktangel 5"/>
          <p:cNvSpPr/>
          <p:nvPr/>
        </p:nvSpPr>
        <p:spPr>
          <a:xfrm>
            <a:off x="2592995" y="378272"/>
            <a:ext cx="1944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</a:rPr>
              <a:t>12 december 2011</a:t>
            </a:r>
          </a:p>
        </p:txBody>
      </p:sp>
      <p:pic>
        <p:nvPicPr>
          <p:cNvPr id="7" name="Bildobjekt 6" descr="U:\Bilder\2012_05_31 Morgonbadare Herrar avslutning vid Frimurarna och Botan\IMG_207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43" y="3410945"/>
            <a:ext cx="2079625" cy="156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2_05_31 Morgonbadare Herrar avslutning vid Frimurarna och Botan\IMG_207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515" y="2866721"/>
            <a:ext cx="2124075" cy="1593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U:\Bilder\2012_05_31 Morgonbadare Herrar avslutning vid Frimurarna och Botan\IMG_207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723" y="3032540"/>
            <a:ext cx="1914525" cy="1435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objekt 9" descr="U:\Bilder\2012_05_31 Morgonbadare Herrar avslutning vid Frimurarna och Botan\IMG_2074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84" y="2996952"/>
            <a:ext cx="2158479" cy="156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objekt 10" descr="U:\Bilder\2012_05_31 Morgonbadare Herrar avslutning vid Frimurarna och Botan\IMG_2078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07" y="4705980"/>
            <a:ext cx="2409825" cy="180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objekt 11" descr="U:\Bilder\2012_05_31 Morgonbadare Herrar avslutning vid Frimurarna och Botan\IMG_2081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654508"/>
            <a:ext cx="2390775" cy="17932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ktangel 12"/>
          <p:cNvSpPr/>
          <p:nvPr/>
        </p:nvSpPr>
        <p:spPr>
          <a:xfrm>
            <a:off x="179512" y="2852936"/>
            <a:ext cx="257185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600" b="1" dirty="0">
                <a:solidFill>
                  <a:srgbClr val="00B050"/>
                </a:solidFill>
              </a:rPr>
              <a:t>31 maj 2012 vid Frimurarna </a:t>
            </a:r>
            <a:endParaRPr lang="sv-SE" sz="1600" b="1" dirty="0" smtClean="0">
              <a:solidFill>
                <a:srgbClr val="00B050"/>
              </a:solidFill>
            </a:endParaRPr>
          </a:p>
          <a:p>
            <a:r>
              <a:rPr lang="sv-SE" sz="1600" b="1" dirty="0" smtClean="0">
                <a:solidFill>
                  <a:srgbClr val="00B050"/>
                </a:solidFill>
              </a:rPr>
              <a:t>och </a:t>
            </a:r>
            <a:r>
              <a:rPr lang="sv-SE" sz="1600" b="1" dirty="0" err="1">
                <a:solidFill>
                  <a:srgbClr val="00B050"/>
                </a:solidFill>
              </a:rPr>
              <a:t>Botan</a:t>
            </a:r>
            <a:r>
              <a:rPr lang="sv-SE" sz="1600" b="1" dirty="0" smtClean="0">
                <a:solidFill>
                  <a:srgbClr val="00B050"/>
                </a:solidFill>
              </a:rPr>
              <a:t>.</a:t>
            </a:r>
          </a:p>
          <a:p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2713179412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:\Bilder\2012_05_31 Morgonbadare Herrar avslutning vid Frimurarna och Botan\IMG_208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503" y="548682"/>
            <a:ext cx="2160241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U:\Bilder\2012_05_31 Morgonbadare Herrar avslutning vid Frimurarna och Botan\IMG_2084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501" y="620688"/>
            <a:ext cx="2307387" cy="174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 descr="U:\Bilder\2012_05_31 Morgonbadare Herrar avslutning vid Frimurarna och Botan\IMG_208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11" y="476672"/>
            <a:ext cx="2158365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 descr="U:\Bilder\2012_05_31 Morgonbadare Herrar avslutning vid Frimurarna och Botan\IMG_207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208" y="908720"/>
            <a:ext cx="2295525" cy="172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U:\Bilder\2012_05_31 Morgonbadare Herrar avslutning vid Frimurarna och Botan\IMG_208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2176626" cy="161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 descr="U:\Bilder\2012_05_31 Morgonbadare Herrar avslutning vid Frimurarna och Botan\IMG_208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30205"/>
            <a:ext cx="2299601" cy="175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 descr="U:\Bilder\2012_05_31 Morgonbadare Herrar avslutning vid Frimurarna och Botan\IMG_209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76080"/>
            <a:ext cx="2191825" cy="176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 descr="U:\Bilder\2012_05_31 Morgonbadare Herrar avslutning vid Frimurarna och Botan\IMG_2093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25493"/>
            <a:ext cx="239966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objekt 9" descr="U:\Bilder\2012_05_31 Morgonbadare Herrar avslutning vid Frimurarna och Botan\IMG_2090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653136"/>
            <a:ext cx="240030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objekt 10" descr="U:\Bilder\2012_05_31 Morgonbadare Herrar avslutning vid Frimurarna och Botan\IMG_2094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4" y="2845454"/>
            <a:ext cx="2232025" cy="167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objekt 11" descr="U:\Bilder\2012_05_31 Morgonbadare Herrar avslutning vid Frimurarna och Botan\IMG_2096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98430"/>
            <a:ext cx="2397125" cy="17983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ktangel 12"/>
          <p:cNvSpPr/>
          <p:nvPr/>
        </p:nvSpPr>
        <p:spPr>
          <a:xfrm>
            <a:off x="4348732" y="215062"/>
            <a:ext cx="2703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 dirty="0">
                <a:solidFill>
                  <a:srgbClr val="00B050"/>
                </a:solidFill>
              </a:rPr>
              <a:t>31 maj 2012 vid Frimurarna </a:t>
            </a:r>
          </a:p>
          <a:p>
            <a:r>
              <a:rPr lang="sv-SE" sz="1600" b="1" dirty="0">
                <a:solidFill>
                  <a:srgbClr val="00B050"/>
                </a:solidFill>
              </a:rPr>
              <a:t>och </a:t>
            </a:r>
            <a:r>
              <a:rPr lang="sv-SE" sz="1600" b="1" dirty="0" err="1">
                <a:solidFill>
                  <a:srgbClr val="00B050"/>
                </a:solidFill>
              </a:rPr>
              <a:t>Botan</a:t>
            </a:r>
            <a:r>
              <a:rPr lang="sv-SE" sz="16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0646107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827</TotalTime>
  <Words>714</Words>
  <Application>Microsoft Office PowerPoint</Application>
  <PresentationFormat>Bildspel på skärmen (4:3)</PresentationFormat>
  <Paragraphs>106</Paragraphs>
  <Slides>31</Slides>
  <Notes>29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31</vt:i4>
      </vt:variant>
    </vt:vector>
  </HeadingPairs>
  <TitlesOfParts>
    <vt:vector size="32" baseType="lpstr">
      <vt:lpstr>Office-tema</vt:lpstr>
      <vt:lpstr>Morgonbadarna Herrar Diverse bilder från 2008 och framåt. Sammanställt av Elsie Nordström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Morgonbadarna Herrar Diverse bilder från 2008 och framåt.</dc:title>
  <dc:creator>Nordström</dc:creator>
  <cp:lastModifiedBy>Nordström</cp:lastModifiedBy>
  <cp:revision>104</cp:revision>
  <dcterms:created xsi:type="dcterms:W3CDTF">2017-05-24T16:10:05Z</dcterms:created>
  <dcterms:modified xsi:type="dcterms:W3CDTF">2017-05-28T20:16:44Z</dcterms:modified>
</cp:coreProperties>
</file>