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313" r:id="rId4"/>
    <p:sldId id="257" r:id="rId5"/>
    <p:sldId id="258" r:id="rId6"/>
    <p:sldId id="309" r:id="rId7"/>
    <p:sldId id="310" r:id="rId8"/>
    <p:sldId id="315" r:id="rId9"/>
    <p:sldId id="311" r:id="rId10"/>
    <p:sldId id="260" r:id="rId11"/>
    <p:sldId id="31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såker, Mette Louise" userId="6df9fdd8-fbc0-448a-b96d-39930d5dcfc6" providerId="ADAL" clId="{383445B0-78FB-4A21-BC91-8B9B03417120}"/>
    <pc:docChg chg="delSld">
      <pc:chgData name="Mannsåker, Mette Louise" userId="6df9fdd8-fbc0-448a-b96d-39930d5dcfc6" providerId="ADAL" clId="{383445B0-78FB-4A21-BC91-8B9B03417120}" dt="2021-10-25T17:18:04.932" v="1" actId="47"/>
      <pc:docMkLst>
        <pc:docMk/>
      </pc:docMkLst>
      <pc:sldChg chg="del">
        <pc:chgData name="Mannsåker, Mette Louise" userId="6df9fdd8-fbc0-448a-b96d-39930d5dcfc6" providerId="ADAL" clId="{383445B0-78FB-4A21-BC91-8B9B03417120}" dt="2021-10-25T17:17:59.949" v="0" actId="47"/>
        <pc:sldMkLst>
          <pc:docMk/>
          <pc:sldMk cId="1745957340" sldId="339"/>
        </pc:sldMkLst>
      </pc:sldChg>
      <pc:sldChg chg="del">
        <pc:chgData name="Mannsåker, Mette Louise" userId="6df9fdd8-fbc0-448a-b96d-39930d5dcfc6" providerId="ADAL" clId="{383445B0-78FB-4A21-BC91-8B9B03417120}" dt="2021-10-25T17:18:04.932" v="1" actId="47"/>
        <pc:sldMkLst>
          <pc:docMk/>
          <pc:sldMk cId="242725479" sldId="34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719EA-77A9-4D1B-B47E-C9D5360BDA0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B5C297-D7E0-4F84-BB01-57742D632652}">
      <dgm:prSet/>
      <dgm:spPr/>
      <dgm:t>
        <a:bodyPr/>
        <a:lstStyle/>
        <a:p>
          <a:r>
            <a:rPr lang="nb-NO"/>
            <a:t>Vær en god lagspiller og venn</a:t>
          </a:r>
          <a:endParaRPr lang="en-US"/>
        </a:p>
      </dgm:t>
    </dgm:pt>
    <dgm:pt modelId="{AD54D57D-3DFD-4D53-8B30-36C6941624B9}" type="parTrans" cxnId="{31E50738-2407-43FB-87FD-966FED5374E6}">
      <dgm:prSet/>
      <dgm:spPr/>
      <dgm:t>
        <a:bodyPr/>
        <a:lstStyle/>
        <a:p>
          <a:endParaRPr lang="en-US"/>
        </a:p>
      </dgm:t>
    </dgm:pt>
    <dgm:pt modelId="{3D0A1916-5381-4BF4-8C93-F7795A230DC6}" type="sibTrans" cxnId="{31E50738-2407-43FB-87FD-966FED5374E6}">
      <dgm:prSet/>
      <dgm:spPr/>
      <dgm:t>
        <a:bodyPr/>
        <a:lstStyle/>
        <a:p>
          <a:endParaRPr lang="en-US"/>
        </a:p>
      </dgm:t>
    </dgm:pt>
    <dgm:pt modelId="{5A617E6B-8F08-4E78-8F82-3AEB8B91A066}">
      <dgm:prSet/>
      <dgm:spPr/>
      <dgm:t>
        <a:bodyPr/>
        <a:lstStyle/>
        <a:p>
          <a:r>
            <a:rPr lang="nb-NO"/>
            <a:t>Hold deg unna slossing, erting og mobbing. Si i fra om du opplever det</a:t>
          </a:r>
          <a:endParaRPr lang="en-US"/>
        </a:p>
      </dgm:t>
    </dgm:pt>
    <dgm:pt modelId="{7E117B7D-DA4E-4253-A168-C75FDB46457A}" type="parTrans" cxnId="{497797C5-E6CA-4FB8-BEC7-F2103856141F}">
      <dgm:prSet/>
      <dgm:spPr/>
      <dgm:t>
        <a:bodyPr/>
        <a:lstStyle/>
        <a:p>
          <a:endParaRPr lang="en-US"/>
        </a:p>
      </dgm:t>
    </dgm:pt>
    <dgm:pt modelId="{E575C5E2-C105-45B9-AD28-A025E07A284E}" type="sibTrans" cxnId="{497797C5-E6CA-4FB8-BEC7-F2103856141F}">
      <dgm:prSet/>
      <dgm:spPr/>
      <dgm:t>
        <a:bodyPr/>
        <a:lstStyle/>
        <a:p>
          <a:endParaRPr lang="en-US"/>
        </a:p>
      </dgm:t>
    </dgm:pt>
    <dgm:pt modelId="{9DED13C6-72B6-4CFA-8D66-8D9316B9900F}">
      <dgm:prSet/>
      <dgm:spPr/>
      <dgm:t>
        <a:bodyPr/>
        <a:lstStyle/>
        <a:p>
          <a:r>
            <a:rPr lang="nb-NO"/>
            <a:t>Gjør det som trenerne sier</a:t>
          </a:r>
          <a:endParaRPr lang="en-US"/>
        </a:p>
      </dgm:t>
    </dgm:pt>
    <dgm:pt modelId="{9748E88E-02E6-4239-8372-4A229B4ECF56}" type="parTrans" cxnId="{DA2899A5-6748-465F-A51E-FDD079E92CB6}">
      <dgm:prSet/>
      <dgm:spPr/>
      <dgm:t>
        <a:bodyPr/>
        <a:lstStyle/>
        <a:p>
          <a:endParaRPr lang="en-US"/>
        </a:p>
      </dgm:t>
    </dgm:pt>
    <dgm:pt modelId="{919D5BB3-23D2-42D6-A0C2-13E266F99265}" type="sibTrans" cxnId="{DA2899A5-6748-465F-A51E-FDD079E92CB6}">
      <dgm:prSet/>
      <dgm:spPr/>
      <dgm:t>
        <a:bodyPr/>
        <a:lstStyle/>
        <a:p>
          <a:endParaRPr lang="en-US"/>
        </a:p>
      </dgm:t>
    </dgm:pt>
    <dgm:pt modelId="{E7B61D9D-4505-400A-9642-EDC064EAD237}" type="pres">
      <dgm:prSet presAssocID="{C35719EA-77A9-4D1B-B47E-C9D5360BDA09}" presName="vert0" presStyleCnt="0">
        <dgm:presLayoutVars>
          <dgm:dir/>
          <dgm:animOne val="branch"/>
          <dgm:animLvl val="lvl"/>
        </dgm:presLayoutVars>
      </dgm:prSet>
      <dgm:spPr/>
    </dgm:pt>
    <dgm:pt modelId="{648876EE-FEEC-48D1-BC15-7C51669B28A4}" type="pres">
      <dgm:prSet presAssocID="{8DB5C297-D7E0-4F84-BB01-57742D632652}" presName="thickLine" presStyleLbl="alignNode1" presStyleIdx="0" presStyleCnt="3"/>
      <dgm:spPr/>
    </dgm:pt>
    <dgm:pt modelId="{528CE83E-CD0A-4EA7-9DE5-A7C41F9B42F3}" type="pres">
      <dgm:prSet presAssocID="{8DB5C297-D7E0-4F84-BB01-57742D632652}" presName="horz1" presStyleCnt="0"/>
      <dgm:spPr/>
    </dgm:pt>
    <dgm:pt modelId="{7C21D8DE-32AC-4E72-8C4D-BA0A12611DED}" type="pres">
      <dgm:prSet presAssocID="{8DB5C297-D7E0-4F84-BB01-57742D632652}" presName="tx1" presStyleLbl="revTx" presStyleIdx="0" presStyleCnt="3"/>
      <dgm:spPr/>
    </dgm:pt>
    <dgm:pt modelId="{E2AA881F-A7BE-4A0F-8C3A-547B6DC4F887}" type="pres">
      <dgm:prSet presAssocID="{8DB5C297-D7E0-4F84-BB01-57742D632652}" presName="vert1" presStyleCnt="0"/>
      <dgm:spPr/>
    </dgm:pt>
    <dgm:pt modelId="{3A4B3F3C-C714-45B8-ADB3-94A6182AC45C}" type="pres">
      <dgm:prSet presAssocID="{5A617E6B-8F08-4E78-8F82-3AEB8B91A066}" presName="thickLine" presStyleLbl="alignNode1" presStyleIdx="1" presStyleCnt="3"/>
      <dgm:spPr/>
    </dgm:pt>
    <dgm:pt modelId="{BC35DD73-3015-4CA7-A87B-420784405870}" type="pres">
      <dgm:prSet presAssocID="{5A617E6B-8F08-4E78-8F82-3AEB8B91A066}" presName="horz1" presStyleCnt="0"/>
      <dgm:spPr/>
    </dgm:pt>
    <dgm:pt modelId="{620F79A8-CC35-4D10-A7BD-C32F1F29E4FD}" type="pres">
      <dgm:prSet presAssocID="{5A617E6B-8F08-4E78-8F82-3AEB8B91A066}" presName="tx1" presStyleLbl="revTx" presStyleIdx="1" presStyleCnt="3"/>
      <dgm:spPr/>
    </dgm:pt>
    <dgm:pt modelId="{6BC63889-FD79-4477-8744-3A1936B77315}" type="pres">
      <dgm:prSet presAssocID="{5A617E6B-8F08-4E78-8F82-3AEB8B91A066}" presName="vert1" presStyleCnt="0"/>
      <dgm:spPr/>
    </dgm:pt>
    <dgm:pt modelId="{84739CD2-F783-411C-8332-3DB3FB362C3E}" type="pres">
      <dgm:prSet presAssocID="{9DED13C6-72B6-4CFA-8D66-8D9316B9900F}" presName="thickLine" presStyleLbl="alignNode1" presStyleIdx="2" presStyleCnt="3"/>
      <dgm:spPr/>
    </dgm:pt>
    <dgm:pt modelId="{5ED5A80A-596A-49C7-8942-5998DCDE01F1}" type="pres">
      <dgm:prSet presAssocID="{9DED13C6-72B6-4CFA-8D66-8D9316B9900F}" presName="horz1" presStyleCnt="0"/>
      <dgm:spPr/>
    </dgm:pt>
    <dgm:pt modelId="{6B6A374D-4330-48BB-B248-6C7ABE6CFD5F}" type="pres">
      <dgm:prSet presAssocID="{9DED13C6-72B6-4CFA-8D66-8D9316B9900F}" presName="tx1" presStyleLbl="revTx" presStyleIdx="2" presStyleCnt="3"/>
      <dgm:spPr/>
    </dgm:pt>
    <dgm:pt modelId="{D1F83594-55DB-4AE5-ADBA-89A14B1911FA}" type="pres">
      <dgm:prSet presAssocID="{9DED13C6-72B6-4CFA-8D66-8D9316B9900F}" presName="vert1" presStyleCnt="0"/>
      <dgm:spPr/>
    </dgm:pt>
  </dgm:ptLst>
  <dgm:cxnLst>
    <dgm:cxn modelId="{31E50738-2407-43FB-87FD-966FED5374E6}" srcId="{C35719EA-77A9-4D1B-B47E-C9D5360BDA09}" destId="{8DB5C297-D7E0-4F84-BB01-57742D632652}" srcOrd="0" destOrd="0" parTransId="{AD54D57D-3DFD-4D53-8B30-36C6941624B9}" sibTransId="{3D0A1916-5381-4BF4-8C93-F7795A230DC6}"/>
    <dgm:cxn modelId="{CDD06E7D-BDAB-4A2C-8832-F26FC5F5B1AF}" type="presOf" srcId="{5A617E6B-8F08-4E78-8F82-3AEB8B91A066}" destId="{620F79A8-CC35-4D10-A7BD-C32F1F29E4FD}" srcOrd="0" destOrd="0" presId="urn:microsoft.com/office/officeart/2008/layout/LinedList"/>
    <dgm:cxn modelId="{DA2899A5-6748-465F-A51E-FDD079E92CB6}" srcId="{C35719EA-77A9-4D1B-B47E-C9D5360BDA09}" destId="{9DED13C6-72B6-4CFA-8D66-8D9316B9900F}" srcOrd="2" destOrd="0" parTransId="{9748E88E-02E6-4239-8372-4A229B4ECF56}" sibTransId="{919D5BB3-23D2-42D6-A0C2-13E266F99265}"/>
    <dgm:cxn modelId="{DAF36BBE-8BAE-4BBF-8115-5287E95DC659}" type="presOf" srcId="{C35719EA-77A9-4D1B-B47E-C9D5360BDA09}" destId="{E7B61D9D-4505-400A-9642-EDC064EAD237}" srcOrd="0" destOrd="0" presId="urn:microsoft.com/office/officeart/2008/layout/LinedList"/>
    <dgm:cxn modelId="{497797C5-E6CA-4FB8-BEC7-F2103856141F}" srcId="{C35719EA-77A9-4D1B-B47E-C9D5360BDA09}" destId="{5A617E6B-8F08-4E78-8F82-3AEB8B91A066}" srcOrd="1" destOrd="0" parTransId="{7E117B7D-DA4E-4253-A168-C75FDB46457A}" sibTransId="{E575C5E2-C105-45B9-AD28-A025E07A284E}"/>
    <dgm:cxn modelId="{1C186EEA-196D-4964-B2AC-E155CBC9C01A}" type="presOf" srcId="{9DED13C6-72B6-4CFA-8D66-8D9316B9900F}" destId="{6B6A374D-4330-48BB-B248-6C7ABE6CFD5F}" srcOrd="0" destOrd="0" presId="urn:microsoft.com/office/officeart/2008/layout/LinedList"/>
    <dgm:cxn modelId="{0DD29DF9-D92A-4159-993F-ADB1CABD38A4}" type="presOf" srcId="{8DB5C297-D7E0-4F84-BB01-57742D632652}" destId="{7C21D8DE-32AC-4E72-8C4D-BA0A12611DED}" srcOrd="0" destOrd="0" presId="urn:microsoft.com/office/officeart/2008/layout/LinedList"/>
    <dgm:cxn modelId="{19858738-970E-4A6C-9C4A-59821499D119}" type="presParOf" srcId="{E7B61D9D-4505-400A-9642-EDC064EAD237}" destId="{648876EE-FEEC-48D1-BC15-7C51669B28A4}" srcOrd="0" destOrd="0" presId="urn:microsoft.com/office/officeart/2008/layout/LinedList"/>
    <dgm:cxn modelId="{413DE1D6-ED65-4A30-85B5-F1FBD923FE1A}" type="presParOf" srcId="{E7B61D9D-4505-400A-9642-EDC064EAD237}" destId="{528CE83E-CD0A-4EA7-9DE5-A7C41F9B42F3}" srcOrd="1" destOrd="0" presId="urn:microsoft.com/office/officeart/2008/layout/LinedList"/>
    <dgm:cxn modelId="{FD008904-9C52-4F7A-9E93-98395E61D859}" type="presParOf" srcId="{528CE83E-CD0A-4EA7-9DE5-A7C41F9B42F3}" destId="{7C21D8DE-32AC-4E72-8C4D-BA0A12611DED}" srcOrd="0" destOrd="0" presId="urn:microsoft.com/office/officeart/2008/layout/LinedList"/>
    <dgm:cxn modelId="{03747279-8A25-4444-AA89-27A05FF18500}" type="presParOf" srcId="{528CE83E-CD0A-4EA7-9DE5-A7C41F9B42F3}" destId="{E2AA881F-A7BE-4A0F-8C3A-547B6DC4F887}" srcOrd="1" destOrd="0" presId="urn:microsoft.com/office/officeart/2008/layout/LinedList"/>
    <dgm:cxn modelId="{9647A0DD-1AB8-48B4-825E-F80C5855FB9E}" type="presParOf" srcId="{E7B61D9D-4505-400A-9642-EDC064EAD237}" destId="{3A4B3F3C-C714-45B8-ADB3-94A6182AC45C}" srcOrd="2" destOrd="0" presId="urn:microsoft.com/office/officeart/2008/layout/LinedList"/>
    <dgm:cxn modelId="{DE628050-C6C4-4ACB-8AB2-ADA92C5859B4}" type="presParOf" srcId="{E7B61D9D-4505-400A-9642-EDC064EAD237}" destId="{BC35DD73-3015-4CA7-A87B-420784405870}" srcOrd="3" destOrd="0" presId="urn:microsoft.com/office/officeart/2008/layout/LinedList"/>
    <dgm:cxn modelId="{B33B7BA3-C2CB-42FA-9B59-03F7E7BF597E}" type="presParOf" srcId="{BC35DD73-3015-4CA7-A87B-420784405870}" destId="{620F79A8-CC35-4D10-A7BD-C32F1F29E4FD}" srcOrd="0" destOrd="0" presId="urn:microsoft.com/office/officeart/2008/layout/LinedList"/>
    <dgm:cxn modelId="{E8F0FDE6-7FA9-4BAF-B5D3-4AB400D806B9}" type="presParOf" srcId="{BC35DD73-3015-4CA7-A87B-420784405870}" destId="{6BC63889-FD79-4477-8744-3A1936B77315}" srcOrd="1" destOrd="0" presId="urn:microsoft.com/office/officeart/2008/layout/LinedList"/>
    <dgm:cxn modelId="{288B6197-B5B3-4652-BC44-4E7F09C01C8B}" type="presParOf" srcId="{E7B61D9D-4505-400A-9642-EDC064EAD237}" destId="{84739CD2-F783-411C-8332-3DB3FB362C3E}" srcOrd="4" destOrd="0" presId="urn:microsoft.com/office/officeart/2008/layout/LinedList"/>
    <dgm:cxn modelId="{A65323D3-0181-4788-A046-93C33A7C8682}" type="presParOf" srcId="{E7B61D9D-4505-400A-9642-EDC064EAD237}" destId="{5ED5A80A-596A-49C7-8942-5998DCDE01F1}" srcOrd="5" destOrd="0" presId="urn:microsoft.com/office/officeart/2008/layout/LinedList"/>
    <dgm:cxn modelId="{AF61C5C1-4279-42DF-BDE7-EC8586D30838}" type="presParOf" srcId="{5ED5A80A-596A-49C7-8942-5998DCDE01F1}" destId="{6B6A374D-4330-48BB-B248-6C7ABE6CFD5F}" srcOrd="0" destOrd="0" presId="urn:microsoft.com/office/officeart/2008/layout/LinedList"/>
    <dgm:cxn modelId="{07D20DF5-ABDE-4520-8FC2-0908A3DE94CD}" type="presParOf" srcId="{5ED5A80A-596A-49C7-8942-5998DCDE01F1}" destId="{D1F83594-55DB-4AE5-ADBA-89A14B1911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DD225-A693-4BA2-99F1-A26230F4094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F78BF2-B98B-4EEC-A2E5-55B886E51A27}">
      <dgm:prSet/>
      <dgm:spPr/>
      <dgm:t>
        <a:bodyPr/>
        <a:lstStyle/>
        <a:p>
          <a:r>
            <a:rPr lang="nb-NO" dirty="0"/>
            <a:t>Ved hendelser der foreldre blir kontaktet er foreldre til alle involverte parter kontaktet. Foreldre blir bedt om å snakke med sitt barn. </a:t>
          </a:r>
          <a:endParaRPr lang="en-US" dirty="0"/>
        </a:p>
      </dgm:t>
    </dgm:pt>
    <dgm:pt modelId="{3CB5372D-7DF8-450E-AA11-0B59D46AEE98}" type="parTrans" cxnId="{F829DD75-345D-47ED-9B9F-D8F4FA67D435}">
      <dgm:prSet/>
      <dgm:spPr/>
      <dgm:t>
        <a:bodyPr/>
        <a:lstStyle/>
        <a:p>
          <a:endParaRPr lang="en-US"/>
        </a:p>
      </dgm:t>
    </dgm:pt>
    <dgm:pt modelId="{C41A8702-7006-444C-96E8-0238D7556071}" type="sibTrans" cxnId="{F829DD75-345D-47ED-9B9F-D8F4FA67D435}">
      <dgm:prSet/>
      <dgm:spPr/>
      <dgm:t>
        <a:bodyPr/>
        <a:lstStyle/>
        <a:p>
          <a:endParaRPr lang="en-US"/>
        </a:p>
      </dgm:t>
    </dgm:pt>
    <dgm:pt modelId="{1E26418A-27AA-490C-BAC5-299EBD09E119}">
      <dgm:prSet/>
      <dgm:spPr/>
      <dgm:t>
        <a:bodyPr/>
        <a:lstStyle/>
        <a:p>
          <a:r>
            <a:rPr lang="nb-NO" dirty="0"/>
            <a:t>Saken avsluttes ved at alle involverte barn sammen med trener har et møte for oppklare saken. Ved vedvarende eller alvorlige hendelser bør Fair Play ansvarlig være med</a:t>
          </a:r>
          <a:endParaRPr lang="en-US" dirty="0"/>
        </a:p>
      </dgm:t>
    </dgm:pt>
    <dgm:pt modelId="{CD4DB3B4-FA00-45CF-A46C-901FCAA757E1}" type="parTrans" cxnId="{90D79F82-20E7-4CA1-8D33-226885746514}">
      <dgm:prSet/>
      <dgm:spPr/>
      <dgm:t>
        <a:bodyPr/>
        <a:lstStyle/>
        <a:p>
          <a:endParaRPr lang="en-US"/>
        </a:p>
      </dgm:t>
    </dgm:pt>
    <dgm:pt modelId="{30B69845-E4EA-4DB6-A277-EF4A70619DF0}" type="sibTrans" cxnId="{90D79F82-20E7-4CA1-8D33-226885746514}">
      <dgm:prSet/>
      <dgm:spPr/>
      <dgm:t>
        <a:bodyPr/>
        <a:lstStyle/>
        <a:p>
          <a:endParaRPr lang="en-US"/>
        </a:p>
      </dgm:t>
    </dgm:pt>
    <dgm:pt modelId="{76107655-1343-4B34-922D-447C1DD039DB}" type="pres">
      <dgm:prSet presAssocID="{332DD225-A693-4BA2-99F1-A26230F4094D}" presName="cycle" presStyleCnt="0">
        <dgm:presLayoutVars>
          <dgm:dir/>
          <dgm:resizeHandles val="exact"/>
        </dgm:presLayoutVars>
      </dgm:prSet>
      <dgm:spPr/>
    </dgm:pt>
    <dgm:pt modelId="{7EC3D8F8-12CB-4CF5-8085-08656B28E4AA}" type="pres">
      <dgm:prSet presAssocID="{9AF78BF2-B98B-4EEC-A2E5-55B886E51A27}" presName="node" presStyleLbl="node1" presStyleIdx="0" presStyleCnt="2">
        <dgm:presLayoutVars>
          <dgm:bulletEnabled val="1"/>
        </dgm:presLayoutVars>
      </dgm:prSet>
      <dgm:spPr/>
    </dgm:pt>
    <dgm:pt modelId="{12266E38-289B-4709-9885-D24DB232D456}" type="pres">
      <dgm:prSet presAssocID="{C41A8702-7006-444C-96E8-0238D7556071}" presName="sibTrans" presStyleLbl="sibTrans2D1" presStyleIdx="0" presStyleCnt="2"/>
      <dgm:spPr/>
    </dgm:pt>
    <dgm:pt modelId="{753C0661-3129-43B7-B920-620F7F1FB051}" type="pres">
      <dgm:prSet presAssocID="{C41A8702-7006-444C-96E8-0238D7556071}" presName="connectorText" presStyleLbl="sibTrans2D1" presStyleIdx="0" presStyleCnt="2"/>
      <dgm:spPr/>
    </dgm:pt>
    <dgm:pt modelId="{9337F5D9-7260-486A-9284-783B9E893A59}" type="pres">
      <dgm:prSet presAssocID="{1E26418A-27AA-490C-BAC5-299EBD09E119}" presName="node" presStyleLbl="node1" presStyleIdx="1" presStyleCnt="2">
        <dgm:presLayoutVars>
          <dgm:bulletEnabled val="1"/>
        </dgm:presLayoutVars>
      </dgm:prSet>
      <dgm:spPr/>
    </dgm:pt>
    <dgm:pt modelId="{FB03B536-18DE-4AB1-A3A0-DC86DE9E244B}" type="pres">
      <dgm:prSet presAssocID="{30B69845-E4EA-4DB6-A277-EF4A70619DF0}" presName="sibTrans" presStyleLbl="sibTrans2D1" presStyleIdx="1" presStyleCnt="2"/>
      <dgm:spPr/>
    </dgm:pt>
    <dgm:pt modelId="{2CAEA217-BB42-4C43-83D3-72A852B7B1D1}" type="pres">
      <dgm:prSet presAssocID="{30B69845-E4EA-4DB6-A277-EF4A70619DF0}" presName="connectorText" presStyleLbl="sibTrans2D1" presStyleIdx="1" presStyleCnt="2"/>
      <dgm:spPr/>
    </dgm:pt>
  </dgm:ptLst>
  <dgm:cxnLst>
    <dgm:cxn modelId="{24DB4812-2E36-44CE-9587-C619174B98F8}" type="presOf" srcId="{C41A8702-7006-444C-96E8-0238D7556071}" destId="{753C0661-3129-43B7-B920-620F7F1FB051}" srcOrd="1" destOrd="0" presId="urn:microsoft.com/office/officeart/2005/8/layout/cycle2"/>
    <dgm:cxn modelId="{2CD47E4E-C676-4DBB-B178-F7A57870A930}" type="presOf" srcId="{1E26418A-27AA-490C-BAC5-299EBD09E119}" destId="{9337F5D9-7260-486A-9284-783B9E893A59}" srcOrd="0" destOrd="0" presId="urn:microsoft.com/office/officeart/2005/8/layout/cycle2"/>
    <dgm:cxn modelId="{F829DD75-345D-47ED-9B9F-D8F4FA67D435}" srcId="{332DD225-A693-4BA2-99F1-A26230F4094D}" destId="{9AF78BF2-B98B-4EEC-A2E5-55B886E51A27}" srcOrd="0" destOrd="0" parTransId="{3CB5372D-7DF8-450E-AA11-0B59D46AEE98}" sibTransId="{C41A8702-7006-444C-96E8-0238D7556071}"/>
    <dgm:cxn modelId="{625AA47B-E7B0-4D11-9757-DF65457154DD}" type="presOf" srcId="{30B69845-E4EA-4DB6-A277-EF4A70619DF0}" destId="{FB03B536-18DE-4AB1-A3A0-DC86DE9E244B}" srcOrd="0" destOrd="0" presId="urn:microsoft.com/office/officeart/2005/8/layout/cycle2"/>
    <dgm:cxn modelId="{90D79F82-20E7-4CA1-8D33-226885746514}" srcId="{332DD225-A693-4BA2-99F1-A26230F4094D}" destId="{1E26418A-27AA-490C-BAC5-299EBD09E119}" srcOrd="1" destOrd="0" parTransId="{CD4DB3B4-FA00-45CF-A46C-901FCAA757E1}" sibTransId="{30B69845-E4EA-4DB6-A277-EF4A70619DF0}"/>
    <dgm:cxn modelId="{61370595-6661-45C2-82A4-8A91EEA99A5A}" type="presOf" srcId="{30B69845-E4EA-4DB6-A277-EF4A70619DF0}" destId="{2CAEA217-BB42-4C43-83D3-72A852B7B1D1}" srcOrd="1" destOrd="0" presId="urn:microsoft.com/office/officeart/2005/8/layout/cycle2"/>
    <dgm:cxn modelId="{0823EBC8-9C2F-42D7-AE81-BD3530E1354F}" type="presOf" srcId="{9AF78BF2-B98B-4EEC-A2E5-55B886E51A27}" destId="{7EC3D8F8-12CB-4CF5-8085-08656B28E4AA}" srcOrd="0" destOrd="0" presId="urn:microsoft.com/office/officeart/2005/8/layout/cycle2"/>
    <dgm:cxn modelId="{CD8C7ACE-9202-4A95-AAD1-8C6217811649}" type="presOf" srcId="{C41A8702-7006-444C-96E8-0238D7556071}" destId="{12266E38-289B-4709-9885-D24DB232D456}" srcOrd="0" destOrd="0" presId="urn:microsoft.com/office/officeart/2005/8/layout/cycle2"/>
    <dgm:cxn modelId="{390618CF-9D5A-4EFE-BDAD-F4458D3255B5}" type="presOf" srcId="{332DD225-A693-4BA2-99F1-A26230F4094D}" destId="{76107655-1343-4B34-922D-447C1DD039DB}" srcOrd="0" destOrd="0" presId="urn:microsoft.com/office/officeart/2005/8/layout/cycle2"/>
    <dgm:cxn modelId="{9A361B5E-416D-48BA-94D4-AAF7FDCB636E}" type="presParOf" srcId="{76107655-1343-4B34-922D-447C1DD039DB}" destId="{7EC3D8F8-12CB-4CF5-8085-08656B28E4AA}" srcOrd="0" destOrd="0" presId="urn:microsoft.com/office/officeart/2005/8/layout/cycle2"/>
    <dgm:cxn modelId="{961CBA8B-28A5-40FA-8045-A5C42FED8263}" type="presParOf" srcId="{76107655-1343-4B34-922D-447C1DD039DB}" destId="{12266E38-289B-4709-9885-D24DB232D456}" srcOrd="1" destOrd="0" presId="urn:microsoft.com/office/officeart/2005/8/layout/cycle2"/>
    <dgm:cxn modelId="{E75D39A1-DE93-43D6-856E-06B8C8D9504C}" type="presParOf" srcId="{12266E38-289B-4709-9885-D24DB232D456}" destId="{753C0661-3129-43B7-B920-620F7F1FB051}" srcOrd="0" destOrd="0" presId="urn:microsoft.com/office/officeart/2005/8/layout/cycle2"/>
    <dgm:cxn modelId="{51ED0560-8350-405F-B34E-FF5EA2AADF25}" type="presParOf" srcId="{76107655-1343-4B34-922D-447C1DD039DB}" destId="{9337F5D9-7260-486A-9284-783B9E893A59}" srcOrd="2" destOrd="0" presId="urn:microsoft.com/office/officeart/2005/8/layout/cycle2"/>
    <dgm:cxn modelId="{C9213D39-DDE4-4B61-B9ED-B00F37D4E803}" type="presParOf" srcId="{76107655-1343-4B34-922D-447C1DD039DB}" destId="{FB03B536-18DE-4AB1-A3A0-DC86DE9E244B}" srcOrd="3" destOrd="0" presId="urn:microsoft.com/office/officeart/2005/8/layout/cycle2"/>
    <dgm:cxn modelId="{B141D7E1-3AC5-4CE2-8155-F12686F5E00C}" type="presParOf" srcId="{FB03B536-18DE-4AB1-A3A0-DC86DE9E244B}" destId="{2CAEA217-BB42-4C43-83D3-72A852B7B1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876EE-FEEC-48D1-BC15-7C51669B28A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1D8DE-32AC-4E72-8C4D-BA0A12611DED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Vær en god lagspiller og venn</a:t>
          </a:r>
          <a:endParaRPr lang="en-US" sz="3400" kern="1200"/>
        </a:p>
      </dsp:txBody>
      <dsp:txXfrm>
        <a:off x="0" y="2492"/>
        <a:ext cx="6492875" cy="1700138"/>
      </dsp:txXfrm>
    </dsp:sp>
    <dsp:sp modelId="{3A4B3F3C-C714-45B8-ADB3-94A6182AC45C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F79A8-CC35-4D10-A7BD-C32F1F29E4FD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Hold deg unna slossing, erting og mobbing. Si i fra om du opplever det</a:t>
          </a:r>
          <a:endParaRPr lang="en-US" sz="3400" kern="1200"/>
        </a:p>
      </dsp:txBody>
      <dsp:txXfrm>
        <a:off x="0" y="1702630"/>
        <a:ext cx="6492875" cy="1700138"/>
      </dsp:txXfrm>
    </dsp:sp>
    <dsp:sp modelId="{84739CD2-F783-411C-8332-3DB3FB362C3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A374D-4330-48BB-B248-6C7ABE6CFD5F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Gjør det som trenerne sier</a:t>
          </a:r>
          <a:endParaRPr lang="en-US" sz="3400" kern="1200"/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3D8F8-12CB-4CF5-8085-08656B28E4AA}">
      <dsp:nvSpPr>
        <dsp:cNvPr id="0" name=""/>
        <dsp:cNvSpPr/>
      </dsp:nvSpPr>
      <dsp:spPr>
        <a:xfrm>
          <a:off x="1678" y="1678586"/>
          <a:ext cx="2321046" cy="23210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Ved hendelser der foreldre blir kontaktet er foreldre til alle involverte parter kontaktet. Foreldre blir bedt om å snakke med sitt barn. </a:t>
          </a:r>
          <a:endParaRPr lang="en-US" sz="1200" kern="1200" dirty="0"/>
        </a:p>
      </dsp:txBody>
      <dsp:txXfrm>
        <a:off x="341587" y="2018495"/>
        <a:ext cx="1641228" cy="1641228"/>
      </dsp:txXfrm>
    </dsp:sp>
    <dsp:sp modelId="{12266E38-289B-4709-9885-D24DB232D456}">
      <dsp:nvSpPr>
        <dsp:cNvPr id="0" name=""/>
        <dsp:cNvSpPr/>
      </dsp:nvSpPr>
      <dsp:spPr>
        <a:xfrm>
          <a:off x="2141619" y="1350601"/>
          <a:ext cx="1446037" cy="783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141619" y="1507272"/>
        <a:ext cx="1211031" cy="470011"/>
      </dsp:txXfrm>
    </dsp:sp>
    <dsp:sp modelId="{9337F5D9-7260-486A-9284-783B9E893A59}">
      <dsp:nvSpPr>
        <dsp:cNvPr id="0" name=""/>
        <dsp:cNvSpPr/>
      </dsp:nvSpPr>
      <dsp:spPr>
        <a:xfrm>
          <a:off x="3488403" y="1678586"/>
          <a:ext cx="2321046" cy="23210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Saken avsluttes ved at alle involverte barn sammen med trener har et møte for oppklare saken. Ved vedvarende eller alvorlige hendelser bør Fair Play ansvarlig være med</a:t>
          </a:r>
          <a:endParaRPr lang="en-US" sz="1200" kern="1200" dirty="0"/>
        </a:p>
      </dsp:txBody>
      <dsp:txXfrm>
        <a:off x="3828312" y="2018495"/>
        <a:ext cx="1641228" cy="1641228"/>
      </dsp:txXfrm>
    </dsp:sp>
    <dsp:sp modelId="{FB03B536-18DE-4AB1-A3A0-DC86DE9E244B}">
      <dsp:nvSpPr>
        <dsp:cNvPr id="0" name=""/>
        <dsp:cNvSpPr/>
      </dsp:nvSpPr>
      <dsp:spPr>
        <a:xfrm rot="10800000">
          <a:off x="2223470" y="3544264"/>
          <a:ext cx="1446037" cy="783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458476" y="3700935"/>
        <a:ext cx="1211031" cy="47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792872-3F65-4BD5-9A59-DF3E2958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54B62A5-1A49-42BB-869D-B458E2312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7E56C8-64F3-4B63-8D74-8509643B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C89CBE-77F6-418C-972D-BF2C8268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597E52-7ABF-4900-BB25-0F13E36A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63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76702A-2A26-472D-B177-6D976ABD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EBABC9-C5DE-45ED-80F8-E85FD91AD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772399-7F93-4F89-8DAD-2293C7B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8ACB59-8A67-4D5E-A4FF-69FB9B2D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AC01CF-0F99-45C5-8922-1D627BE9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7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762C495-9EA2-4BBF-8A25-52A4CD0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53DB11-9CDE-41E7-8F36-6BC6D5286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2A3513-8B42-492B-A7B1-3675E02A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E2D4B6-B73A-4B83-9E0E-385A91FE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A6C595-22AB-4CB8-8104-1B163D70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1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3D5CB2-A552-4EEF-B720-CD22900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6CB5A2-41B1-4BEC-B057-BBF16035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320F69-43BF-4351-8131-A09C5598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1788C7-8817-4223-9161-879CF627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DAAEC5-530F-4184-BC04-3596DFC1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79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CD30E-6458-4E6F-8A70-E98A725E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031B01-C1D5-463E-A344-4E952CF2E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3CFDF5-57FD-46CE-8563-691657D5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158D47-655D-47E9-9FA3-234CD653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AE57F8-80D7-44D9-A181-9982BA2E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4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0FE61-6166-47E8-8D04-B7BC070B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36D04A-0297-48FF-87F1-FFE070B3E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59D7B0D-8A95-4070-B480-83CD5BFA4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B8658E-7A1F-445D-AE1F-35A46BB1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00EC00-8C22-4521-9A1C-8018A63E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ABFFA6-7E2F-4785-9A58-E9B41A98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48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529442-F15E-4279-B45A-2017C436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88DFAB-85AC-4F7C-8D6F-F56147F2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9070B1-0A23-42D8-ACE3-750FB23A8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779DB65-9D5C-4EBE-8503-FAECE980F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A27533A-DB73-4486-9844-0500D2958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B8FF061-72CB-4264-BE47-418D8C61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209059D-61B8-40B2-9E6E-FAE9F2E3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4FC3BFF-3B4D-42B9-A8C8-9EE50ED1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73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E95845-3573-4C4B-985E-DAA68D40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E89810-7494-4F17-A532-B15F729B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9684C36-3314-44C6-BC4E-EE063EE2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25B972-6FAA-4587-B71C-E9F0592C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36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B33999B-B27E-4B19-9E18-E2D88AC2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A8EF529-6C15-47F9-99CB-D1034924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7493AB-209B-4F5F-B3CE-AA5666D9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42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FCD0E-A138-4AF0-ADDE-B2E048FA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A3D72E-8BA4-482B-B1C2-BECB08440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09634A-F3A2-4AAB-A996-8D46056B4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2D6199-15C1-459E-98B6-0258DF27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81608D-680C-4FED-B23F-C8EB1F11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86C8D5-CBBA-4D26-AA4C-38337CA7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07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AE47DA-191E-4DD3-BB2C-388AD4E6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C4AEE85-AC9D-42FE-B2CD-893062F97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344E275-A431-4DE7-9085-E71129CC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B278FF4-C86B-424E-95C2-BA5041EF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8CCD1E-2DD2-4C87-9490-DB48C3CC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AE270-0C38-4596-A466-1C5B110B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84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3C68D08-C99C-4372-BC5A-52C29DF4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04A4BA-7BC3-4DFC-9437-E3CD5E89A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4F03B7-9E54-4ECE-B40A-447FB80DC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8C48-F730-4BF5-BA85-5FF2E2B114B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0920A3-B19D-4A4F-9F7D-648B50DC8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678BBE-3461-4D43-B185-7C6D7AC23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F26D-B61E-4CFB-A74F-8D888A3F7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7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AA446E-DFB7-4667-8D0F-C386A2C3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Fair Play i treningssituasjonen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AE7066-01B0-434C-92F4-20187F26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nb-NO" sz="1300" dirty="0"/>
              <a:t>På </a:t>
            </a:r>
            <a:r>
              <a:rPr lang="nb-NO" sz="1300" dirty="0" err="1"/>
              <a:t>fotballcamp</a:t>
            </a:r>
            <a:r>
              <a:rPr lang="nb-NO" sz="1300" dirty="0"/>
              <a:t> i uke 33 la vi ekstra vekt på Fair Play</a:t>
            </a:r>
          </a:p>
          <a:p>
            <a:r>
              <a:rPr lang="nb-NO" sz="1300" dirty="0"/>
              <a:t>Bakgrunnen var at det har vært erting, </a:t>
            </a:r>
            <a:r>
              <a:rPr lang="nb-NO" sz="1300" dirty="0" err="1"/>
              <a:t>slossing</a:t>
            </a:r>
            <a:r>
              <a:rPr lang="nb-NO" sz="1300" dirty="0"/>
              <a:t> diskriminerende og dårlig språkbruk på tidligere camper</a:t>
            </a:r>
          </a:p>
          <a:p>
            <a:r>
              <a:rPr lang="nb-NO" sz="1300" dirty="0"/>
              <a:t>Opplegg</a:t>
            </a:r>
          </a:p>
          <a:p>
            <a:pPr lvl="1"/>
            <a:r>
              <a:rPr lang="nb-NO" sz="1300" dirty="0"/>
              <a:t>Forebygging med foreldre (Det ble sendt ut trivselsregler som foreldre skulle gå gjennom med barna)</a:t>
            </a:r>
          </a:p>
          <a:p>
            <a:pPr lvl="1"/>
            <a:r>
              <a:rPr lang="nb-NO" sz="1300" dirty="0"/>
              <a:t>Trenerne gikk gjennom trivselsregler og ønsket språkbruk i gruppene, tydelig oppfølging av situasjoner og hendelser</a:t>
            </a:r>
          </a:p>
          <a:p>
            <a:pPr lvl="1"/>
            <a:r>
              <a:rPr lang="nb-NO" sz="1300" dirty="0"/>
              <a:t>20 minutters kurs i Fair Play med fokus på språkbruk</a:t>
            </a:r>
          </a:p>
          <a:p>
            <a:pPr lvl="1"/>
            <a:r>
              <a:rPr lang="nb-NO" sz="1300" dirty="0"/>
              <a:t>Fair Play pris til den spiller som viste mest lagånd og understøttet fellesskapet i hver gruppe</a:t>
            </a:r>
          </a:p>
          <a:p>
            <a:r>
              <a:rPr lang="nb-NO" sz="1300" dirty="0"/>
              <a:t>Resultat</a:t>
            </a:r>
          </a:p>
          <a:p>
            <a:pPr lvl="1"/>
            <a:r>
              <a:rPr lang="nb-NO" sz="1300" dirty="0"/>
              <a:t>Langt færre hendelser enn tidligere – oppfølging av hendelsene i situasjonen</a:t>
            </a:r>
          </a:p>
          <a:p>
            <a:pPr lvl="1"/>
            <a:r>
              <a:rPr lang="nb-NO" sz="1300" dirty="0"/>
              <a:t>Mye positive tilrop mellom barna. Mindre oppmerksomhet på feil og mer på støtte av hverandre som «Du klarer det neste gang», Det går bra </a:t>
            </a:r>
            <a:r>
              <a:rPr lang="nb-NO" sz="1300" dirty="0" err="1"/>
              <a:t>etc</a:t>
            </a:r>
            <a:r>
              <a:rPr lang="nb-NO" sz="1300" dirty="0"/>
              <a:t>…</a:t>
            </a:r>
          </a:p>
          <a:p>
            <a:r>
              <a:rPr lang="nb-NO" sz="1300" dirty="0"/>
              <a:t>Videreføring</a:t>
            </a:r>
          </a:p>
          <a:p>
            <a:pPr lvl="1"/>
            <a:r>
              <a:rPr lang="nb-NO" sz="1300" dirty="0"/>
              <a:t>Vi håper at vi kan videreføre dette inn i det ordinære treningsarbeidet. </a:t>
            </a:r>
          </a:p>
          <a:p>
            <a:pPr lvl="1"/>
            <a:endParaRPr lang="nb-NO" sz="1300" dirty="0"/>
          </a:p>
          <a:p>
            <a:pPr marL="457200" lvl="1" indent="0">
              <a:buNone/>
            </a:pPr>
            <a:endParaRPr lang="nb-NO" sz="1300" dirty="0"/>
          </a:p>
          <a:p>
            <a:pPr marL="457200" lvl="1" indent="0">
              <a:buNone/>
            </a:pPr>
            <a:endParaRPr lang="nb-NO" sz="1300" dirty="0"/>
          </a:p>
          <a:p>
            <a:pPr marL="457200" lvl="1" indent="0">
              <a:buNone/>
            </a:pP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174302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0DD15B9-7E80-4F3D-B51B-7DB1A664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Fair play -pausen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27C082-D700-418C-A4E4-75E7FB1F3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125"/>
              </a:spcAft>
            </a:pPr>
            <a:r>
              <a:rPr lang="en-US" sz="1300" b="1">
                <a:effectLst/>
              </a:rPr>
              <a:t>Nivå 0 -</a:t>
            </a:r>
            <a:r>
              <a:rPr lang="en-US" sz="1300">
                <a:effectLst/>
              </a:rPr>
              <a:t>   Fair Play-pause. Dersom en spiller i trening eller kamp viser manglende respekt for trenere, spillere eller utstyret, kan treneren på stedet gi spilleren en Fair Play-pause. Det er treneren på stedet sin tolkning av situasjonen som legges til grunn for lengden på pausen, dvs. om spilleren blir invitert med tilbake i spill på gjeldende trening/kamp eller ikke. Dette bidrar til at treneren til enhver tid kan bruke sin tid på spillerne som er i aktivitet, og som deltar under klubbens Fair Play-verdier. </a:t>
            </a:r>
          </a:p>
          <a:p>
            <a:pPr>
              <a:spcAft>
                <a:spcPts val="1125"/>
              </a:spcAft>
            </a:pPr>
            <a:r>
              <a:rPr lang="en-US" sz="1300" b="1">
                <a:effectLst/>
              </a:rPr>
              <a:t>Nivå 1 -</a:t>
            </a:r>
            <a:r>
              <a:rPr lang="en-US" sz="1300">
                <a:effectLst/>
              </a:rPr>
              <a:t>  Ved flere gjentagelser av samme forhold (Nivå 0), eller ved større alvorlighetsgrad ved hendelse (dette gjelder språkbruk som er diskriminerende, eller slosskamper). Telefon til foresatte </a:t>
            </a:r>
            <a:r>
              <a:rPr lang="en-US" sz="1300" b="1">
                <a:effectLst/>
              </a:rPr>
              <a:t>Referatføres.</a:t>
            </a:r>
            <a:endParaRPr lang="en-US" sz="1300">
              <a:effectLst/>
            </a:endParaRPr>
          </a:p>
          <a:p>
            <a:pPr>
              <a:spcAft>
                <a:spcPts val="1125"/>
              </a:spcAft>
            </a:pPr>
            <a:r>
              <a:rPr lang="en-US" sz="1300" b="1">
                <a:effectLst/>
              </a:rPr>
              <a:t>Nivå 2 - </a:t>
            </a:r>
            <a:r>
              <a:rPr lang="en-US" sz="1300">
                <a:effectLst/>
              </a:rPr>
              <a:t> Dersom ikke nivå 0 og 1 har effekt. Møte mellom Fair Play ansvarlig, spiller og spillers foresatte. </a:t>
            </a:r>
            <a:r>
              <a:rPr lang="en-US" sz="1300" b="1">
                <a:effectLst/>
              </a:rPr>
              <a:t>Referatføres.</a:t>
            </a:r>
            <a:endParaRPr lang="en-US" sz="1300">
              <a:effectLst/>
            </a:endParaRPr>
          </a:p>
          <a:p>
            <a:endParaRPr lang="en-US" sz="130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9FD908A-ACED-4DF3-850A-D8696B77E75E}"/>
              </a:ext>
            </a:extLst>
          </p:cNvPr>
          <p:cNvSpPr txBox="1"/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Det er </a:t>
            </a:r>
            <a:r>
              <a:rPr lang="en-US" sz="2400" b="1"/>
              <a:t>dere som er trenere </a:t>
            </a:r>
            <a:r>
              <a:rPr lang="en-US" sz="2400"/>
              <a:t>som setter rammen for hva som skal tillates. </a:t>
            </a:r>
          </a:p>
        </p:txBody>
      </p:sp>
    </p:spTree>
    <p:extLst>
      <p:ext uri="{BB962C8B-B14F-4D97-AF65-F5344CB8AC3E}">
        <p14:creationId xmlns:p14="http://schemas.microsoft.com/office/powerpoint/2010/main" val="351544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BA8070-3CC3-448A-A0FA-02C66E5C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nb-NO" sz="5400">
                <a:solidFill>
                  <a:srgbClr val="FFFFFF"/>
                </a:solidFill>
              </a:rPr>
              <a:t>Hendelser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863D58C4-DC67-4FD1-8CB0-2AA28383E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75572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EBC2072D-7D2E-436D-962E-272F9D523A0B}"/>
              </a:ext>
            </a:extLst>
          </p:cNvPr>
          <p:cNvSpPr/>
          <p:nvPr/>
        </p:nvSpPr>
        <p:spPr>
          <a:xfrm>
            <a:off x="4058529" y="3913239"/>
            <a:ext cx="1958813" cy="7553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Lagleder og </a:t>
            </a:r>
            <a:r>
              <a:rPr lang="nb-NO" dirty="0" err="1"/>
              <a:t>FairPlay</a:t>
            </a:r>
            <a:r>
              <a:rPr lang="nb-NO" dirty="0"/>
              <a:t> ansvarlig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EE725EF-9662-45EF-AA97-0A63866C4B74}"/>
              </a:ext>
            </a:extLst>
          </p:cNvPr>
          <p:cNvSpPr/>
          <p:nvPr/>
        </p:nvSpPr>
        <p:spPr>
          <a:xfrm>
            <a:off x="9812563" y="1687383"/>
            <a:ext cx="1958813" cy="7553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Trener</a:t>
            </a:r>
          </a:p>
        </p:txBody>
      </p:sp>
    </p:spTree>
    <p:extLst>
      <p:ext uri="{BB962C8B-B14F-4D97-AF65-F5344CB8AC3E}">
        <p14:creationId xmlns:p14="http://schemas.microsoft.com/office/powerpoint/2010/main" val="392044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6FF11EA-188C-4292-B179-8D720390A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nb-NO" sz="7500"/>
              <a:t>Forebygge gjennom tydelige forventninger til hvordan vi skal ha 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8284C3D5-2313-43FD-866A-D82FD83AD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nb-NO" sz="1300" dirty="0"/>
              <a:t>Før </a:t>
            </a:r>
            <a:r>
              <a:rPr lang="nb-NO" sz="1300" dirty="0" err="1"/>
              <a:t>fotballcampen</a:t>
            </a:r>
            <a:r>
              <a:rPr lang="nb-NO" sz="1300" dirty="0"/>
              <a:t> sendte vi ut trivselsregler som foreldre skulle gå gjennom sammen med barna. I det ordinære treningsarbeidet er det </a:t>
            </a:r>
            <a:r>
              <a:rPr lang="nb-NO" sz="1300" b="1" dirty="0"/>
              <a:t>holdningskontrakten </a:t>
            </a:r>
            <a:r>
              <a:rPr lang="nb-NO" sz="1300" dirty="0"/>
              <a:t>som gjelder. Send gjerne epost til foreldre for å minne de på at de går gjennom holdningskontrakten med barna. </a:t>
            </a:r>
          </a:p>
          <a:p>
            <a:pPr algn="l"/>
            <a:r>
              <a:rPr lang="nb-NO" sz="1300" b="1" dirty="0"/>
              <a:t>Samle barna så tidlig som mulig nå etter sommeren på trening og bruk 10-15 minutter på å gå gjennom følgende:</a:t>
            </a:r>
          </a:p>
        </p:txBody>
      </p:sp>
    </p:spTree>
    <p:extLst>
      <p:ext uri="{BB962C8B-B14F-4D97-AF65-F5344CB8AC3E}">
        <p14:creationId xmlns:p14="http://schemas.microsoft.com/office/powerpoint/2010/main" val="141297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D09113-E3DB-4D28-962E-C60EAED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Start høstens treninger med å snakke om Fair Play</a:t>
            </a:r>
          </a:p>
        </p:txBody>
      </p:sp>
      <p:pic>
        <p:nvPicPr>
          <p:cNvPr id="5" name="Plassholder for innhold 4" descr="Et bilde som inneholder gress, barn, person, gutt&#10;&#10;Automatisk generert beskrivelse">
            <a:extLst>
              <a:ext uri="{FF2B5EF4-FFF2-40B4-BE49-F238E27FC236}">
                <a16:creationId xmlns:a16="http://schemas.microsoft.com/office/drawing/2014/main" id="{F8ACAAD3-A46F-4682-ADB5-F33748120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32103"/>
          <a:stretch/>
        </p:blipFill>
        <p:spPr>
          <a:xfrm>
            <a:off x="2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D0C9E5B-EFCE-4538-914D-6B8AB1FAB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Gjennomgå</a:t>
            </a:r>
            <a:r>
              <a:rPr lang="en-US" sz="1800" dirty="0"/>
              <a:t>:</a:t>
            </a:r>
          </a:p>
          <a:p>
            <a:pPr lvl="1"/>
            <a:r>
              <a:rPr lang="en-US" sz="1400" dirty="0" err="1"/>
              <a:t>Trivselsregler</a:t>
            </a:r>
            <a:endParaRPr lang="en-US" sz="1400" dirty="0"/>
          </a:p>
          <a:p>
            <a:pPr lvl="1"/>
            <a:r>
              <a:rPr lang="en-US" sz="1400" dirty="0" err="1"/>
              <a:t>Språkbruk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er </a:t>
            </a:r>
            <a:r>
              <a:rPr lang="en-US" sz="1400" dirty="0" err="1"/>
              <a:t>ønsket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rundt</a:t>
            </a:r>
            <a:r>
              <a:rPr lang="en-US" sz="1400" dirty="0"/>
              <a:t> </a:t>
            </a:r>
            <a:r>
              <a:rPr lang="en-US" sz="1400" dirty="0" err="1"/>
              <a:t>banen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660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E4537348-C037-4265-8669-485B495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b-NO" sz="3700" dirty="0">
                <a:solidFill>
                  <a:srgbClr val="FFFFFF"/>
                </a:solidFill>
              </a:rPr>
              <a:t>Trivselsregler (slik vil vi ha det på trening)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444D5B8-361D-4C9F-A32B-C58BF6534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18167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09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876606-AE7B-4D8F-B543-1D12EC76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Hva vi sier er viktig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397F03-E872-4916-B554-4FD05E62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dirty="0"/>
              <a:t>Spørre barna om hvilke ord og setninger som bygger lagånd og fellesskap? De er veldig gode til å svare på dette.</a:t>
            </a:r>
          </a:p>
          <a:p>
            <a:endParaRPr lang="nb-NO" sz="1500" dirty="0"/>
          </a:p>
          <a:p>
            <a:pPr marL="0" indent="0">
              <a:buNone/>
            </a:pPr>
            <a:r>
              <a:rPr lang="nb-NO" sz="1500" dirty="0"/>
              <a:t>På camp ble det diskutert at ord og setninger som en ikke kunne si ja til på spørsmålene under er ord og setninger vi ikke trenger (Språkporten)</a:t>
            </a:r>
          </a:p>
          <a:p>
            <a:pPr marL="514350" indent="-514350">
              <a:buAutoNum type="arabicPeriod"/>
            </a:pPr>
            <a:r>
              <a:rPr lang="nb-NO" sz="1500" dirty="0"/>
              <a:t>Er det sant?</a:t>
            </a:r>
          </a:p>
          <a:p>
            <a:pPr marL="514350" indent="-514350">
              <a:buAutoNum type="arabicPeriod"/>
            </a:pPr>
            <a:r>
              <a:rPr lang="nb-NO" sz="1500" dirty="0"/>
              <a:t>Er det nødvendig?</a:t>
            </a:r>
          </a:p>
          <a:p>
            <a:pPr marL="514350" indent="-514350">
              <a:buAutoNum type="arabicPeriod"/>
            </a:pPr>
            <a:r>
              <a:rPr lang="nb-NO" sz="1500" dirty="0"/>
              <a:t>Er det snilt?</a:t>
            </a:r>
          </a:p>
          <a:p>
            <a:pPr marL="514350" indent="-514350">
              <a:buAutoNum type="arabicPeriod"/>
            </a:pPr>
            <a:endParaRPr lang="nb-NO" sz="1500" dirty="0"/>
          </a:p>
          <a:p>
            <a:pPr marL="0" indent="0">
              <a:buNone/>
            </a:pPr>
            <a:r>
              <a:rPr lang="nb-NO" sz="1500" dirty="0"/>
              <a:t>Ingen blir bedre fotballspiller av å høre fra lagkamerater at en er dårlig til noe, at en bommer (selv om det er sant) etc. I noen </a:t>
            </a:r>
            <a:r>
              <a:rPr lang="nb-NO" sz="1500" dirty="0" err="1"/>
              <a:t>årsgrupper</a:t>
            </a:r>
            <a:r>
              <a:rPr lang="nb-NO" sz="1500" dirty="0"/>
              <a:t> har det også vært situasjoner der barna kaller hverandre ting som ikke hører hjemme på fotballbanen. </a:t>
            </a:r>
          </a:p>
          <a:p>
            <a:pPr marL="0" indent="0">
              <a:buNone/>
            </a:pPr>
            <a:endParaRPr lang="nb-NO" sz="15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Én i en folkemengde">
            <a:extLst>
              <a:ext uri="{FF2B5EF4-FFF2-40B4-BE49-F238E27FC236}">
                <a16:creationId xmlns:a16="http://schemas.microsoft.com/office/drawing/2014/main" id="{B31FC7E8-A6B4-48DC-BBEE-57BFAF99E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1" r="6688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Bilde 5" descr="Et bilde som inneholder tekst, innendørs, person, rom&#10;&#10;Automatisk generert beskrivelse">
            <a:extLst>
              <a:ext uri="{FF2B5EF4-FFF2-40B4-BE49-F238E27FC236}">
                <a16:creationId xmlns:a16="http://schemas.microsoft.com/office/drawing/2014/main" id="{0DC792A3-14BE-4E6A-9AF6-62D45B2E1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4990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367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07D34D-6EBC-4E6E-B37F-BA7430BC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512" y="2536723"/>
            <a:ext cx="4087306" cy="38121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Bruk </a:t>
            </a:r>
            <a:r>
              <a:rPr lang="en-US" sz="5400" dirty="0" err="1"/>
              <a:t>språk</a:t>
            </a:r>
            <a:r>
              <a:rPr lang="en-US" sz="5400" dirty="0"/>
              <a:t> </a:t>
            </a:r>
            <a:r>
              <a:rPr lang="en-US" sz="5400" dirty="0" err="1"/>
              <a:t>som</a:t>
            </a:r>
            <a:r>
              <a:rPr lang="en-US" sz="5400" dirty="0"/>
              <a:t> </a:t>
            </a:r>
            <a:r>
              <a:rPr lang="en-US" sz="5400" dirty="0" err="1"/>
              <a:t>bygger</a:t>
            </a:r>
            <a:r>
              <a:rPr lang="en-US" sz="5400" dirty="0"/>
              <a:t> </a:t>
            </a:r>
            <a:r>
              <a:rPr lang="en-US" sz="5400" dirty="0" err="1"/>
              <a:t>lagånd</a:t>
            </a:r>
            <a:r>
              <a:rPr lang="en-US" sz="5400" dirty="0"/>
              <a:t> </a:t>
            </a:r>
            <a:r>
              <a:rPr lang="en-US" sz="5400" dirty="0" err="1"/>
              <a:t>og</a:t>
            </a:r>
            <a:r>
              <a:rPr lang="en-US" sz="5400" dirty="0"/>
              <a:t> </a:t>
            </a:r>
            <a:r>
              <a:rPr lang="en-US" sz="5400" dirty="0" err="1"/>
              <a:t>fellesskap</a:t>
            </a:r>
            <a:br>
              <a:rPr lang="en-US" sz="5400" dirty="0"/>
            </a:br>
            <a:r>
              <a:rPr lang="en-US" sz="2700" dirty="0" err="1"/>
              <a:t>Barna</a:t>
            </a:r>
            <a:r>
              <a:rPr lang="en-US" sz="2700" dirty="0"/>
              <a:t> </a:t>
            </a:r>
            <a:r>
              <a:rPr lang="en-US" sz="2700" dirty="0" err="1"/>
              <a:t>fikk</a:t>
            </a:r>
            <a:r>
              <a:rPr lang="en-US" sz="2700" dirty="0"/>
              <a:t> </a:t>
            </a:r>
            <a:r>
              <a:rPr lang="en-US" sz="2700" dirty="0" err="1"/>
              <a:t>skrive</a:t>
            </a:r>
            <a:r>
              <a:rPr lang="en-US" sz="2700" dirty="0"/>
              <a:t> </a:t>
            </a:r>
            <a:r>
              <a:rPr lang="en-US" sz="2700" dirty="0" err="1"/>
              <a:t>gule</a:t>
            </a:r>
            <a:r>
              <a:rPr lang="en-US" sz="2700" dirty="0"/>
              <a:t> lapper med </a:t>
            </a:r>
            <a:r>
              <a:rPr lang="en-US" sz="2700" dirty="0" err="1"/>
              <a:t>ord</a:t>
            </a:r>
            <a:r>
              <a:rPr lang="en-US" sz="2700" dirty="0"/>
              <a:t>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setninger</a:t>
            </a:r>
            <a:r>
              <a:rPr lang="en-US" sz="2700" dirty="0"/>
              <a:t> </a:t>
            </a:r>
            <a:r>
              <a:rPr lang="en-US" sz="2700" dirty="0" err="1"/>
              <a:t>som</a:t>
            </a:r>
            <a:r>
              <a:rPr lang="en-US" sz="2700" dirty="0"/>
              <a:t> </a:t>
            </a:r>
            <a:r>
              <a:rPr lang="en-US" sz="2700" dirty="0" err="1"/>
              <a:t>understøttet</a:t>
            </a:r>
            <a:r>
              <a:rPr lang="en-US" sz="2700" dirty="0"/>
              <a:t> </a:t>
            </a:r>
            <a:r>
              <a:rPr lang="en-US" sz="2700" dirty="0" err="1"/>
              <a:t>lagånd</a:t>
            </a:r>
            <a:r>
              <a:rPr lang="en-US" sz="2700" dirty="0"/>
              <a:t>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fellesskap</a:t>
            </a:r>
            <a:r>
              <a:rPr lang="en-US" sz="2700" dirty="0"/>
              <a:t> (</a:t>
            </a:r>
            <a:r>
              <a:rPr lang="en-US" sz="2700" dirty="0" err="1"/>
              <a:t>på</a:t>
            </a:r>
            <a:r>
              <a:rPr lang="en-US" sz="2700" dirty="0"/>
              <a:t> camp):</a:t>
            </a:r>
            <a:br>
              <a:rPr lang="en-US" sz="2700" dirty="0"/>
            </a:br>
            <a:br>
              <a:rPr lang="en-US" sz="2700" dirty="0"/>
            </a:br>
            <a:r>
              <a:rPr lang="en-US" sz="2700" b="1" dirty="0" err="1"/>
              <a:t>Barnas</a:t>
            </a:r>
            <a:r>
              <a:rPr lang="en-US" sz="2700" b="1" dirty="0"/>
              <a:t> </a:t>
            </a:r>
            <a:r>
              <a:rPr lang="en-US" sz="2700" b="1" dirty="0" err="1"/>
              <a:t>svar</a:t>
            </a:r>
            <a:r>
              <a:rPr lang="en-US" sz="2700" b="1" dirty="0"/>
              <a:t>:</a:t>
            </a:r>
            <a:br>
              <a:rPr lang="en-US" sz="2700" dirty="0"/>
            </a:br>
            <a:r>
              <a:rPr lang="en-US" sz="2700" dirty="0"/>
              <a:t>- Bra </a:t>
            </a:r>
            <a:r>
              <a:rPr lang="en-US" sz="2700" dirty="0" err="1"/>
              <a:t>forsøk</a:t>
            </a:r>
            <a:br>
              <a:rPr lang="en-US" sz="2700" dirty="0"/>
            </a:br>
            <a:r>
              <a:rPr lang="en-US" sz="2700" dirty="0"/>
              <a:t>- Neste gang sitter den</a:t>
            </a:r>
            <a:br>
              <a:rPr lang="en-US" sz="2700" dirty="0"/>
            </a:br>
            <a:r>
              <a:rPr lang="en-US" sz="2700" dirty="0"/>
              <a:t>- Du er god </a:t>
            </a:r>
            <a:br>
              <a:rPr lang="en-US" sz="2700" dirty="0"/>
            </a:br>
            <a:r>
              <a:rPr lang="en-US" sz="2700" dirty="0"/>
              <a:t>- Bra </a:t>
            </a:r>
            <a:r>
              <a:rPr lang="en-US" sz="2700" dirty="0" err="1"/>
              <a:t>jobba</a:t>
            </a:r>
            <a:r>
              <a:rPr lang="en-US" sz="2700" dirty="0"/>
              <a:t> mm.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  <p:pic>
        <p:nvPicPr>
          <p:cNvPr id="5" name="Bilde 4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3415646E-396D-4FB6-826C-135A54355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r="1" b="3821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3BFC1E2-B2F1-4306-B92E-5CF003D228BE}"/>
              </a:ext>
            </a:extLst>
          </p:cNvPr>
          <p:cNvSpPr/>
          <p:nvPr/>
        </p:nvSpPr>
        <p:spPr>
          <a:xfrm>
            <a:off x="2429160" y="5757590"/>
            <a:ext cx="5236169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u="sng" dirty="0"/>
              <a:t>Gi positiv feedback til de barna som er gode til dette i treningssituasjonen</a:t>
            </a:r>
          </a:p>
        </p:txBody>
      </p:sp>
    </p:spTree>
    <p:extLst>
      <p:ext uri="{BB962C8B-B14F-4D97-AF65-F5344CB8AC3E}">
        <p14:creationId xmlns:p14="http://schemas.microsoft.com/office/powerpoint/2010/main" val="99944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gress, tre, utendørs, sport&#10;&#10;Automatisk generert beskrivelse">
            <a:extLst>
              <a:ext uri="{FF2B5EF4-FFF2-40B4-BE49-F238E27FC236}">
                <a16:creationId xmlns:a16="http://schemas.microsoft.com/office/drawing/2014/main" id="{5CC5F1B5-00B9-4E40-9636-68A52EF5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1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8F0C78-2201-48B0-8854-7F5915AF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b-NO" sz="3300" b="1" dirty="0"/>
              <a:t>NFF sin kampanje:</a:t>
            </a:r>
            <a:br>
              <a:rPr lang="nb-NO" sz="3300" b="1" dirty="0"/>
            </a:br>
            <a:r>
              <a:rPr lang="nb-NO" sz="3300" b="1" dirty="0"/>
              <a:t>Det handler om respekt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04F079-1F77-4207-806C-A9D0CAA7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b-NO" sz="1800" dirty="0"/>
              <a:t>Snakk gjerne og spør gjerne hva det er. Dette var også noe som ble tatt opp på camp</a:t>
            </a:r>
          </a:p>
          <a:p>
            <a:r>
              <a:rPr lang="nb-NO" sz="1800" dirty="0"/>
              <a:t>Respekt for medspillere</a:t>
            </a:r>
          </a:p>
          <a:p>
            <a:r>
              <a:rPr lang="nb-NO" sz="1800" dirty="0"/>
              <a:t>Respekt for motspillere</a:t>
            </a:r>
          </a:p>
          <a:p>
            <a:r>
              <a:rPr lang="nb-NO" sz="1800" dirty="0"/>
              <a:t>Respekt for trenere</a:t>
            </a:r>
          </a:p>
          <a:p>
            <a:r>
              <a:rPr lang="nb-NO" sz="1800" dirty="0"/>
              <a:t>Respekt for dommere</a:t>
            </a:r>
          </a:p>
          <a:p>
            <a:r>
              <a:rPr lang="nb-NO" sz="1800" dirty="0"/>
              <a:t>Respekt for tingene</a:t>
            </a:r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7891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ess, himmel, fotball, person&#10;&#10;Automatisk generert beskrivelse">
            <a:extLst>
              <a:ext uri="{FF2B5EF4-FFF2-40B4-BE49-F238E27FC236}">
                <a16:creationId xmlns:a16="http://schemas.microsoft.com/office/drawing/2014/main" id="{F56FBFE8-63BC-4015-AD2B-93D4E06C6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36" b="6965"/>
          <a:stretch/>
        </p:blipFill>
        <p:spPr>
          <a:xfrm>
            <a:off x="20" y="14758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1A177F-570D-401C-BAF6-E5B62F3F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Kanskje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årlig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Fair Play pris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på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lagenheten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0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6FF11EA-188C-4292-B179-8D720390A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nb-NO" sz="7500"/>
              <a:t>Følge opp ved å ta fatt i situasjoner i det de oppstår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8284C3D5-2313-43FD-866A-D82FD83AD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nb-NO" sz="1300" dirty="0"/>
              <a:t>På </a:t>
            </a:r>
            <a:r>
              <a:rPr lang="nb-NO" sz="1300" dirty="0" err="1"/>
              <a:t>fotballcampen</a:t>
            </a:r>
            <a:r>
              <a:rPr lang="nb-NO" sz="1300" dirty="0"/>
              <a:t> innførte vi Fair Play pause når situasjoner oppstod. Dette fungerte veldig bra. Vi ønsker å teste Fair Play pause videre, før en bearbeidet versjon forankres i styret i løpet av høsten </a:t>
            </a:r>
          </a:p>
          <a:p>
            <a:pPr algn="l"/>
            <a:r>
              <a:rPr lang="nb-NO" sz="1300" dirty="0"/>
              <a:t>Viktig i starten med lav terskel for å melde saker videre</a:t>
            </a:r>
          </a:p>
        </p:txBody>
      </p:sp>
    </p:spTree>
    <p:extLst>
      <p:ext uri="{BB962C8B-B14F-4D97-AF65-F5344CB8AC3E}">
        <p14:creationId xmlns:p14="http://schemas.microsoft.com/office/powerpoint/2010/main" val="386359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21156</TotalTime>
  <Words>810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Fair Play i treningssituasjonen</vt:lpstr>
      <vt:lpstr>Forebygge gjennom tydelige forventninger til hvordan vi skal ha det</vt:lpstr>
      <vt:lpstr>Start høstens treninger med å snakke om Fair Play</vt:lpstr>
      <vt:lpstr>Trivselsregler (slik vil vi ha det på trening)</vt:lpstr>
      <vt:lpstr>Hva vi sier er viktig</vt:lpstr>
      <vt:lpstr>    Bruk språk som bygger lagånd og fellesskap Barna fikk skrive gule lapper med ord og setninger som understøttet lagånd og fellesskap (på camp):  Barnas svar: - Bra forsøk - Neste gang sitter den - Du er god  - Bra jobba mm.  </vt:lpstr>
      <vt:lpstr>NFF sin kampanje: Det handler om respekt</vt:lpstr>
      <vt:lpstr>Kanskje en årlig Fair Play pris på lagenheten?</vt:lpstr>
      <vt:lpstr>Følge opp ved å ta fatt i situasjoner i det de oppstår</vt:lpstr>
      <vt:lpstr>Fair play -pausen</vt:lpstr>
      <vt:lpstr>Hendelser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til trenerne</dc:title>
  <dc:creator>Mannsåker, Mette Louise</dc:creator>
  <cp:lastModifiedBy>Mannsåker, Mette Louise</cp:lastModifiedBy>
  <cp:revision>10</cp:revision>
  <dcterms:created xsi:type="dcterms:W3CDTF">2021-08-08T11:16:27Z</dcterms:created>
  <dcterms:modified xsi:type="dcterms:W3CDTF">2021-10-25T17:18:26Z</dcterms:modified>
</cp:coreProperties>
</file>