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199313" cy="9396413"/>
  <p:notesSz cx="6797675" cy="9928225"/>
  <p:defaultTextStyle>
    <a:defPPr>
      <a:defRPr lang="sv-SE"/>
    </a:defPPr>
    <a:lvl1pPr marL="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1pPr>
    <a:lvl2pPr marL="46831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2pPr>
    <a:lvl3pPr marL="93662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3pPr>
    <a:lvl4pPr marL="140493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4pPr>
    <a:lvl5pPr marL="187324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5pPr>
    <a:lvl6pPr marL="234155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6pPr>
    <a:lvl7pPr marL="280986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7pPr>
    <a:lvl8pPr marL="327817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8pPr>
    <a:lvl9pPr marL="3746480" algn="l" defTabSz="936620" rtl="0" eaLnBrk="1" latinLnBrk="0" hangingPunct="1">
      <a:defRPr sz="18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0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4" autoAdjust="0"/>
    <p:restoredTop sz="94660"/>
  </p:normalViewPr>
  <p:slideViewPr>
    <p:cSldViewPr>
      <p:cViewPr varScale="1">
        <p:scale>
          <a:sx n="104" d="100"/>
          <a:sy n="104" d="100"/>
        </p:scale>
        <p:origin x="6834" y="78"/>
      </p:cViewPr>
      <p:guideLst>
        <p:guide orient="horz" pos="2960"/>
        <p:guide pos="22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998F-E374-44EB-BB7C-EF3DD215077A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744538"/>
            <a:ext cx="2851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0E15-3E87-4311-97DD-F8622E01DAB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304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1pPr>
    <a:lvl2pPr marL="46831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2pPr>
    <a:lvl3pPr marL="93662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3pPr>
    <a:lvl4pPr marL="140493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4pPr>
    <a:lvl5pPr marL="187324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5pPr>
    <a:lvl6pPr marL="234155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6pPr>
    <a:lvl7pPr marL="280986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7pPr>
    <a:lvl8pPr marL="327817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8pPr>
    <a:lvl9pPr marL="3746480" algn="l" defTabSz="936620" rtl="0" eaLnBrk="1" latinLnBrk="0" hangingPunct="1">
      <a:defRPr sz="12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973263" y="744538"/>
            <a:ext cx="285115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10E15-3E87-4311-97DD-F8622E01DABE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55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949" y="2918981"/>
            <a:ext cx="6119416" cy="201413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79898" y="5324634"/>
            <a:ext cx="5039520" cy="2401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219502" y="376295"/>
            <a:ext cx="1619846" cy="801740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59966" y="376295"/>
            <a:ext cx="4739547" cy="801740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8696" y="6038066"/>
            <a:ext cx="6119416" cy="1866232"/>
          </a:xfrm>
        </p:spPr>
        <p:txBody>
          <a:bodyPr anchor="t"/>
          <a:lstStyle>
            <a:lvl1pPr algn="l">
              <a:defRPr sz="4199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68696" y="3982603"/>
            <a:ext cx="6119416" cy="205546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9915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59831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3pPr>
            <a:lvl4pPr marL="1439746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4pPr>
            <a:lvl5pPr marL="1919661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5pPr>
            <a:lvl6pPr marL="2399577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6pPr>
            <a:lvl7pPr marL="2879492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7pPr>
            <a:lvl8pPr marL="3359408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8pPr>
            <a:lvl9pPr marL="3839324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59966" y="2192499"/>
            <a:ext cx="3179696" cy="6201198"/>
          </a:xfrm>
        </p:spPr>
        <p:txBody>
          <a:bodyPr/>
          <a:lstStyle>
            <a:lvl1pPr>
              <a:defRPr sz="2939"/>
            </a:lvl1pPr>
            <a:lvl2pPr>
              <a:defRPr sz="2519"/>
            </a:lvl2pPr>
            <a:lvl3pPr>
              <a:defRPr sz="2100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59652" y="2192499"/>
            <a:ext cx="3179696" cy="6201198"/>
          </a:xfrm>
        </p:spPr>
        <p:txBody>
          <a:bodyPr/>
          <a:lstStyle>
            <a:lvl1pPr>
              <a:defRPr sz="2939"/>
            </a:lvl1pPr>
            <a:lvl2pPr>
              <a:defRPr sz="2519"/>
            </a:lvl2pPr>
            <a:lvl3pPr>
              <a:defRPr sz="2100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9966" y="2103318"/>
            <a:ext cx="3180947" cy="876563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15" indent="0">
              <a:buNone/>
              <a:defRPr sz="2100" b="1"/>
            </a:lvl2pPr>
            <a:lvl3pPr marL="959831" indent="0">
              <a:buNone/>
              <a:defRPr sz="1889" b="1"/>
            </a:lvl3pPr>
            <a:lvl4pPr marL="1439746" indent="0">
              <a:buNone/>
              <a:defRPr sz="1679" b="1"/>
            </a:lvl4pPr>
            <a:lvl5pPr marL="1919661" indent="0">
              <a:buNone/>
              <a:defRPr sz="1679" b="1"/>
            </a:lvl5pPr>
            <a:lvl6pPr marL="2399577" indent="0">
              <a:buNone/>
              <a:defRPr sz="1679" b="1"/>
            </a:lvl6pPr>
            <a:lvl7pPr marL="2879492" indent="0">
              <a:buNone/>
              <a:defRPr sz="1679" b="1"/>
            </a:lvl7pPr>
            <a:lvl8pPr marL="3359408" indent="0">
              <a:buNone/>
              <a:defRPr sz="1679" b="1"/>
            </a:lvl8pPr>
            <a:lvl9pPr marL="3839324" indent="0">
              <a:buNone/>
              <a:defRPr sz="167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59966" y="2979880"/>
            <a:ext cx="3180947" cy="5413814"/>
          </a:xfrm>
        </p:spPr>
        <p:txBody>
          <a:bodyPr/>
          <a:lstStyle>
            <a:lvl1pPr>
              <a:defRPr sz="2519"/>
            </a:lvl1pPr>
            <a:lvl2pPr>
              <a:defRPr sz="2100"/>
            </a:lvl2pPr>
            <a:lvl3pPr>
              <a:defRPr sz="1889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657152" y="2103318"/>
            <a:ext cx="3182196" cy="876563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15" indent="0">
              <a:buNone/>
              <a:defRPr sz="2100" b="1"/>
            </a:lvl2pPr>
            <a:lvl3pPr marL="959831" indent="0">
              <a:buNone/>
              <a:defRPr sz="1889" b="1"/>
            </a:lvl3pPr>
            <a:lvl4pPr marL="1439746" indent="0">
              <a:buNone/>
              <a:defRPr sz="1679" b="1"/>
            </a:lvl4pPr>
            <a:lvl5pPr marL="1919661" indent="0">
              <a:buNone/>
              <a:defRPr sz="1679" b="1"/>
            </a:lvl5pPr>
            <a:lvl6pPr marL="2399577" indent="0">
              <a:buNone/>
              <a:defRPr sz="1679" b="1"/>
            </a:lvl6pPr>
            <a:lvl7pPr marL="2879492" indent="0">
              <a:buNone/>
              <a:defRPr sz="1679" b="1"/>
            </a:lvl7pPr>
            <a:lvl8pPr marL="3359408" indent="0">
              <a:buNone/>
              <a:defRPr sz="1679" b="1"/>
            </a:lvl8pPr>
            <a:lvl9pPr marL="3839324" indent="0">
              <a:buNone/>
              <a:defRPr sz="167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657152" y="2979880"/>
            <a:ext cx="3182196" cy="5413814"/>
          </a:xfrm>
        </p:spPr>
        <p:txBody>
          <a:bodyPr/>
          <a:lstStyle>
            <a:lvl1pPr>
              <a:defRPr sz="2519"/>
            </a:lvl1pPr>
            <a:lvl2pPr>
              <a:defRPr sz="2100"/>
            </a:lvl2pPr>
            <a:lvl3pPr>
              <a:defRPr sz="1889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966" y="374117"/>
            <a:ext cx="2368525" cy="15921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14732" y="374118"/>
            <a:ext cx="4024616" cy="8019579"/>
          </a:xfrm>
        </p:spPr>
        <p:txBody>
          <a:bodyPr/>
          <a:lstStyle>
            <a:lvl1pPr>
              <a:defRPr sz="3358"/>
            </a:lvl1pPr>
            <a:lvl2pPr>
              <a:defRPr sz="2939"/>
            </a:lvl2pPr>
            <a:lvl3pPr>
              <a:defRPr sz="2519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59966" y="1966288"/>
            <a:ext cx="2368525" cy="6427409"/>
          </a:xfrm>
        </p:spPr>
        <p:txBody>
          <a:bodyPr/>
          <a:lstStyle>
            <a:lvl1pPr marL="0" indent="0">
              <a:buNone/>
              <a:defRPr sz="1469"/>
            </a:lvl1pPr>
            <a:lvl2pPr marL="479915" indent="0">
              <a:buNone/>
              <a:defRPr sz="1260"/>
            </a:lvl2pPr>
            <a:lvl3pPr marL="959831" indent="0">
              <a:buNone/>
              <a:defRPr sz="1050"/>
            </a:lvl3pPr>
            <a:lvl4pPr marL="1439746" indent="0">
              <a:buNone/>
              <a:defRPr sz="945"/>
            </a:lvl4pPr>
            <a:lvl5pPr marL="1919661" indent="0">
              <a:buNone/>
              <a:defRPr sz="945"/>
            </a:lvl5pPr>
            <a:lvl6pPr marL="2399577" indent="0">
              <a:buNone/>
              <a:defRPr sz="945"/>
            </a:lvl6pPr>
            <a:lvl7pPr marL="2879492" indent="0">
              <a:buNone/>
              <a:defRPr sz="945"/>
            </a:lvl7pPr>
            <a:lvl8pPr marL="3359408" indent="0">
              <a:buNone/>
              <a:defRPr sz="945"/>
            </a:lvl8pPr>
            <a:lvl9pPr marL="3839324" indent="0">
              <a:buNone/>
              <a:defRPr sz="94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1116" y="6577491"/>
            <a:ext cx="4319588" cy="77651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411116" y="839586"/>
            <a:ext cx="4319588" cy="5637848"/>
          </a:xfrm>
        </p:spPr>
        <p:txBody>
          <a:bodyPr/>
          <a:lstStyle>
            <a:lvl1pPr marL="0" indent="0">
              <a:buNone/>
              <a:defRPr sz="3358"/>
            </a:lvl1pPr>
            <a:lvl2pPr marL="479915" indent="0">
              <a:buNone/>
              <a:defRPr sz="2939"/>
            </a:lvl2pPr>
            <a:lvl3pPr marL="959831" indent="0">
              <a:buNone/>
              <a:defRPr sz="2519"/>
            </a:lvl3pPr>
            <a:lvl4pPr marL="1439746" indent="0">
              <a:buNone/>
              <a:defRPr sz="2100"/>
            </a:lvl4pPr>
            <a:lvl5pPr marL="1919661" indent="0">
              <a:buNone/>
              <a:defRPr sz="2100"/>
            </a:lvl5pPr>
            <a:lvl6pPr marL="2399577" indent="0">
              <a:buNone/>
              <a:defRPr sz="2100"/>
            </a:lvl6pPr>
            <a:lvl7pPr marL="2879492" indent="0">
              <a:buNone/>
              <a:defRPr sz="2100"/>
            </a:lvl7pPr>
            <a:lvl8pPr marL="3359408" indent="0">
              <a:buNone/>
              <a:defRPr sz="2100"/>
            </a:lvl8pPr>
            <a:lvl9pPr marL="3839324" indent="0">
              <a:buNone/>
              <a:defRPr sz="21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11116" y="7354001"/>
            <a:ext cx="4319588" cy="1102772"/>
          </a:xfrm>
        </p:spPr>
        <p:txBody>
          <a:bodyPr/>
          <a:lstStyle>
            <a:lvl1pPr marL="0" indent="0">
              <a:buNone/>
              <a:defRPr sz="1469"/>
            </a:lvl1pPr>
            <a:lvl2pPr marL="479915" indent="0">
              <a:buNone/>
              <a:defRPr sz="1260"/>
            </a:lvl2pPr>
            <a:lvl3pPr marL="959831" indent="0">
              <a:buNone/>
              <a:defRPr sz="1050"/>
            </a:lvl3pPr>
            <a:lvl4pPr marL="1439746" indent="0">
              <a:buNone/>
              <a:defRPr sz="945"/>
            </a:lvl4pPr>
            <a:lvl5pPr marL="1919661" indent="0">
              <a:buNone/>
              <a:defRPr sz="945"/>
            </a:lvl5pPr>
            <a:lvl6pPr marL="2399577" indent="0">
              <a:buNone/>
              <a:defRPr sz="945"/>
            </a:lvl6pPr>
            <a:lvl7pPr marL="2879492" indent="0">
              <a:buNone/>
              <a:defRPr sz="945"/>
            </a:lvl7pPr>
            <a:lvl8pPr marL="3359408" indent="0">
              <a:buNone/>
              <a:defRPr sz="945"/>
            </a:lvl8pPr>
            <a:lvl9pPr marL="3839324" indent="0">
              <a:buNone/>
              <a:defRPr sz="94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9966" y="376292"/>
            <a:ext cx="6479381" cy="1566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9966" y="2192499"/>
            <a:ext cx="6479381" cy="620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9966" y="8709085"/>
            <a:ext cx="1679839" cy="50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F8A0-F498-4003-9146-CC8949CCD8D0}" type="datetimeFigureOut">
              <a:rPr lang="sv-SE" smtClean="0"/>
              <a:pPr/>
              <a:t>2024-08-13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9766" y="8709085"/>
            <a:ext cx="2279783" cy="50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159508" y="8709085"/>
            <a:ext cx="1679839" cy="500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8A79-D5C3-4E74-8674-BDCDDEBF049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9831" rtl="0" eaLnBrk="1" latinLnBrk="0" hangingPunct="1">
        <a:spcBef>
          <a:spcPct val="0"/>
        </a:spcBef>
        <a:buNone/>
        <a:defRPr sz="46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37" indent="-359937" algn="l" defTabSz="959831" rtl="0" eaLnBrk="1" latinLnBrk="0" hangingPunct="1">
        <a:spcBef>
          <a:spcPct val="20000"/>
        </a:spcBef>
        <a:buFont typeface="Arial" pitchFamily="34" charset="0"/>
        <a:buChar char="•"/>
        <a:defRPr sz="3358" kern="1200">
          <a:solidFill>
            <a:schemeClr val="tx1"/>
          </a:solidFill>
          <a:latin typeface="+mn-lt"/>
          <a:ea typeface="+mn-ea"/>
          <a:cs typeface="+mn-cs"/>
        </a:defRPr>
      </a:lvl1pPr>
      <a:lvl2pPr marL="779862" indent="-299947" algn="l" defTabSz="959831" rtl="0" eaLnBrk="1" latinLnBrk="0" hangingPunct="1">
        <a:spcBef>
          <a:spcPct val="20000"/>
        </a:spcBef>
        <a:buFont typeface="Arial" pitchFamily="34" charset="0"/>
        <a:buChar char="–"/>
        <a:defRPr sz="2939" kern="1200">
          <a:solidFill>
            <a:schemeClr val="tx1"/>
          </a:solidFill>
          <a:latin typeface="+mn-lt"/>
          <a:ea typeface="+mn-ea"/>
          <a:cs typeface="+mn-cs"/>
        </a:defRPr>
      </a:lvl2pPr>
      <a:lvl3pPr marL="1199789" indent="-239958" algn="l" defTabSz="959831" rtl="0" eaLnBrk="1" latinLnBrk="0" hangingPunct="1">
        <a:spcBef>
          <a:spcPct val="20000"/>
        </a:spcBef>
        <a:buFont typeface="Arial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04" indent="-239958" algn="l" defTabSz="95983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620" indent="-239958" algn="l" defTabSz="95983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9535" indent="-239958" algn="l" defTabSz="9598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50" indent="-239958" algn="l" defTabSz="9598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366" indent="-239958" algn="l" defTabSz="9598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9281" indent="-239958" algn="l" defTabSz="9598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15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31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46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61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577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492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08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24" algn="l" defTabSz="959831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Bildobjekt 1281" descr="En bild som visar skärmbild, Grafik, design&#10;&#10;Automatiskt genererad beskrivning">
            <a:extLst>
              <a:ext uri="{FF2B5EF4-FFF2-40B4-BE49-F238E27FC236}">
                <a16:creationId xmlns:a16="http://schemas.microsoft.com/office/drawing/2014/main" id="{A5ACA24B-FE7C-3286-2A82-72DC33DA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22" y="16181643"/>
            <a:ext cx="1022024" cy="1151354"/>
          </a:xfrm>
          <a:prstGeom prst="rect">
            <a:avLst/>
          </a:prstGeom>
        </p:spPr>
      </p:pic>
      <p:pic>
        <p:nvPicPr>
          <p:cNvPr id="32" name="Bildobjekt 31" descr="En bild som visar utomhus, träd, byggnad, hus&#10;&#10;Automatiskt genererad beskrivning">
            <a:extLst>
              <a:ext uri="{FF2B5EF4-FFF2-40B4-BE49-F238E27FC236}">
                <a16:creationId xmlns:a16="http://schemas.microsoft.com/office/drawing/2014/main" id="{BF1FEB8F-F68C-B907-4F98-BD6D03D582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5" b="24427"/>
          <a:stretch/>
        </p:blipFill>
        <p:spPr>
          <a:xfrm>
            <a:off x="1080120" y="-8497"/>
            <a:ext cx="5111824" cy="1994023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9BE3FCEE-B1F7-A3A4-4332-38EA4DF698A4}"/>
              </a:ext>
            </a:extLst>
          </p:cNvPr>
          <p:cNvSpPr txBox="1"/>
          <p:nvPr/>
        </p:nvSpPr>
        <p:spPr>
          <a:xfrm>
            <a:off x="0" y="2241223"/>
            <a:ext cx="719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Nya postboxar från 26 augusti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2928A83-935A-2A49-8E65-F28160B5C723}"/>
              </a:ext>
            </a:extLst>
          </p:cNvPr>
          <p:cNvSpPr txBox="1"/>
          <p:nvPr/>
        </p:nvSpPr>
        <p:spPr>
          <a:xfrm>
            <a:off x="1" y="3114030"/>
            <a:ext cx="7199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Våra nya postboxar är nu på plats och kommer att tas i bruk den 26 augusti. Det är därför dags att kvittera ut nycklarna till respektive box.</a:t>
            </a:r>
          </a:p>
          <a:p>
            <a:pPr algn="ctr"/>
            <a:r>
              <a:rPr lang="sv-SE" sz="2400" dirty="0"/>
              <a:t>Detta sker enligt nedan.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F12DFB2-7E6A-B2C1-2D64-8DDF5C00498C}"/>
              </a:ext>
            </a:extLst>
          </p:cNvPr>
          <p:cNvSpPr txBox="1"/>
          <p:nvPr/>
        </p:nvSpPr>
        <p:spPr>
          <a:xfrm>
            <a:off x="1" y="4698206"/>
            <a:ext cx="7199312" cy="293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v-SE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Tisdag 20 augusti klockan 16:00-18:00</a:t>
            </a:r>
            <a:endParaRPr lang="sv-SE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sv-SE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Onsdag 21 augusti klockan 15:00-19:00</a:t>
            </a:r>
            <a:endParaRPr lang="sv-SE" sz="2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sv-SE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Torsdag 22 augusti klockan 16:00-18:00</a:t>
            </a:r>
            <a:endParaRPr lang="sv-SE" sz="28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sv-SE" sz="11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sv-SE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Plats: Nya postrummet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607B0C02-55F4-261F-56EA-E517C59FD480}"/>
              </a:ext>
            </a:extLst>
          </p:cNvPr>
          <p:cNvSpPr txBox="1"/>
          <p:nvPr/>
        </p:nvSpPr>
        <p:spPr>
          <a:xfrm>
            <a:off x="-745" y="7899657"/>
            <a:ext cx="719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När ni kvitterar ut nycklarna skall ni också tala om </a:t>
            </a:r>
          </a:p>
          <a:p>
            <a:pPr algn="ctr"/>
            <a:r>
              <a:rPr lang="sv-SE" sz="2400" dirty="0"/>
              <a:t>vilket namn som skall stå på boxen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77</Words>
  <Application>Microsoft Office PowerPoint</Application>
  <PresentationFormat>Anpassad</PresentationFormat>
  <Paragraphs>11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Samuelsson</dc:creator>
  <cp:lastModifiedBy>Hanseman Samuelsson</cp:lastModifiedBy>
  <cp:revision>106</cp:revision>
  <cp:lastPrinted>2024-08-13T17:21:58Z</cp:lastPrinted>
  <dcterms:created xsi:type="dcterms:W3CDTF">2012-01-13T07:14:19Z</dcterms:created>
  <dcterms:modified xsi:type="dcterms:W3CDTF">2024-08-13T17:23:20Z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1b872bd5-5ac9-463c-8429-0d47e8a64350</vt:lpwstr>
  </property>
  <property fmtid="{D5CDD505-2E9C-101B-9397-08002B2CF9AE}" pid="3" name="FörsvarsmaktenKlassificering">
    <vt:lpwstr>Ej Sekretess enligt OSL</vt:lpwstr>
  </property>
  <property fmtid="{D5CDD505-2E9C-101B-9397-08002B2CF9AE}" pid="4" name="Classification">
    <vt:lpwstr>Ej Sekretess enligt OSL</vt:lpwstr>
  </property>
</Properties>
</file>