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5" r:id="rId2"/>
  </p:sldMasterIdLst>
  <p:notesMasterIdLst>
    <p:notesMasterId r:id="rId41"/>
  </p:notesMasterIdLst>
  <p:handoutMasterIdLst>
    <p:handoutMasterId r:id="rId42"/>
  </p:handoutMasterIdLst>
  <p:sldIdLst>
    <p:sldId id="262" r:id="rId3"/>
    <p:sldId id="322" r:id="rId4"/>
    <p:sldId id="307" r:id="rId5"/>
    <p:sldId id="308" r:id="rId6"/>
    <p:sldId id="309" r:id="rId7"/>
    <p:sldId id="310" r:id="rId8"/>
    <p:sldId id="311" r:id="rId9"/>
    <p:sldId id="312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23" r:id="rId23"/>
    <p:sldId id="324" r:id="rId24"/>
    <p:sldId id="306" r:id="rId25"/>
    <p:sldId id="325" r:id="rId26"/>
    <p:sldId id="298" r:id="rId27"/>
    <p:sldId id="287" r:id="rId28"/>
    <p:sldId id="273" r:id="rId29"/>
    <p:sldId id="274" r:id="rId30"/>
    <p:sldId id="279" r:id="rId31"/>
    <p:sldId id="266" r:id="rId32"/>
    <p:sldId id="313" r:id="rId33"/>
    <p:sldId id="319" r:id="rId34"/>
    <p:sldId id="320" r:id="rId35"/>
    <p:sldId id="314" r:id="rId36"/>
    <p:sldId id="315" r:id="rId37"/>
    <p:sldId id="317" r:id="rId38"/>
    <p:sldId id="318" r:id="rId39"/>
    <p:sldId id="321" r:id="rId40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  <a:srgbClr val="2A216A"/>
    <a:srgbClr val="7C4218"/>
    <a:srgbClr val="DDDDDD"/>
    <a:srgbClr val="FF3718"/>
    <a:srgbClr val="E13718"/>
    <a:srgbClr val="326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4595" autoAdjust="0"/>
  </p:normalViewPr>
  <p:slideViewPr>
    <p:cSldViewPr>
      <p:cViewPr>
        <p:scale>
          <a:sx n="75" d="100"/>
          <a:sy n="75" d="100"/>
        </p:scale>
        <p:origin x="-2840" y="-704"/>
      </p:cViewPr>
      <p:guideLst>
        <p:guide orient="horz" pos="618"/>
        <p:guide orient="horz" pos="3974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Aarhus: Sara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r>
            <a:rPr lang="da-DK" dirty="0" smtClean="0"/>
            <a:t>: Bjørn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r>
            <a:rPr lang="da-DK" dirty="0" smtClean="0"/>
            <a:t>: Ole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KU-Hum: Jakob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SDU: Dietrich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CBS: Anna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028F3ACD-3F94-2442-ADE2-E44F17E1763D}" type="presOf" srcId="{736B2ECC-B881-457E-9F57-E0E52C68014C}" destId="{CF68361A-CDDD-430B-A0AE-E3158995F76C}" srcOrd="0" destOrd="0" presId="urn:microsoft.com/office/officeart/2005/8/layout/cycle6"/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9362AD67-1054-B14E-A24C-E556B124C8AF}" type="presOf" srcId="{88110A99-64B1-4934-8097-9F435C39A512}" destId="{A5DB68E8-2B97-4BC5-AF69-A01085B0649E}" srcOrd="0" destOrd="0" presId="urn:microsoft.com/office/officeart/2005/8/layout/cycle6"/>
    <dgm:cxn modelId="{50817B76-814C-7A40-A284-22319816E0E4}" type="presOf" srcId="{E69862BE-75A7-4DFF-95D0-159610552E30}" destId="{0523EC1F-FA62-4F5D-8FA0-2C5A9C0E5C94}" srcOrd="0" destOrd="0" presId="urn:microsoft.com/office/officeart/2005/8/layout/cycle6"/>
    <dgm:cxn modelId="{7DF55DD6-785D-B143-8BCC-3AE943C14454}" type="presOf" srcId="{406E3C50-6751-42DD-83A7-96694E897392}" destId="{FAC1B3FC-F076-4290-AE44-C023227B967D}" srcOrd="0" destOrd="0" presId="urn:microsoft.com/office/officeart/2005/8/layout/cycle6"/>
    <dgm:cxn modelId="{8C1EBADC-2FF0-7E46-A0BD-E7B602923BD4}" type="presOf" srcId="{83C00BD1-D70B-4E0E-813A-65DC6D83195C}" destId="{6D10180C-B5F5-42D1-B2EA-060E4692A3FC}" srcOrd="0" destOrd="0" presId="urn:microsoft.com/office/officeart/2005/8/layout/cycle6"/>
    <dgm:cxn modelId="{DFC59DFB-59D4-E045-9D58-8553C100FE69}" type="presOf" srcId="{52CE3510-9A10-4A6D-B115-EF7C85FA1756}" destId="{F4EF37F5-9D68-4BE1-8BBD-4D05520E4522}" srcOrd="0" destOrd="0" presId="urn:microsoft.com/office/officeart/2005/8/layout/cycle6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37FCB320-C6ED-4D41-AD2C-F74CABD32E2D}" type="presOf" srcId="{0C20D103-763E-491E-8E07-7C7EB7DBD2BA}" destId="{7C09973D-B65B-4CE2-A8BB-CDCC91A6F815}" srcOrd="0" destOrd="0" presId="urn:microsoft.com/office/officeart/2005/8/layout/cycle6"/>
    <dgm:cxn modelId="{7C13E36C-891B-D140-9B89-EEE186315AD2}" type="presOf" srcId="{02C0F4C9-D5E3-4FA6-8217-A87502D4233B}" destId="{E3F19516-F540-4BA9-B568-DC3125F7C64C}" srcOrd="0" destOrd="0" presId="urn:microsoft.com/office/officeart/2005/8/layout/cycle6"/>
    <dgm:cxn modelId="{20DDC1B2-9401-8749-A92C-73B04D5B02A0}" type="presOf" srcId="{FF9B0D26-92FF-49E9-8FD8-ED8355ED5DCA}" destId="{5953CE2E-29F8-4182-8279-B71867C51B01}" srcOrd="0" destOrd="0" presId="urn:microsoft.com/office/officeart/2005/8/layout/cycle6"/>
    <dgm:cxn modelId="{46DFE9FE-290C-1A4C-852F-294192946636}" type="presOf" srcId="{C4945DC6-C922-491D-A5AF-9ADEA5D8F9D5}" destId="{07740D24-F73C-4A89-B173-23F2A4A6D5FB}" srcOrd="0" destOrd="0" presId="urn:microsoft.com/office/officeart/2005/8/layout/cycle6"/>
    <dgm:cxn modelId="{8CAC5D34-C436-2546-9713-6E02D0ED7D0B}" type="presOf" srcId="{3EB413E0-C25B-48E7-A4B5-2ED72E9A3E1B}" destId="{AC6FE334-43D8-410A-95D3-ACCBDC2FDD61}" srcOrd="0" destOrd="0" presId="urn:microsoft.com/office/officeart/2005/8/layout/cycle6"/>
    <dgm:cxn modelId="{5A2D2E43-F32A-4D40-81C0-3F2379D1C812}" type="presOf" srcId="{EE9CE32C-47F8-4F7A-A02C-0B2F45160082}" destId="{9BFA4D37-C692-4298-AF16-559901CF9F11}" srcOrd="0" destOrd="0" presId="urn:microsoft.com/office/officeart/2005/8/layout/cycle6"/>
    <dgm:cxn modelId="{CDF94C10-1D4E-874D-8BA6-17BB601E1FB4}" type="presOf" srcId="{CDD1545A-B3DF-482B-8958-B03B053A521D}" destId="{1BFFE460-4434-4645-9262-E9C503DF8F6B}" srcOrd="0" destOrd="0" presId="urn:microsoft.com/office/officeart/2005/8/layout/cycle6"/>
    <dgm:cxn modelId="{52416B64-EB2A-794D-B459-D2261BD0CC7D}" type="presParOf" srcId="{FAC1B3FC-F076-4290-AE44-C023227B967D}" destId="{E3F19516-F540-4BA9-B568-DC3125F7C64C}" srcOrd="0" destOrd="0" presId="urn:microsoft.com/office/officeart/2005/8/layout/cycle6"/>
    <dgm:cxn modelId="{A1550193-2144-8B41-99CE-FAF8F7783A41}" type="presParOf" srcId="{FAC1B3FC-F076-4290-AE44-C023227B967D}" destId="{B611102B-08B7-4CF6-96A8-61C129D2839B}" srcOrd="1" destOrd="0" presId="urn:microsoft.com/office/officeart/2005/8/layout/cycle6"/>
    <dgm:cxn modelId="{7382E020-22CB-3A45-97B8-1FBBF8B578A5}" type="presParOf" srcId="{FAC1B3FC-F076-4290-AE44-C023227B967D}" destId="{AC6FE334-43D8-410A-95D3-ACCBDC2FDD61}" srcOrd="2" destOrd="0" presId="urn:microsoft.com/office/officeart/2005/8/layout/cycle6"/>
    <dgm:cxn modelId="{179AACAD-2933-064E-96B9-8F043F826C3B}" type="presParOf" srcId="{FAC1B3FC-F076-4290-AE44-C023227B967D}" destId="{7C09973D-B65B-4CE2-A8BB-CDCC91A6F815}" srcOrd="3" destOrd="0" presId="urn:microsoft.com/office/officeart/2005/8/layout/cycle6"/>
    <dgm:cxn modelId="{4265F669-DEBB-3149-98E5-79D96E937728}" type="presParOf" srcId="{FAC1B3FC-F076-4290-AE44-C023227B967D}" destId="{5D635B37-F1DF-4F7C-B75C-6037FEA342D8}" srcOrd="4" destOrd="0" presId="urn:microsoft.com/office/officeart/2005/8/layout/cycle6"/>
    <dgm:cxn modelId="{49038B32-51A5-D34C-9BF1-4C722190A8DD}" type="presParOf" srcId="{FAC1B3FC-F076-4290-AE44-C023227B967D}" destId="{5953CE2E-29F8-4182-8279-B71867C51B01}" srcOrd="5" destOrd="0" presId="urn:microsoft.com/office/officeart/2005/8/layout/cycle6"/>
    <dgm:cxn modelId="{282B1451-AD5A-2A44-8E2A-F7B82DA9679F}" type="presParOf" srcId="{FAC1B3FC-F076-4290-AE44-C023227B967D}" destId="{F4EF37F5-9D68-4BE1-8BBD-4D05520E4522}" srcOrd="6" destOrd="0" presId="urn:microsoft.com/office/officeart/2005/8/layout/cycle6"/>
    <dgm:cxn modelId="{94D03781-6692-E046-8D7A-63155A0644B0}" type="presParOf" srcId="{FAC1B3FC-F076-4290-AE44-C023227B967D}" destId="{E45D47D5-E63E-4C18-ADFF-7F631A1C238D}" srcOrd="7" destOrd="0" presId="urn:microsoft.com/office/officeart/2005/8/layout/cycle6"/>
    <dgm:cxn modelId="{A97DF1C2-D473-C740-ADCF-EB3E037877F7}" type="presParOf" srcId="{FAC1B3FC-F076-4290-AE44-C023227B967D}" destId="{6D10180C-B5F5-42D1-B2EA-060E4692A3FC}" srcOrd="8" destOrd="0" presId="urn:microsoft.com/office/officeart/2005/8/layout/cycle6"/>
    <dgm:cxn modelId="{396503F1-819F-5344-8BFA-8EE1DE587EA6}" type="presParOf" srcId="{FAC1B3FC-F076-4290-AE44-C023227B967D}" destId="{07740D24-F73C-4A89-B173-23F2A4A6D5FB}" srcOrd="9" destOrd="0" presId="urn:microsoft.com/office/officeart/2005/8/layout/cycle6"/>
    <dgm:cxn modelId="{A1B9A4D1-EF6C-D242-B4CD-0A9FE82AEECB}" type="presParOf" srcId="{FAC1B3FC-F076-4290-AE44-C023227B967D}" destId="{BF88BC8E-861D-494C-A450-06F8A6575908}" srcOrd="10" destOrd="0" presId="urn:microsoft.com/office/officeart/2005/8/layout/cycle6"/>
    <dgm:cxn modelId="{7C6CF08B-E84B-3940-9E83-1C5F4F2A232C}" type="presParOf" srcId="{FAC1B3FC-F076-4290-AE44-C023227B967D}" destId="{A5DB68E8-2B97-4BC5-AF69-A01085B0649E}" srcOrd="11" destOrd="0" presId="urn:microsoft.com/office/officeart/2005/8/layout/cycle6"/>
    <dgm:cxn modelId="{6E9C5270-024C-1646-8DA6-DE8D81E94250}" type="presParOf" srcId="{FAC1B3FC-F076-4290-AE44-C023227B967D}" destId="{9BFA4D37-C692-4298-AF16-559901CF9F11}" srcOrd="12" destOrd="0" presId="urn:microsoft.com/office/officeart/2005/8/layout/cycle6"/>
    <dgm:cxn modelId="{E324ECE5-B080-5A4C-A868-CBB514367A37}" type="presParOf" srcId="{FAC1B3FC-F076-4290-AE44-C023227B967D}" destId="{ADF79795-589B-4DC5-8E63-107C9F0561C4}" srcOrd="13" destOrd="0" presId="urn:microsoft.com/office/officeart/2005/8/layout/cycle6"/>
    <dgm:cxn modelId="{73839CDC-F6B7-1446-B3EF-ED5085EDD45E}" type="presParOf" srcId="{FAC1B3FC-F076-4290-AE44-C023227B967D}" destId="{1BFFE460-4434-4645-9262-E9C503DF8F6B}" srcOrd="14" destOrd="0" presId="urn:microsoft.com/office/officeart/2005/8/layout/cycle6"/>
    <dgm:cxn modelId="{EDF3EB6A-1C63-B74A-ADB9-466664B414A9}" type="presParOf" srcId="{FAC1B3FC-F076-4290-AE44-C023227B967D}" destId="{0523EC1F-FA62-4F5D-8FA0-2C5A9C0E5C94}" srcOrd="15" destOrd="0" presId="urn:microsoft.com/office/officeart/2005/8/layout/cycle6"/>
    <dgm:cxn modelId="{394F61BF-E64F-0449-98EF-E548171B54E5}" type="presParOf" srcId="{FAC1B3FC-F076-4290-AE44-C023227B967D}" destId="{6B2CA8E4-3D9B-4F65-A3F1-BD8FBC4B3A9E}" srcOrd="16" destOrd="0" presId="urn:microsoft.com/office/officeart/2005/8/layout/cycle6"/>
    <dgm:cxn modelId="{6D11AFF9-EB28-604A-BDD3-E813C82C213E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C45A1B3C-24CC-7C47-935A-67470BB7154E}" type="presOf" srcId="{0C20D103-763E-491E-8E07-7C7EB7DBD2BA}" destId="{7C09973D-B65B-4CE2-A8BB-CDCC91A6F815}" srcOrd="0" destOrd="0" presId="urn:microsoft.com/office/officeart/2005/8/layout/cycle6"/>
    <dgm:cxn modelId="{66714A7F-7257-4740-8C6D-D320C10CE5F6}" type="presOf" srcId="{FF9B0D26-92FF-49E9-8FD8-ED8355ED5DCA}" destId="{5953CE2E-29F8-4182-8279-B71867C51B01}" srcOrd="0" destOrd="0" presId="urn:microsoft.com/office/officeart/2005/8/layout/cycle6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A6729E1F-16D2-BE40-AF5C-A443962C5A2F}" type="presOf" srcId="{02C0F4C9-D5E3-4FA6-8217-A87502D4233B}" destId="{E3F19516-F540-4BA9-B568-DC3125F7C64C}" srcOrd="0" destOrd="0" presId="urn:microsoft.com/office/officeart/2005/8/layout/cycle6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AFC5D6E6-354D-1D41-B09B-514B1CAA9E73}" type="presOf" srcId="{736B2ECC-B881-457E-9F57-E0E52C68014C}" destId="{CF68361A-CDDD-430B-A0AE-E3158995F76C}" srcOrd="0" destOrd="0" presId="urn:microsoft.com/office/officeart/2005/8/layout/cycle6"/>
    <dgm:cxn modelId="{60B3996B-D4C0-C149-9C82-AC6E943F2FE5}" type="presOf" srcId="{C4945DC6-C922-491D-A5AF-9ADEA5D8F9D5}" destId="{07740D24-F73C-4A89-B173-23F2A4A6D5FB}" srcOrd="0" destOrd="0" presId="urn:microsoft.com/office/officeart/2005/8/layout/cycle6"/>
    <dgm:cxn modelId="{9D1DA7C8-B0E7-AC46-AA1A-8BC6FD278EF2}" type="presOf" srcId="{E69862BE-75A7-4DFF-95D0-159610552E30}" destId="{0523EC1F-FA62-4F5D-8FA0-2C5A9C0E5C94}" srcOrd="0" destOrd="0" presId="urn:microsoft.com/office/officeart/2005/8/layout/cycle6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0F20FA80-DEBC-844C-9B36-AF278B892AA3}" type="presOf" srcId="{52CE3510-9A10-4A6D-B115-EF7C85FA1756}" destId="{F4EF37F5-9D68-4BE1-8BBD-4D05520E4522}" srcOrd="0" destOrd="0" presId="urn:microsoft.com/office/officeart/2005/8/layout/cycle6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E3C26FAF-35C5-EC46-9C50-7CC2565ED3CD}" type="presOf" srcId="{406E3C50-6751-42DD-83A7-96694E897392}" destId="{FAC1B3FC-F076-4290-AE44-C023227B967D}" srcOrd="0" destOrd="0" presId="urn:microsoft.com/office/officeart/2005/8/layout/cycle6"/>
    <dgm:cxn modelId="{4268BC31-9209-2E48-A238-E00F5FA3256E}" type="presOf" srcId="{88110A99-64B1-4934-8097-9F435C39A512}" destId="{A5DB68E8-2B97-4BC5-AF69-A01085B0649E}" srcOrd="0" destOrd="0" presId="urn:microsoft.com/office/officeart/2005/8/layout/cycle6"/>
    <dgm:cxn modelId="{5D7D986E-FE04-DD4F-8885-52B7C3E9960D}" type="presOf" srcId="{3EB413E0-C25B-48E7-A4B5-2ED72E9A3E1B}" destId="{AC6FE334-43D8-410A-95D3-ACCBDC2FDD61}" srcOrd="0" destOrd="0" presId="urn:microsoft.com/office/officeart/2005/8/layout/cycle6"/>
    <dgm:cxn modelId="{41A7041E-327B-704C-929F-9326F9C5634F}" type="presOf" srcId="{CDD1545A-B3DF-482B-8958-B03B053A521D}" destId="{1BFFE460-4434-4645-9262-E9C503DF8F6B}" srcOrd="0" destOrd="0" presId="urn:microsoft.com/office/officeart/2005/8/layout/cycle6"/>
    <dgm:cxn modelId="{39AEF8FE-DEBB-6346-BF37-2ADF7B18301B}" type="presOf" srcId="{EE9CE32C-47F8-4F7A-A02C-0B2F45160082}" destId="{9BFA4D37-C692-4298-AF16-559901CF9F11}" srcOrd="0" destOrd="0" presId="urn:microsoft.com/office/officeart/2005/8/layout/cycle6"/>
    <dgm:cxn modelId="{226C1D45-B165-D947-A630-40FBBC094442}" type="presOf" srcId="{83C00BD1-D70B-4E0E-813A-65DC6D83195C}" destId="{6D10180C-B5F5-42D1-B2EA-060E4692A3FC}" srcOrd="0" destOrd="0" presId="urn:microsoft.com/office/officeart/2005/8/layout/cycle6"/>
    <dgm:cxn modelId="{0356EC30-A379-1C45-8888-37E9B6901F16}" type="presParOf" srcId="{FAC1B3FC-F076-4290-AE44-C023227B967D}" destId="{E3F19516-F540-4BA9-B568-DC3125F7C64C}" srcOrd="0" destOrd="0" presId="urn:microsoft.com/office/officeart/2005/8/layout/cycle6"/>
    <dgm:cxn modelId="{35BDE00C-22EE-234F-8AB9-985C5F8CAC7B}" type="presParOf" srcId="{FAC1B3FC-F076-4290-AE44-C023227B967D}" destId="{B611102B-08B7-4CF6-96A8-61C129D2839B}" srcOrd="1" destOrd="0" presId="urn:microsoft.com/office/officeart/2005/8/layout/cycle6"/>
    <dgm:cxn modelId="{82958251-2C47-464C-BF51-16F4A126EDE9}" type="presParOf" srcId="{FAC1B3FC-F076-4290-AE44-C023227B967D}" destId="{AC6FE334-43D8-410A-95D3-ACCBDC2FDD61}" srcOrd="2" destOrd="0" presId="urn:microsoft.com/office/officeart/2005/8/layout/cycle6"/>
    <dgm:cxn modelId="{15650C49-0D1D-B14A-9DD2-4FC805C18DC9}" type="presParOf" srcId="{FAC1B3FC-F076-4290-AE44-C023227B967D}" destId="{7C09973D-B65B-4CE2-A8BB-CDCC91A6F815}" srcOrd="3" destOrd="0" presId="urn:microsoft.com/office/officeart/2005/8/layout/cycle6"/>
    <dgm:cxn modelId="{4FA90071-D1C0-934A-885E-30B6E7A223CA}" type="presParOf" srcId="{FAC1B3FC-F076-4290-AE44-C023227B967D}" destId="{5D635B37-F1DF-4F7C-B75C-6037FEA342D8}" srcOrd="4" destOrd="0" presId="urn:microsoft.com/office/officeart/2005/8/layout/cycle6"/>
    <dgm:cxn modelId="{8019A04D-FC72-6843-8AF9-5D57351C9E37}" type="presParOf" srcId="{FAC1B3FC-F076-4290-AE44-C023227B967D}" destId="{5953CE2E-29F8-4182-8279-B71867C51B01}" srcOrd="5" destOrd="0" presId="urn:microsoft.com/office/officeart/2005/8/layout/cycle6"/>
    <dgm:cxn modelId="{477BA638-341A-354F-8D3E-8826A524195E}" type="presParOf" srcId="{FAC1B3FC-F076-4290-AE44-C023227B967D}" destId="{F4EF37F5-9D68-4BE1-8BBD-4D05520E4522}" srcOrd="6" destOrd="0" presId="urn:microsoft.com/office/officeart/2005/8/layout/cycle6"/>
    <dgm:cxn modelId="{46F37BAE-314B-8242-AB3E-7CCF36E2487B}" type="presParOf" srcId="{FAC1B3FC-F076-4290-AE44-C023227B967D}" destId="{E45D47D5-E63E-4C18-ADFF-7F631A1C238D}" srcOrd="7" destOrd="0" presId="urn:microsoft.com/office/officeart/2005/8/layout/cycle6"/>
    <dgm:cxn modelId="{CA121A53-B22C-824E-AEDD-45F3D2A628FC}" type="presParOf" srcId="{FAC1B3FC-F076-4290-AE44-C023227B967D}" destId="{6D10180C-B5F5-42D1-B2EA-060E4692A3FC}" srcOrd="8" destOrd="0" presId="urn:microsoft.com/office/officeart/2005/8/layout/cycle6"/>
    <dgm:cxn modelId="{D2F290B3-3CA6-4B4A-9AD7-50BAC0185AF6}" type="presParOf" srcId="{FAC1B3FC-F076-4290-AE44-C023227B967D}" destId="{07740D24-F73C-4A89-B173-23F2A4A6D5FB}" srcOrd="9" destOrd="0" presId="urn:microsoft.com/office/officeart/2005/8/layout/cycle6"/>
    <dgm:cxn modelId="{0EB2AD25-CC6B-EE48-A323-61E47253AD3A}" type="presParOf" srcId="{FAC1B3FC-F076-4290-AE44-C023227B967D}" destId="{BF88BC8E-861D-494C-A450-06F8A6575908}" srcOrd="10" destOrd="0" presId="urn:microsoft.com/office/officeart/2005/8/layout/cycle6"/>
    <dgm:cxn modelId="{DD5A1210-CE7F-6548-AC89-F7A751A9FF93}" type="presParOf" srcId="{FAC1B3FC-F076-4290-AE44-C023227B967D}" destId="{A5DB68E8-2B97-4BC5-AF69-A01085B0649E}" srcOrd="11" destOrd="0" presId="urn:microsoft.com/office/officeart/2005/8/layout/cycle6"/>
    <dgm:cxn modelId="{F190D8D3-0562-2F40-83B3-EC81F879E564}" type="presParOf" srcId="{FAC1B3FC-F076-4290-AE44-C023227B967D}" destId="{9BFA4D37-C692-4298-AF16-559901CF9F11}" srcOrd="12" destOrd="0" presId="urn:microsoft.com/office/officeart/2005/8/layout/cycle6"/>
    <dgm:cxn modelId="{C58B5336-223F-F642-BDDA-E99F98B8142E}" type="presParOf" srcId="{FAC1B3FC-F076-4290-AE44-C023227B967D}" destId="{ADF79795-589B-4DC5-8E63-107C9F0561C4}" srcOrd="13" destOrd="0" presId="urn:microsoft.com/office/officeart/2005/8/layout/cycle6"/>
    <dgm:cxn modelId="{2E8FE2A9-7829-F94D-80C7-E5DCC2D557A7}" type="presParOf" srcId="{FAC1B3FC-F076-4290-AE44-C023227B967D}" destId="{1BFFE460-4434-4645-9262-E9C503DF8F6B}" srcOrd="14" destOrd="0" presId="urn:microsoft.com/office/officeart/2005/8/layout/cycle6"/>
    <dgm:cxn modelId="{FC035F62-F9B9-C945-B1C7-2688FDEDD75B}" type="presParOf" srcId="{FAC1B3FC-F076-4290-AE44-C023227B967D}" destId="{0523EC1F-FA62-4F5D-8FA0-2C5A9C0E5C94}" srcOrd="15" destOrd="0" presId="urn:microsoft.com/office/officeart/2005/8/layout/cycle6"/>
    <dgm:cxn modelId="{D2A6EA65-9DAB-6642-8DD7-F60E8EB4C60F}" type="presParOf" srcId="{FAC1B3FC-F076-4290-AE44-C023227B967D}" destId="{6B2CA8E4-3D9B-4F65-A3F1-BD8FBC4B3A9E}" srcOrd="16" destOrd="0" presId="urn:microsoft.com/office/officeart/2005/8/layout/cycle6"/>
    <dgm:cxn modelId="{EEB4B7F2-3BEA-AF40-B0C8-523DA98B94B2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6688B2C7-4C09-1846-ABED-909E62199744}" type="presOf" srcId="{02C0F4C9-D5E3-4FA6-8217-A87502D4233B}" destId="{E3F19516-F540-4BA9-B568-DC3125F7C64C}" srcOrd="0" destOrd="0" presId="urn:microsoft.com/office/officeart/2005/8/layout/cycle6"/>
    <dgm:cxn modelId="{3A5B9EF6-3153-384A-9F16-88474B162444}" type="presOf" srcId="{EE9CE32C-47F8-4F7A-A02C-0B2F45160082}" destId="{9BFA4D37-C692-4298-AF16-559901CF9F11}" srcOrd="0" destOrd="0" presId="urn:microsoft.com/office/officeart/2005/8/layout/cycle6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AE964579-C243-9C45-A32B-D445E08F33F9}" type="presOf" srcId="{CDD1545A-B3DF-482B-8958-B03B053A521D}" destId="{1BFFE460-4434-4645-9262-E9C503DF8F6B}" srcOrd="0" destOrd="0" presId="urn:microsoft.com/office/officeart/2005/8/layout/cycle6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A3863751-F7EF-2A4A-8BBD-BF0BC1BFBAAB}" type="presOf" srcId="{FF9B0D26-92FF-49E9-8FD8-ED8355ED5DCA}" destId="{5953CE2E-29F8-4182-8279-B71867C51B01}" srcOrd="0" destOrd="0" presId="urn:microsoft.com/office/officeart/2005/8/layout/cycle6"/>
    <dgm:cxn modelId="{F4DFB71B-AC04-2242-AB9F-8D6BB8C1BB88}" type="presOf" srcId="{3EB413E0-C25B-48E7-A4B5-2ED72E9A3E1B}" destId="{AC6FE334-43D8-410A-95D3-ACCBDC2FDD61}" srcOrd="0" destOrd="0" presId="urn:microsoft.com/office/officeart/2005/8/layout/cycle6"/>
    <dgm:cxn modelId="{411F0176-A756-694D-A530-1D930D7FA9C6}" type="presOf" srcId="{406E3C50-6751-42DD-83A7-96694E897392}" destId="{FAC1B3FC-F076-4290-AE44-C023227B967D}" srcOrd="0" destOrd="0" presId="urn:microsoft.com/office/officeart/2005/8/layout/cycle6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700DABDC-DC1A-5C4D-A9E9-16D71C8E3DD3}" type="presOf" srcId="{C4945DC6-C922-491D-A5AF-9ADEA5D8F9D5}" destId="{07740D24-F73C-4A89-B173-23F2A4A6D5FB}" srcOrd="0" destOrd="0" presId="urn:microsoft.com/office/officeart/2005/8/layout/cycle6"/>
    <dgm:cxn modelId="{640516A0-7138-CE4A-8941-D811E71ABC9F}" type="presOf" srcId="{0C20D103-763E-491E-8E07-7C7EB7DBD2BA}" destId="{7C09973D-B65B-4CE2-A8BB-CDCC91A6F815}" srcOrd="0" destOrd="0" presId="urn:microsoft.com/office/officeart/2005/8/layout/cycle6"/>
    <dgm:cxn modelId="{9E9A3A0E-6AB4-AE4A-A344-465D1917627C}" type="presOf" srcId="{E69862BE-75A7-4DFF-95D0-159610552E30}" destId="{0523EC1F-FA62-4F5D-8FA0-2C5A9C0E5C94}" srcOrd="0" destOrd="0" presId="urn:microsoft.com/office/officeart/2005/8/layout/cycle6"/>
    <dgm:cxn modelId="{E1D37C46-8F14-8347-A542-32FC8C5C823E}" type="presOf" srcId="{83C00BD1-D70B-4E0E-813A-65DC6D83195C}" destId="{6D10180C-B5F5-42D1-B2EA-060E4692A3FC}" srcOrd="0" destOrd="0" presId="urn:microsoft.com/office/officeart/2005/8/layout/cycle6"/>
    <dgm:cxn modelId="{27C3414F-20CF-4544-A5A3-0726238143DB}" type="presOf" srcId="{736B2ECC-B881-457E-9F57-E0E52C68014C}" destId="{CF68361A-CDDD-430B-A0AE-E3158995F76C}" srcOrd="0" destOrd="0" presId="urn:microsoft.com/office/officeart/2005/8/layout/cycle6"/>
    <dgm:cxn modelId="{A2EF2E28-B1B3-1A40-AA6F-01FE9965E715}" type="presOf" srcId="{52CE3510-9A10-4A6D-B115-EF7C85FA1756}" destId="{F4EF37F5-9D68-4BE1-8BBD-4D05520E4522}" srcOrd="0" destOrd="0" presId="urn:microsoft.com/office/officeart/2005/8/layout/cycle6"/>
    <dgm:cxn modelId="{199542CF-AA0F-AE43-8B7A-5B6C0B8BF987}" type="presOf" srcId="{88110A99-64B1-4934-8097-9F435C39A512}" destId="{A5DB68E8-2B97-4BC5-AF69-A01085B0649E}" srcOrd="0" destOrd="0" presId="urn:microsoft.com/office/officeart/2005/8/layout/cycle6"/>
    <dgm:cxn modelId="{34CE05EB-EF59-334F-8907-E23EFA9894C7}" type="presParOf" srcId="{FAC1B3FC-F076-4290-AE44-C023227B967D}" destId="{E3F19516-F540-4BA9-B568-DC3125F7C64C}" srcOrd="0" destOrd="0" presId="urn:microsoft.com/office/officeart/2005/8/layout/cycle6"/>
    <dgm:cxn modelId="{CD77A4A3-5DF3-0341-AB42-A9B64EF615FD}" type="presParOf" srcId="{FAC1B3FC-F076-4290-AE44-C023227B967D}" destId="{B611102B-08B7-4CF6-96A8-61C129D2839B}" srcOrd="1" destOrd="0" presId="urn:microsoft.com/office/officeart/2005/8/layout/cycle6"/>
    <dgm:cxn modelId="{252FA6D3-7800-5345-99AD-35F7676ACDAD}" type="presParOf" srcId="{FAC1B3FC-F076-4290-AE44-C023227B967D}" destId="{AC6FE334-43D8-410A-95D3-ACCBDC2FDD61}" srcOrd="2" destOrd="0" presId="urn:microsoft.com/office/officeart/2005/8/layout/cycle6"/>
    <dgm:cxn modelId="{5E316579-AC10-3E4D-BA49-05FA909263BE}" type="presParOf" srcId="{FAC1B3FC-F076-4290-AE44-C023227B967D}" destId="{7C09973D-B65B-4CE2-A8BB-CDCC91A6F815}" srcOrd="3" destOrd="0" presId="urn:microsoft.com/office/officeart/2005/8/layout/cycle6"/>
    <dgm:cxn modelId="{248E386A-C268-9D48-AF61-DA200F012941}" type="presParOf" srcId="{FAC1B3FC-F076-4290-AE44-C023227B967D}" destId="{5D635B37-F1DF-4F7C-B75C-6037FEA342D8}" srcOrd="4" destOrd="0" presId="urn:microsoft.com/office/officeart/2005/8/layout/cycle6"/>
    <dgm:cxn modelId="{0CB1A766-E1D5-3046-AFE4-966C614C7FF7}" type="presParOf" srcId="{FAC1B3FC-F076-4290-AE44-C023227B967D}" destId="{5953CE2E-29F8-4182-8279-B71867C51B01}" srcOrd="5" destOrd="0" presId="urn:microsoft.com/office/officeart/2005/8/layout/cycle6"/>
    <dgm:cxn modelId="{0DED2525-21E3-944A-8528-7CE1038CAD36}" type="presParOf" srcId="{FAC1B3FC-F076-4290-AE44-C023227B967D}" destId="{F4EF37F5-9D68-4BE1-8BBD-4D05520E4522}" srcOrd="6" destOrd="0" presId="urn:microsoft.com/office/officeart/2005/8/layout/cycle6"/>
    <dgm:cxn modelId="{9B2AA4CE-4F3C-FE4D-B37C-9F512A954325}" type="presParOf" srcId="{FAC1B3FC-F076-4290-AE44-C023227B967D}" destId="{E45D47D5-E63E-4C18-ADFF-7F631A1C238D}" srcOrd="7" destOrd="0" presId="urn:microsoft.com/office/officeart/2005/8/layout/cycle6"/>
    <dgm:cxn modelId="{5299E378-E4D1-D845-9F8C-7CFA51AF142A}" type="presParOf" srcId="{FAC1B3FC-F076-4290-AE44-C023227B967D}" destId="{6D10180C-B5F5-42D1-B2EA-060E4692A3FC}" srcOrd="8" destOrd="0" presId="urn:microsoft.com/office/officeart/2005/8/layout/cycle6"/>
    <dgm:cxn modelId="{F03F921D-BACB-1640-BE36-846B3A3F7ADF}" type="presParOf" srcId="{FAC1B3FC-F076-4290-AE44-C023227B967D}" destId="{07740D24-F73C-4A89-B173-23F2A4A6D5FB}" srcOrd="9" destOrd="0" presId="urn:microsoft.com/office/officeart/2005/8/layout/cycle6"/>
    <dgm:cxn modelId="{3E012DB8-BDC8-1341-9B0D-4FA9B5613FFD}" type="presParOf" srcId="{FAC1B3FC-F076-4290-AE44-C023227B967D}" destId="{BF88BC8E-861D-494C-A450-06F8A6575908}" srcOrd="10" destOrd="0" presId="urn:microsoft.com/office/officeart/2005/8/layout/cycle6"/>
    <dgm:cxn modelId="{BD9372AA-9B2B-8347-97BC-097B401922E5}" type="presParOf" srcId="{FAC1B3FC-F076-4290-AE44-C023227B967D}" destId="{A5DB68E8-2B97-4BC5-AF69-A01085B0649E}" srcOrd="11" destOrd="0" presId="urn:microsoft.com/office/officeart/2005/8/layout/cycle6"/>
    <dgm:cxn modelId="{0858FD13-549F-5D4C-A5CF-EBEAD766AB1E}" type="presParOf" srcId="{FAC1B3FC-F076-4290-AE44-C023227B967D}" destId="{9BFA4D37-C692-4298-AF16-559901CF9F11}" srcOrd="12" destOrd="0" presId="urn:microsoft.com/office/officeart/2005/8/layout/cycle6"/>
    <dgm:cxn modelId="{82121432-567A-E940-ABA4-4126BA5F47EE}" type="presParOf" srcId="{FAC1B3FC-F076-4290-AE44-C023227B967D}" destId="{ADF79795-589B-4DC5-8E63-107C9F0561C4}" srcOrd="13" destOrd="0" presId="urn:microsoft.com/office/officeart/2005/8/layout/cycle6"/>
    <dgm:cxn modelId="{44BB44AD-1637-1C43-A9D0-4FFF611DCC56}" type="presParOf" srcId="{FAC1B3FC-F076-4290-AE44-C023227B967D}" destId="{1BFFE460-4434-4645-9262-E9C503DF8F6B}" srcOrd="14" destOrd="0" presId="urn:microsoft.com/office/officeart/2005/8/layout/cycle6"/>
    <dgm:cxn modelId="{04A998FF-C44A-0842-973D-48775551AE4D}" type="presParOf" srcId="{FAC1B3FC-F076-4290-AE44-C023227B967D}" destId="{0523EC1F-FA62-4F5D-8FA0-2C5A9C0E5C94}" srcOrd="15" destOrd="0" presId="urn:microsoft.com/office/officeart/2005/8/layout/cycle6"/>
    <dgm:cxn modelId="{9834342F-8B27-C44B-A3E8-8443FC285F7A}" type="presParOf" srcId="{FAC1B3FC-F076-4290-AE44-C023227B967D}" destId="{6B2CA8E4-3D9B-4F65-A3F1-BD8FBC4B3A9E}" srcOrd="16" destOrd="0" presId="urn:microsoft.com/office/officeart/2005/8/layout/cycle6"/>
    <dgm:cxn modelId="{DC93EF9D-B531-3B48-8A7E-577A06037C6C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C1F0B3E4-F1E7-2945-9A85-939DC120A496}" type="presOf" srcId="{88110A99-64B1-4934-8097-9F435C39A512}" destId="{A5DB68E8-2B97-4BC5-AF69-A01085B0649E}" srcOrd="0" destOrd="0" presId="urn:microsoft.com/office/officeart/2005/8/layout/cycle6"/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158D8D51-C81F-7248-91B9-6E21ABE7AD38}" type="presOf" srcId="{3EB413E0-C25B-48E7-A4B5-2ED72E9A3E1B}" destId="{AC6FE334-43D8-410A-95D3-ACCBDC2FDD61}" srcOrd="0" destOrd="0" presId="urn:microsoft.com/office/officeart/2005/8/layout/cycle6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1431740D-B67D-6F4B-A0BA-98773ADBCD87}" type="presOf" srcId="{C4945DC6-C922-491D-A5AF-9ADEA5D8F9D5}" destId="{07740D24-F73C-4A89-B173-23F2A4A6D5FB}" srcOrd="0" destOrd="0" presId="urn:microsoft.com/office/officeart/2005/8/layout/cycle6"/>
    <dgm:cxn modelId="{AAC4C872-1EC5-0F45-B8E2-C0C924F52592}" type="presOf" srcId="{83C00BD1-D70B-4E0E-813A-65DC6D83195C}" destId="{6D10180C-B5F5-42D1-B2EA-060E4692A3FC}" srcOrd="0" destOrd="0" presId="urn:microsoft.com/office/officeart/2005/8/layout/cycle6"/>
    <dgm:cxn modelId="{BBC538A0-1EEA-2B48-B16F-CC7FC1B15B64}" type="presOf" srcId="{736B2ECC-B881-457E-9F57-E0E52C68014C}" destId="{CF68361A-CDDD-430B-A0AE-E3158995F76C}" srcOrd="0" destOrd="0" presId="urn:microsoft.com/office/officeart/2005/8/layout/cycle6"/>
    <dgm:cxn modelId="{DF9AAB86-F0A0-3F4A-804C-392A029E265C}" type="presOf" srcId="{FF9B0D26-92FF-49E9-8FD8-ED8355ED5DCA}" destId="{5953CE2E-29F8-4182-8279-B71867C51B01}" srcOrd="0" destOrd="0" presId="urn:microsoft.com/office/officeart/2005/8/layout/cycle6"/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D7927977-8C27-3744-A7C9-FAD818A7ACE7}" type="presOf" srcId="{0C20D103-763E-491E-8E07-7C7EB7DBD2BA}" destId="{7C09973D-B65B-4CE2-A8BB-CDCC91A6F815}" srcOrd="0" destOrd="0" presId="urn:microsoft.com/office/officeart/2005/8/layout/cycle6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E1651F46-6D8A-8947-A92D-607D6888D92A}" type="presOf" srcId="{E69862BE-75A7-4DFF-95D0-159610552E30}" destId="{0523EC1F-FA62-4F5D-8FA0-2C5A9C0E5C94}" srcOrd="0" destOrd="0" presId="urn:microsoft.com/office/officeart/2005/8/layout/cycle6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5742CDB6-B979-1942-8501-B833939FA23A}" type="presOf" srcId="{52CE3510-9A10-4A6D-B115-EF7C85FA1756}" destId="{F4EF37F5-9D68-4BE1-8BBD-4D05520E4522}" srcOrd="0" destOrd="0" presId="urn:microsoft.com/office/officeart/2005/8/layout/cycle6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B0DD50BB-B735-DE43-8603-3061EC194929}" type="presOf" srcId="{CDD1545A-B3DF-482B-8958-B03B053A521D}" destId="{1BFFE460-4434-4645-9262-E9C503DF8F6B}" srcOrd="0" destOrd="0" presId="urn:microsoft.com/office/officeart/2005/8/layout/cycle6"/>
    <dgm:cxn modelId="{34CB1B86-1CEB-CF47-8AC1-4ECC2F87C614}" type="presOf" srcId="{406E3C50-6751-42DD-83A7-96694E897392}" destId="{FAC1B3FC-F076-4290-AE44-C023227B967D}" srcOrd="0" destOrd="0" presId="urn:microsoft.com/office/officeart/2005/8/layout/cycle6"/>
    <dgm:cxn modelId="{73059D5E-DB3D-9141-8432-8856EB75C761}" type="presOf" srcId="{02C0F4C9-D5E3-4FA6-8217-A87502D4233B}" destId="{E3F19516-F540-4BA9-B568-DC3125F7C64C}" srcOrd="0" destOrd="0" presId="urn:microsoft.com/office/officeart/2005/8/layout/cycle6"/>
    <dgm:cxn modelId="{5A557AFA-2A37-CC4D-8218-6EC1F292FD9F}" type="presOf" srcId="{EE9CE32C-47F8-4F7A-A02C-0B2F45160082}" destId="{9BFA4D37-C692-4298-AF16-559901CF9F11}" srcOrd="0" destOrd="0" presId="urn:microsoft.com/office/officeart/2005/8/layout/cycle6"/>
    <dgm:cxn modelId="{5F6335B2-D2B6-4643-8841-D29FF257407E}" type="presParOf" srcId="{FAC1B3FC-F076-4290-AE44-C023227B967D}" destId="{E3F19516-F540-4BA9-B568-DC3125F7C64C}" srcOrd="0" destOrd="0" presId="urn:microsoft.com/office/officeart/2005/8/layout/cycle6"/>
    <dgm:cxn modelId="{B3EE1309-5220-F24C-B3C2-D15D1B379DC3}" type="presParOf" srcId="{FAC1B3FC-F076-4290-AE44-C023227B967D}" destId="{B611102B-08B7-4CF6-96A8-61C129D2839B}" srcOrd="1" destOrd="0" presId="urn:microsoft.com/office/officeart/2005/8/layout/cycle6"/>
    <dgm:cxn modelId="{5BECC61D-C397-E946-B4BB-B83C53C79529}" type="presParOf" srcId="{FAC1B3FC-F076-4290-AE44-C023227B967D}" destId="{AC6FE334-43D8-410A-95D3-ACCBDC2FDD61}" srcOrd="2" destOrd="0" presId="urn:microsoft.com/office/officeart/2005/8/layout/cycle6"/>
    <dgm:cxn modelId="{02CC1D45-9003-DD43-9D68-2C1D0F9592B9}" type="presParOf" srcId="{FAC1B3FC-F076-4290-AE44-C023227B967D}" destId="{7C09973D-B65B-4CE2-A8BB-CDCC91A6F815}" srcOrd="3" destOrd="0" presId="urn:microsoft.com/office/officeart/2005/8/layout/cycle6"/>
    <dgm:cxn modelId="{531E5694-0947-734D-A0A6-FD6497099F1C}" type="presParOf" srcId="{FAC1B3FC-F076-4290-AE44-C023227B967D}" destId="{5D635B37-F1DF-4F7C-B75C-6037FEA342D8}" srcOrd="4" destOrd="0" presId="urn:microsoft.com/office/officeart/2005/8/layout/cycle6"/>
    <dgm:cxn modelId="{0CD7941C-D98F-7F43-958D-20A8C3A86B6F}" type="presParOf" srcId="{FAC1B3FC-F076-4290-AE44-C023227B967D}" destId="{5953CE2E-29F8-4182-8279-B71867C51B01}" srcOrd="5" destOrd="0" presId="urn:microsoft.com/office/officeart/2005/8/layout/cycle6"/>
    <dgm:cxn modelId="{022A0913-1DD7-A245-BA60-8B614C7EE465}" type="presParOf" srcId="{FAC1B3FC-F076-4290-AE44-C023227B967D}" destId="{F4EF37F5-9D68-4BE1-8BBD-4D05520E4522}" srcOrd="6" destOrd="0" presId="urn:microsoft.com/office/officeart/2005/8/layout/cycle6"/>
    <dgm:cxn modelId="{FFAE9835-4EC9-A34D-B06E-C3D38BB6C0EB}" type="presParOf" srcId="{FAC1B3FC-F076-4290-AE44-C023227B967D}" destId="{E45D47D5-E63E-4C18-ADFF-7F631A1C238D}" srcOrd="7" destOrd="0" presId="urn:microsoft.com/office/officeart/2005/8/layout/cycle6"/>
    <dgm:cxn modelId="{6D7FAF39-4298-6247-8891-E8E8F4986D96}" type="presParOf" srcId="{FAC1B3FC-F076-4290-AE44-C023227B967D}" destId="{6D10180C-B5F5-42D1-B2EA-060E4692A3FC}" srcOrd="8" destOrd="0" presId="urn:microsoft.com/office/officeart/2005/8/layout/cycle6"/>
    <dgm:cxn modelId="{4DB5F4E1-0DB9-3A4C-82E7-8BC6C5D93764}" type="presParOf" srcId="{FAC1B3FC-F076-4290-AE44-C023227B967D}" destId="{07740D24-F73C-4A89-B173-23F2A4A6D5FB}" srcOrd="9" destOrd="0" presId="urn:microsoft.com/office/officeart/2005/8/layout/cycle6"/>
    <dgm:cxn modelId="{A44DE0DF-FB72-3648-AB51-42B56169D6B4}" type="presParOf" srcId="{FAC1B3FC-F076-4290-AE44-C023227B967D}" destId="{BF88BC8E-861D-494C-A450-06F8A6575908}" srcOrd="10" destOrd="0" presId="urn:microsoft.com/office/officeart/2005/8/layout/cycle6"/>
    <dgm:cxn modelId="{6529D637-ADE9-5841-A17D-E55BE6DCE317}" type="presParOf" srcId="{FAC1B3FC-F076-4290-AE44-C023227B967D}" destId="{A5DB68E8-2B97-4BC5-AF69-A01085B0649E}" srcOrd="11" destOrd="0" presId="urn:microsoft.com/office/officeart/2005/8/layout/cycle6"/>
    <dgm:cxn modelId="{63692F48-4CF2-5E42-8C44-FC007084FF8C}" type="presParOf" srcId="{FAC1B3FC-F076-4290-AE44-C023227B967D}" destId="{9BFA4D37-C692-4298-AF16-559901CF9F11}" srcOrd="12" destOrd="0" presId="urn:microsoft.com/office/officeart/2005/8/layout/cycle6"/>
    <dgm:cxn modelId="{2E7971FF-C342-DF4D-8822-2A9B7CD28BAF}" type="presParOf" srcId="{FAC1B3FC-F076-4290-AE44-C023227B967D}" destId="{ADF79795-589B-4DC5-8E63-107C9F0561C4}" srcOrd="13" destOrd="0" presId="urn:microsoft.com/office/officeart/2005/8/layout/cycle6"/>
    <dgm:cxn modelId="{4D96D77A-49A6-1B4C-9283-A1A717EFDFBD}" type="presParOf" srcId="{FAC1B3FC-F076-4290-AE44-C023227B967D}" destId="{1BFFE460-4434-4645-9262-E9C503DF8F6B}" srcOrd="14" destOrd="0" presId="urn:microsoft.com/office/officeart/2005/8/layout/cycle6"/>
    <dgm:cxn modelId="{3DD50496-EC04-4549-81F3-1E48CBED0179}" type="presParOf" srcId="{FAC1B3FC-F076-4290-AE44-C023227B967D}" destId="{0523EC1F-FA62-4F5D-8FA0-2C5A9C0E5C94}" srcOrd="15" destOrd="0" presId="urn:microsoft.com/office/officeart/2005/8/layout/cycle6"/>
    <dgm:cxn modelId="{CC25EDDB-4524-D84E-8D83-98936F8F2DD7}" type="presParOf" srcId="{FAC1B3FC-F076-4290-AE44-C023227B967D}" destId="{6B2CA8E4-3D9B-4F65-A3F1-BD8FBC4B3A9E}" srcOrd="16" destOrd="0" presId="urn:microsoft.com/office/officeart/2005/8/layout/cycle6"/>
    <dgm:cxn modelId="{22A7708F-DB38-234F-8D94-CC5BCC9A2EA0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2541848" y="2338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Aarhus: Sara</a:t>
          </a:r>
          <a:endParaRPr lang="da-DK" sz="1800" kern="1200" dirty="0"/>
        </a:p>
      </dsp:txBody>
      <dsp:txXfrm>
        <a:off x="2589231" y="49721"/>
        <a:ext cx="1398549" cy="875889"/>
      </dsp:txXfrm>
    </dsp:sp>
    <dsp:sp modelId="{AC6FE334-43D8-410A-95D3-ACCBDC2FDD61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3041083" y="128755"/>
              </a:moveTo>
              <a:arcTo wR="2284902" hR="2284902" stAng="1735957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4520631" y="1144789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Aalborg i </a:t>
          </a:r>
          <a:r>
            <a:rPr lang="da-DK" sz="1800" kern="1200" dirty="0" err="1" smtClean="0"/>
            <a:t>Kbh</a:t>
          </a:r>
          <a:r>
            <a:rPr lang="da-DK" sz="1800" kern="1200" dirty="0" smtClean="0"/>
            <a:t>: Bjørn</a:t>
          </a:r>
          <a:endParaRPr lang="da-DK" sz="1800" kern="1200" dirty="0"/>
        </a:p>
      </dsp:txBody>
      <dsp:txXfrm>
        <a:off x="4568014" y="1192172"/>
        <a:ext cx="1398549" cy="875889"/>
      </dsp:txXfrm>
    </dsp:sp>
    <dsp:sp modelId="{5953CE2E-29F8-4182-8279-B71867C51B01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4477017" y="1640376"/>
              </a:moveTo>
              <a:arcTo wR="2284902" hR="2284902" stAng="20616936" swAng="19661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4520631" y="3429692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KU-</a:t>
          </a:r>
          <a:r>
            <a:rPr lang="da-DK" sz="1800" kern="1200" dirty="0" err="1" smtClean="0"/>
            <a:t>Samf</a:t>
          </a:r>
          <a:r>
            <a:rPr lang="da-DK" sz="1800" kern="1200" dirty="0" smtClean="0"/>
            <a:t>: Ole</a:t>
          </a:r>
          <a:endParaRPr lang="da-DK" sz="1800" kern="1200" dirty="0"/>
        </a:p>
      </dsp:txBody>
      <dsp:txXfrm>
        <a:off x="4568014" y="3477075"/>
        <a:ext cx="1398549" cy="875889"/>
      </dsp:txXfrm>
    </dsp:sp>
    <dsp:sp modelId="{6D10180C-B5F5-42D1-B2EA-060E4692A3FC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3881173" y="3919741"/>
              </a:moveTo>
              <a:arcTo wR="2284902" hR="2284902" stAng="274103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2541848" y="4572143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KU-Hum: Jakob</a:t>
          </a:r>
          <a:endParaRPr lang="da-DK" sz="1800" kern="1200" dirty="0"/>
        </a:p>
      </dsp:txBody>
      <dsp:txXfrm>
        <a:off x="2589231" y="4619526"/>
        <a:ext cx="1398549" cy="875889"/>
      </dsp:txXfrm>
    </dsp:sp>
    <dsp:sp modelId="{A5DB68E8-2B97-4BC5-AF69-A01085B0649E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1528721" y="4441049"/>
              </a:moveTo>
              <a:arcTo wR="2284902" hR="2284902" stAng="655957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563064" y="3429692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SDU: Dietrich</a:t>
          </a:r>
          <a:endParaRPr lang="da-DK" sz="1800" kern="1200" dirty="0"/>
        </a:p>
      </dsp:txBody>
      <dsp:txXfrm>
        <a:off x="610447" y="3477075"/>
        <a:ext cx="1398549" cy="875889"/>
      </dsp:txXfrm>
    </dsp:sp>
    <dsp:sp modelId="{1BFFE460-4434-4645-9262-E9C503DF8F6B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92787" y="2929428"/>
              </a:moveTo>
              <a:arcTo wR="2284902" hR="2284902" stAng="9816936" swAng="19661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563064" y="1144789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CBS: Anna</a:t>
          </a:r>
          <a:endParaRPr lang="da-DK" sz="1800" kern="1200" dirty="0"/>
        </a:p>
      </dsp:txBody>
      <dsp:txXfrm>
        <a:off x="610447" y="1192172"/>
        <a:ext cx="1398549" cy="875889"/>
      </dsp:txXfrm>
    </dsp:sp>
    <dsp:sp modelId="{CF68361A-CDDD-430B-A0AE-E3158995F76C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688631" y="650063"/>
              </a:moveTo>
              <a:arcTo wR="2284902" hR="2284902" stAng="1354103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680363" y="20647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Aarhus</a:t>
          </a:r>
          <a:endParaRPr lang="da-DK" sz="800" kern="1200" dirty="0"/>
        </a:p>
      </dsp:txBody>
      <dsp:txXfrm>
        <a:off x="696612" y="36896"/>
        <a:ext cx="479603" cy="300367"/>
      </dsp:txXfrm>
    </dsp:sp>
    <dsp:sp modelId="{AC6FE334-43D8-410A-95D3-ACCBDC2FDD6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044409" y="44069"/>
              </a:moveTo>
              <a:arcTo wR="785076" hR="785076" stAng="173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1360259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Aalborg i </a:t>
          </a:r>
          <a:r>
            <a:rPr lang="da-DK" sz="800" kern="1200" dirty="0" err="1" smtClean="0"/>
            <a:t>Kbh</a:t>
          </a:r>
          <a:endParaRPr lang="da-DK" sz="800" kern="1200" dirty="0"/>
        </a:p>
      </dsp:txBody>
      <dsp:txXfrm>
        <a:off x="1376508" y="429435"/>
        <a:ext cx="479603" cy="300367"/>
      </dsp:txXfrm>
    </dsp:sp>
    <dsp:sp modelId="{5953CE2E-29F8-4182-8279-B71867C51B0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538179" y="563305"/>
              </a:moveTo>
              <a:arcTo wR="785076" hR="785076" stAng="206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1360259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</a:t>
          </a:r>
          <a:r>
            <a:rPr lang="da-DK" sz="800" kern="1200" dirty="0" err="1" smtClean="0"/>
            <a:t>Samf</a:t>
          </a:r>
          <a:endParaRPr lang="da-DK" sz="800" kern="1200" dirty="0"/>
        </a:p>
      </dsp:txBody>
      <dsp:txXfrm>
        <a:off x="1376508" y="1214511"/>
        <a:ext cx="479603" cy="300367"/>
      </dsp:txXfrm>
    </dsp:sp>
    <dsp:sp modelId="{6D10180C-B5F5-42D1-B2EA-060E4692A3F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333865" y="1346482"/>
              </a:moveTo>
              <a:arcTo wR="785076" hR="785076" stAng="27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680363" y="1590801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KU-Hum</a:t>
          </a:r>
          <a:endParaRPr lang="da-DK" sz="800" kern="1200" dirty="0"/>
        </a:p>
      </dsp:txBody>
      <dsp:txXfrm>
        <a:off x="696612" y="1607050"/>
        <a:ext cx="479603" cy="300367"/>
      </dsp:txXfrm>
    </dsp:sp>
    <dsp:sp modelId="{A5DB68E8-2B97-4BC5-AF69-A01085B0649E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525744" y="1526084"/>
              </a:moveTo>
              <a:arcTo wR="785076" hR="785076" stAng="65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466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SDU</a:t>
          </a:r>
          <a:endParaRPr lang="da-DK" sz="800" kern="1200" dirty="0"/>
        </a:p>
      </dsp:txBody>
      <dsp:txXfrm>
        <a:off x="16715" y="1214511"/>
        <a:ext cx="479603" cy="300367"/>
      </dsp:txXfrm>
    </dsp:sp>
    <dsp:sp modelId="{1BFFE460-4434-4645-9262-E9C503DF8F6B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31974" y="1006847"/>
              </a:moveTo>
              <a:arcTo wR="785076" hR="785076" stAng="98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466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CBS</a:t>
          </a:r>
          <a:endParaRPr lang="da-DK" sz="800" kern="1200" dirty="0"/>
        </a:p>
      </dsp:txBody>
      <dsp:txXfrm>
        <a:off x="16715" y="429435"/>
        <a:ext cx="479603" cy="300367"/>
      </dsp:txXfrm>
    </dsp:sp>
    <dsp:sp modelId="{CF68361A-CDDD-430B-A0AE-E3158995F76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236287" y="223671"/>
              </a:moveTo>
              <a:arcTo wR="785076" hR="785076" stAng="135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680363" y="20647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Aarhus</a:t>
          </a:r>
          <a:endParaRPr lang="da-DK" sz="800" kern="1200" dirty="0"/>
        </a:p>
      </dsp:txBody>
      <dsp:txXfrm>
        <a:off x="696612" y="36896"/>
        <a:ext cx="479603" cy="300367"/>
      </dsp:txXfrm>
    </dsp:sp>
    <dsp:sp modelId="{AC6FE334-43D8-410A-95D3-ACCBDC2FDD6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044409" y="44069"/>
              </a:moveTo>
              <a:arcTo wR="785076" hR="785076" stAng="173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1360259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Aalborg i </a:t>
          </a:r>
          <a:r>
            <a:rPr lang="da-DK" sz="800" kern="1200" dirty="0" err="1" smtClean="0"/>
            <a:t>Kbh</a:t>
          </a:r>
          <a:endParaRPr lang="da-DK" sz="800" kern="1200" dirty="0"/>
        </a:p>
      </dsp:txBody>
      <dsp:txXfrm>
        <a:off x="1376508" y="429435"/>
        <a:ext cx="479603" cy="300367"/>
      </dsp:txXfrm>
    </dsp:sp>
    <dsp:sp modelId="{5953CE2E-29F8-4182-8279-B71867C51B0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538179" y="563305"/>
              </a:moveTo>
              <a:arcTo wR="785076" hR="785076" stAng="206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1360259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</a:t>
          </a:r>
          <a:r>
            <a:rPr lang="da-DK" sz="800" kern="1200" dirty="0" err="1" smtClean="0"/>
            <a:t>Samf</a:t>
          </a:r>
          <a:endParaRPr lang="da-DK" sz="800" kern="1200" dirty="0"/>
        </a:p>
      </dsp:txBody>
      <dsp:txXfrm>
        <a:off x="1376508" y="1214511"/>
        <a:ext cx="479603" cy="300367"/>
      </dsp:txXfrm>
    </dsp:sp>
    <dsp:sp modelId="{6D10180C-B5F5-42D1-B2EA-060E4692A3F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333865" y="1346482"/>
              </a:moveTo>
              <a:arcTo wR="785076" hR="785076" stAng="27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680363" y="1590801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KU-Hum</a:t>
          </a:r>
          <a:endParaRPr lang="da-DK" sz="800" kern="1200" dirty="0"/>
        </a:p>
      </dsp:txBody>
      <dsp:txXfrm>
        <a:off x="696612" y="1607050"/>
        <a:ext cx="479603" cy="300367"/>
      </dsp:txXfrm>
    </dsp:sp>
    <dsp:sp modelId="{A5DB68E8-2B97-4BC5-AF69-A01085B0649E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525744" y="1526084"/>
              </a:moveTo>
              <a:arcTo wR="785076" hR="785076" stAng="65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466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SDU</a:t>
          </a:r>
          <a:endParaRPr lang="da-DK" sz="800" kern="1200" dirty="0"/>
        </a:p>
      </dsp:txBody>
      <dsp:txXfrm>
        <a:off x="16715" y="1214511"/>
        <a:ext cx="479603" cy="300367"/>
      </dsp:txXfrm>
    </dsp:sp>
    <dsp:sp modelId="{1BFFE460-4434-4645-9262-E9C503DF8F6B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31974" y="1006847"/>
              </a:moveTo>
              <a:arcTo wR="785076" hR="785076" stAng="98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466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CBS</a:t>
          </a:r>
          <a:endParaRPr lang="da-DK" sz="800" kern="1200" dirty="0"/>
        </a:p>
      </dsp:txBody>
      <dsp:txXfrm>
        <a:off x="16715" y="429435"/>
        <a:ext cx="479603" cy="300367"/>
      </dsp:txXfrm>
    </dsp:sp>
    <dsp:sp modelId="{CF68361A-CDDD-430B-A0AE-E3158995F76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236287" y="223671"/>
              </a:moveTo>
              <a:arcTo wR="785076" hR="785076" stAng="135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680363" y="20647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Aarhus</a:t>
          </a:r>
          <a:endParaRPr lang="da-DK" sz="800" kern="1200" dirty="0"/>
        </a:p>
      </dsp:txBody>
      <dsp:txXfrm>
        <a:off x="696612" y="36896"/>
        <a:ext cx="479603" cy="300367"/>
      </dsp:txXfrm>
    </dsp:sp>
    <dsp:sp modelId="{AC6FE334-43D8-410A-95D3-ACCBDC2FDD6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044409" y="44069"/>
              </a:moveTo>
              <a:arcTo wR="785076" hR="785076" stAng="173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1360259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Aalborg i </a:t>
          </a:r>
          <a:r>
            <a:rPr lang="da-DK" sz="800" kern="1200" dirty="0" err="1" smtClean="0"/>
            <a:t>Kbh</a:t>
          </a:r>
          <a:endParaRPr lang="da-DK" sz="800" kern="1200" dirty="0"/>
        </a:p>
      </dsp:txBody>
      <dsp:txXfrm>
        <a:off x="1376508" y="429435"/>
        <a:ext cx="479603" cy="300367"/>
      </dsp:txXfrm>
    </dsp:sp>
    <dsp:sp modelId="{5953CE2E-29F8-4182-8279-B71867C51B0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538179" y="563305"/>
              </a:moveTo>
              <a:arcTo wR="785076" hR="785076" stAng="206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1360259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</a:t>
          </a:r>
          <a:r>
            <a:rPr lang="da-DK" sz="800" kern="1200" dirty="0" err="1" smtClean="0"/>
            <a:t>Samf</a:t>
          </a:r>
          <a:endParaRPr lang="da-DK" sz="800" kern="1200" dirty="0"/>
        </a:p>
      </dsp:txBody>
      <dsp:txXfrm>
        <a:off x="1376508" y="1214511"/>
        <a:ext cx="479603" cy="300367"/>
      </dsp:txXfrm>
    </dsp:sp>
    <dsp:sp modelId="{6D10180C-B5F5-42D1-B2EA-060E4692A3F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333865" y="1346482"/>
              </a:moveTo>
              <a:arcTo wR="785076" hR="785076" stAng="27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680363" y="1590801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KU-Hum</a:t>
          </a:r>
          <a:endParaRPr lang="da-DK" sz="800" kern="1200" dirty="0"/>
        </a:p>
      </dsp:txBody>
      <dsp:txXfrm>
        <a:off x="696612" y="1607050"/>
        <a:ext cx="479603" cy="300367"/>
      </dsp:txXfrm>
    </dsp:sp>
    <dsp:sp modelId="{A5DB68E8-2B97-4BC5-AF69-A01085B0649E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525744" y="1526084"/>
              </a:moveTo>
              <a:arcTo wR="785076" hR="785076" stAng="65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466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SDU</a:t>
          </a:r>
          <a:endParaRPr lang="da-DK" sz="800" kern="1200" dirty="0"/>
        </a:p>
      </dsp:txBody>
      <dsp:txXfrm>
        <a:off x="16715" y="1214511"/>
        <a:ext cx="479603" cy="300367"/>
      </dsp:txXfrm>
    </dsp:sp>
    <dsp:sp modelId="{1BFFE460-4434-4645-9262-E9C503DF8F6B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31974" y="1006847"/>
              </a:moveTo>
              <a:arcTo wR="785076" hR="785076" stAng="98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466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CBS</a:t>
          </a:r>
          <a:endParaRPr lang="da-DK" sz="800" kern="1200" dirty="0"/>
        </a:p>
      </dsp:txBody>
      <dsp:txXfrm>
        <a:off x="16715" y="429435"/>
        <a:ext cx="479603" cy="300367"/>
      </dsp:txXfrm>
    </dsp:sp>
    <dsp:sp modelId="{CF68361A-CDDD-430B-A0AE-E3158995F76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236287" y="223671"/>
              </a:moveTo>
              <a:arcTo wR="785076" hR="785076" stAng="135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285" y="0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r">
              <a:defRPr sz="1200"/>
            </a:lvl1pPr>
          </a:lstStyle>
          <a:p>
            <a:fld id="{7A5315F7-F010-4FEA-8301-BC270DB67467}" type="datetimeFigureOut">
              <a:rPr lang="da-DK" smtClean="0"/>
              <a:t>26/04/14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285" y="9428716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r">
              <a:defRPr sz="1200"/>
            </a:lvl1pPr>
          </a:lstStyle>
          <a:p>
            <a:fld id="{07805FA9-5035-4430-9540-BD95A360928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36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08" y="0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153"/>
            <a:ext cx="498539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08" y="9430306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60BA9E-9EC0-428B-B09E-FB727262E64B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1660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“This is how we started and you did not understand it.“</a:t>
            </a:r>
          </a:p>
          <a:p>
            <a:r>
              <a:rPr lang="en-US" sz="1200" i="1" dirty="0" smtClean="0"/>
              <a:t>“This is how we become, and now you will certainly understand“</a:t>
            </a:r>
          </a:p>
          <a:p>
            <a:endParaRPr lang="en-US" sz="1200" i="1" dirty="0" smtClean="0"/>
          </a:p>
          <a:p>
            <a:r>
              <a:rPr lang="en-US" sz="1200" i="1" dirty="0" err="1" smtClean="0"/>
              <a:t>Marocco</a:t>
            </a:r>
            <a:r>
              <a:rPr lang="en-US" sz="1200" i="1" dirty="0" smtClean="0"/>
              <a:t>:</a:t>
            </a:r>
            <a:r>
              <a:rPr lang="en-US" sz="1200" i="1" baseline="0" dirty="0" smtClean="0"/>
              <a:t> more effective to give little benefits to the movement </a:t>
            </a:r>
            <a:endParaRPr lang="da-DK" sz="1200" i="1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BA9E-9EC0-428B-B09E-FB727262E64B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2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1" descr="kom_hosp_low"/>
          <p:cNvPicPr>
            <a:picLocks noChangeAspect="1" noChangeArrowheads="1"/>
          </p:cNvPicPr>
          <p:nvPr userDrawn="1"/>
        </p:nvPicPr>
        <p:blipFill>
          <a:blip r:embed="rId2"/>
          <a:srcRect r="40225" b="18715"/>
          <a:stretch>
            <a:fillRect/>
          </a:stretch>
        </p:blipFill>
        <p:spPr bwMode="auto">
          <a:xfrm>
            <a:off x="5940425" y="4548188"/>
            <a:ext cx="3203575" cy="2309812"/>
          </a:xfrm>
          <a:prstGeom prst="rect">
            <a:avLst/>
          </a:prstGeom>
          <a:noFill/>
        </p:spPr>
      </p:pic>
      <p:pic>
        <p:nvPicPr>
          <p:cNvPr id="24" name="Picture 30" descr="skabelon_new_2007_bi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89138"/>
            <a:ext cx="3505200" cy="4868862"/>
          </a:xfrm>
          <a:prstGeom prst="rect">
            <a:avLst/>
          </a:prstGeom>
          <a:noFill/>
        </p:spPr>
      </p:pic>
      <p:pic>
        <p:nvPicPr>
          <p:cNvPr id="16" name="Picture 74" descr="SAMF_ppt_top_d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13"/>
            <a:ext cx="9144000" cy="1285875"/>
          </a:xfrm>
          <a:prstGeom prst="rect">
            <a:avLst/>
          </a:prstGeom>
          <a:noFill/>
        </p:spPr>
      </p:pic>
      <p:pic>
        <p:nvPicPr>
          <p:cNvPr id="67629" name="Picture 45" descr="top_dk_58"/>
          <p:cNvPicPr>
            <a:picLocks noChangeAspect="1" noChangeArrowheads="1"/>
          </p:cNvPicPr>
          <p:nvPr userDrawn="1"/>
        </p:nvPicPr>
        <p:blipFill>
          <a:blip r:embed="rId5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/>
              <a:t>Klik for at redigere undertiteltypografien i </a:t>
            </a:r>
            <a:r>
              <a:rPr lang="da-DK" noProof="0" smtClean="0"/>
              <a:t>masteren</a:t>
            </a:r>
            <a:endParaRPr lang="da-DK" noProof="0"/>
          </a:p>
        </p:txBody>
      </p:sp>
      <p:sp>
        <p:nvSpPr>
          <p:cNvPr id="67643" name="Rectangle 5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Sted og navn</a:t>
            </a:r>
            <a:endParaRPr lang="da-DK" noProof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2BE8D09-CDDD-4448-B750-712BC887359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1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2" name="TextBox 17"/>
          <p:cNvSpPr txBox="1"/>
          <p:nvPr userDrawn="1"/>
        </p:nvSpPr>
        <p:spPr>
          <a:xfrm>
            <a:off x="-1357354" y="2045277"/>
            <a:ext cx="1296988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oplægsholder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KU-enhed</a:t>
            </a:r>
          </a:p>
          <a:p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 userDrawn="1"/>
        </p:nvSpPr>
        <p:spPr bwMode="auto">
          <a:xfrm>
            <a:off x="-1357354" y="1983364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6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18" name="Line 25"/>
          <p:cNvSpPr>
            <a:spLocks noChangeShapeType="1"/>
          </p:cNvSpPr>
          <p:nvPr userDrawn="1"/>
        </p:nvSpPr>
        <p:spPr bwMode="auto">
          <a:xfrm flipH="1">
            <a:off x="-1" y="1171575"/>
            <a:ext cx="8613403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25"/>
          <p:cNvSpPr>
            <a:spLocks noChangeShapeType="1"/>
          </p:cNvSpPr>
          <p:nvPr userDrawn="1"/>
        </p:nvSpPr>
        <p:spPr bwMode="auto">
          <a:xfrm flipH="1">
            <a:off x="8722492" y="1171575"/>
            <a:ext cx="421507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641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42988" y="1374775"/>
            <a:ext cx="3211512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406900" y="1374775"/>
            <a:ext cx="3213100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75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38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84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188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17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15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996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976938" y="476250"/>
            <a:ext cx="1643062" cy="500538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042988" y="476250"/>
            <a:ext cx="4781550" cy="500538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756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smtClean="0">
                <a:solidFill>
                  <a:srgbClr val="6E6E6E"/>
                </a:solidFill>
                <a:latin typeface="Verdana"/>
              </a:rPr>
              <a:t>Sted og navn</a:t>
            </a: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64F18A-ECDE-4A57-8FB1-8A7A9C4BB31F}" type="slidenum">
              <a:rPr lang="da-DK" sz="1800" smtClean="0">
                <a:solidFill>
                  <a:srgbClr val="6E6E6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a-DK" sz="1800">
              <a:solidFill>
                <a:srgbClr val="6E6E6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1085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7" name="Line 39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Text Box 40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9" name="Line 41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0" name="Picture 4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43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2" name="Line 44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3" name="Line 45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4" name="Line 46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Line 47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" name="Line 48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7" name="Text Box 49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18" name="Line 50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endParaRPr lang="da-DK" noProof="0"/>
          </a:p>
        </p:txBody>
      </p:sp>
      <p:pic>
        <p:nvPicPr>
          <p:cNvPr id="23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6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7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4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Sted og navn</a:t>
            </a:r>
            <a:endParaRPr lang="da-DK" noProof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F0A31380-B815-4E9C-8440-733505E9C5E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pic>
        <p:nvPicPr>
          <p:cNvPr id="22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5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6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7" name="Picture 4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9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5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Sted og navn</a:t>
            </a:r>
            <a:endParaRPr lang="da-DK" noProof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F0A31380-B815-4E9C-8440-733505E9C5E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sp>
        <p:nvSpPr>
          <p:cNvPr id="3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1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19" name="Picture 45" descr="top_dk_58"/>
          <p:cNvPicPr>
            <a:picLocks noChangeAspect="1" noChangeArrowheads="1"/>
          </p:cNvPicPr>
          <p:nvPr userDrawn="1"/>
        </p:nvPicPr>
        <p:blipFill>
          <a:blip r:embed="rId2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5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Indføj ”Sted og dato” i feltet for dato</a:t>
            </a:r>
            <a:r>
              <a:rPr lang="da-DK" sz="1100" baseline="0" noProof="0" smtClean="0">
                <a:solidFill>
                  <a:schemeClr val="bg1"/>
                </a:solidFill>
              </a:rPr>
              <a:t> </a:t>
            </a:r>
            <a:r>
              <a:rPr lang="da-DK" sz="1100" noProof="0" smtClean="0">
                <a:solidFill>
                  <a:schemeClr val="bg1"/>
                </a:solidFill>
              </a:rPr>
              <a:t>og ”Enhedens navn” i Sidefod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16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7" name="TextBox 17"/>
          <p:cNvSpPr txBox="1"/>
          <p:nvPr userDrawn="1"/>
        </p:nvSpPr>
        <p:spPr>
          <a:xfrm>
            <a:off x="-1357354" y="1133459"/>
            <a:ext cx="1296988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Ny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slide og k</a:t>
            </a:r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lik på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ikon, indsæt billede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Line 36"/>
          <p:cNvSpPr>
            <a:spLocks noChangeShapeType="1"/>
          </p:cNvSpPr>
          <p:nvPr userDrawn="1"/>
        </p:nvSpPr>
        <p:spPr bwMode="auto">
          <a:xfrm>
            <a:off x="-1357354" y="107154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Dias </a:t>
            </a:r>
            <a:fld id="{F0A31380-B815-4E9C-8440-733505E9C5E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pic>
        <p:nvPicPr>
          <p:cNvPr id="20" name="Picture 36" descr="SAMF_ppt_to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AMF_ppt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top_uk_58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5"/>
          <p:cNvSpPr>
            <a:spLocks noChangeShapeType="1"/>
          </p:cNvSpPr>
          <p:nvPr/>
        </p:nvSpPr>
        <p:spPr bwMode="auto">
          <a:xfrm flipH="1">
            <a:off x="4763" y="1171575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8225" y="2930525"/>
            <a:ext cx="6486525" cy="2803525"/>
          </a:xfrm>
        </p:spPr>
        <p:txBody>
          <a:bodyPr/>
          <a:lstStyle>
            <a:lvl1pPr marL="0" indent="0"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77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4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8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6596" name="Picture 36" descr="SAMF_ppt_top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  <p:pic>
        <p:nvPicPr>
          <p:cNvPr id="66595" name="Picture 35" descr="top_dk_58"/>
          <p:cNvPicPr>
            <a:picLocks noChangeAspect="1" noChangeArrowheads="1"/>
          </p:cNvPicPr>
          <p:nvPr userDrawn="1"/>
        </p:nvPicPr>
        <p:blipFill>
          <a:blip r:embed="rId10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49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4"/>
            <a:ext cx="657701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8400" y="-3175"/>
            <a:ext cx="62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000" y="6350400"/>
            <a:ext cx="657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000" y="6508800"/>
            <a:ext cx="2133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2" r:id="rId2"/>
    <p:sldLayoutId id="2147483672" r:id="rId3"/>
    <p:sldLayoutId id="2147483673" r:id="rId4"/>
    <p:sldLayoutId id="2147483674" r:id="rId5"/>
    <p:sldLayoutId id="2147483656" r:id="rId6"/>
    <p:sldLayoutId id="2147483657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2pPr>
      <a:lvl3pPr marL="114617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op_uk_58_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SAMF_ppt_to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6250"/>
            <a:ext cx="5891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-3175"/>
            <a:ext cx="65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Verdana"/>
              </a:rPr>
              <a:t>CRIC – Centre for Resolution of International Conflicts</a:t>
            </a:r>
            <a:endParaRPr lang="da-DK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22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6E6E6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yrie.blog.lemonde.fr/files/2012/09/Hier-et-aujourdhui.jpg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6"/>
          <p:cNvSpPr>
            <a:spLocks noGrp="1"/>
          </p:cNvSpPr>
          <p:nvPr>
            <p:ph type="subTitle" sz="quarter" idx="1"/>
          </p:nvPr>
        </p:nvSpPr>
        <p:spPr>
          <a:xfrm>
            <a:off x="1044000" y="5085184"/>
            <a:ext cx="6486525" cy="1080120"/>
          </a:xfrm>
        </p:spPr>
        <p:txBody>
          <a:bodyPr/>
          <a:lstStyle/>
          <a:p>
            <a:r>
              <a:rPr lang="da-DK" b="1" dirty="0" smtClean="0"/>
              <a:t>Isabel Bramsen</a:t>
            </a:r>
          </a:p>
          <a:p>
            <a:endParaRPr lang="da-DK" dirty="0"/>
          </a:p>
          <a:p>
            <a:r>
              <a:rPr lang="da-DK" dirty="0" smtClean="0"/>
              <a:t>April 2014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11602"/>
            <a:ext cx="5180432" cy="558917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27584" y="2065338"/>
            <a:ext cx="6712466" cy="685800"/>
          </a:xfrm>
        </p:spPr>
        <p:txBody>
          <a:bodyPr/>
          <a:lstStyle/>
          <a:p>
            <a:r>
              <a:rPr lang="en-US" sz="2400" dirty="0" err="1" smtClean="0"/>
              <a:t>Konflikt</a:t>
            </a:r>
            <a:r>
              <a:rPr lang="en-US" sz="2400" dirty="0" smtClean="0"/>
              <a:t> </a:t>
            </a:r>
            <a:r>
              <a:rPr lang="en-US" sz="2400" dirty="0" err="1" smtClean="0"/>
              <a:t>eskalation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forebyggelse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0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245728"/>
              </p:ext>
            </p:extLst>
          </p:nvPr>
        </p:nvGraphicFramePr>
        <p:xfrm>
          <a:off x="1042988" y="836613"/>
          <a:ext cx="1872828" cy="194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sp>
        <p:nvSpPr>
          <p:cNvPr id="3" name="Afrundet rektangel 2"/>
          <p:cNvSpPr/>
          <p:nvPr/>
        </p:nvSpPr>
        <p:spPr>
          <a:xfrm>
            <a:off x="2339752" y="1772816"/>
            <a:ext cx="4968552" cy="2808312"/>
          </a:xfrm>
          <a:prstGeom prst="roundRect">
            <a:avLst/>
          </a:prstGeom>
          <a:solidFill>
            <a:schemeClr val="tx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smtClean="0">
                <a:solidFill>
                  <a:srgbClr val="000000"/>
                </a:solidFill>
              </a:rPr>
              <a:t>Fuldtidsansatte forskere: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Poul Poder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Nik Emmanuel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2 x post-</a:t>
            </a:r>
            <a:r>
              <a:rPr lang="da-DK" dirty="0" err="1" smtClean="0">
                <a:solidFill>
                  <a:srgbClr val="000000"/>
                </a:solidFill>
              </a:rPr>
              <a:t>doc</a:t>
            </a:r>
            <a:r>
              <a:rPr lang="da-DK" dirty="0" smtClean="0">
                <a:solidFill>
                  <a:srgbClr val="000000"/>
                </a:solidFill>
              </a:rPr>
              <a:t> på </a:t>
            </a:r>
            <a:r>
              <a:rPr lang="da-DK" dirty="0" err="1" smtClean="0">
                <a:solidFill>
                  <a:srgbClr val="000000"/>
                </a:solidFill>
              </a:rPr>
              <a:t>ToRS</a:t>
            </a:r>
            <a:endParaRPr lang="da-DK" dirty="0" smtClean="0">
              <a:solidFill>
                <a:srgbClr val="000000"/>
              </a:solidFill>
            </a:endParaRP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Isabel Bramsen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Line Kikkenborg Christensen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201842"/>
              </p:ext>
            </p:extLst>
          </p:nvPr>
        </p:nvGraphicFramePr>
        <p:xfrm>
          <a:off x="1042988" y="836613"/>
          <a:ext cx="1872828" cy="194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sp>
        <p:nvSpPr>
          <p:cNvPr id="3" name="Afrundet rektangel 2"/>
          <p:cNvSpPr/>
          <p:nvPr/>
        </p:nvSpPr>
        <p:spPr>
          <a:xfrm>
            <a:off x="2339752" y="1772816"/>
            <a:ext cx="4968552" cy="2808312"/>
          </a:xfrm>
          <a:prstGeom prst="roundRect">
            <a:avLst/>
          </a:prstGeom>
          <a:solidFill>
            <a:schemeClr val="tx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smtClean="0">
                <a:solidFill>
                  <a:srgbClr val="000000"/>
                </a:solidFill>
              </a:rPr>
              <a:t>Fuldtidsansatte forskere: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Poul Poder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Nik Emmanuel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2 x post-</a:t>
            </a:r>
            <a:r>
              <a:rPr lang="da-DK" dirty="0" err="1" smtClean="0">
                <a:solidFill>
                  <a:srgbClr val="000000"/>
                </a:solidFill>
              </a:rPr>
              <a:t>doc</a:t>
            </a:r>
            <a:r>
              <a:rPr lang="da-DK" dirty="0" smtClean="0">
                <a:solidFill>
                  <a:srgbClr val="000000"/>
                </a:solidFill>
              </a:rPr>
              <a:t> på </a:t>
            </a:r>
            <a:r>
              <a:rPr lang="da-DK" dirty="0" err="1" smtClean="0">
                <a:solidFill>
                  <a:srgbClr val="000000"/>
                </a:solidFill>
              </a:rPr>
              <a:t>ToRS</a:t>
            </a:r>
            <a:endParaRPr lang="da-DK" dirty="0" smtClean="0">
              <a:solidFill>
                <a:srgbClr val="000000"/>
              </a:solidFill>
            </a:endParaRP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Isabel Bramsen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Line Kikkenborg Christensen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539552" y="764704"/>
            <a:ext cx="7553568" cy="5192668"/>
          </a:xfrm>
          <a:prstGeom prst="roundRect">
            <a:avLst/>
          </a:prstGeom>
          <a:solidFill>
            <a:schemeClr val="tx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Tilknyttede forskere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248412"/>
              </p:ext>
            </p:extLst>
          </p:nvPr>
        </p:nvGraphicFramePr>
        <p:xfrm>
          <a:off x="1042988" y="836613"/>
          <a:ext cx="1872828" cy="194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sp>
        <p:nvSpPr>
          <p:cNvPr id="3" name="Afrundet rektangel 2"/>
          <p:cNvSpPr/>
          <p:nvPr/>
        </p:nvSpPr>
        <p:spPr>
          <a:xfrm>
            <a:off x="2339752" y="1772816"/>
            <a:ext cx="4968552" cy="2808312"/>
          </a:xfrm>
          <a:prstGeom prst="roundRect">
            <a:avLst/>
          </a:prstGeom>
          <a:solidFill>
            <a:schemeClr val="tx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smtClean="0">
                <a:solidFill>
                  <a:srgbClr val="000000"/>
                </a:solidFill>
              </a:rPr>
              <a:t>Fuldtidsansatte forskere: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Poul Poder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Nik Emmanuel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2 x post-</a:t>
            </a:r>
            <a:r>
              <a:rPr lang="da-DK" dirty="0" err="1" smtClean="0">
                <a:solidFill>
                  <a:srgbClr val="000000"/>
                </a:solidFill>
              </a:rPr>
              <a:t>doc</a:t>
            </a:r>
            <a:r>
              <a:rPr lang="da-DK" dirty="0" smtClean="0">
                <a:solidFill>
                  <a:srgbClr val="000000"/>
                </a:solidFill>
              </a:rPr>
              <a:t> på </a:t>
            </a:r>
            <a:r>
              <a:rPr lang="da-DK" dirty="0" err="1" smtClean="0">
                <a:solidFill>
                  <a:srgbClr val="000000"/>
                </a:solidFill>
              </a:rPr>
              <a:t>ToRS</a:t>
            </a:r>
            <a:endParaRPr lang="da-DK" dirty="0" smtClean="0">
              <a:solidFill>
                <a:srgbClr val="000000"/>
              </a:solidFill>
            </a:endParaRP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Isabel Bramsen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Line Kikkenborg Christensen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539552" y="764704"/>
            <a:ext cx="7553568" cy="5192668"/>
          </a:xfrm>
          <a:prstGeom prst="roundRect">
            <a:avLst/>
          </a:prstGeom>
          <a:solidFill>
            <a:schemeClr val="tx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r>
              <a:rPr lang="da-DK" dirty="0" smtClean="0"/>
              <a:t>			</a:t>
            </a:r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                              Tilknyttede forskere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8" name="Afrundet rektangel 7"/>
          <p:cNvSpPr/>
          <p:nvPr/>
        </p:nvSpPr>
        <p:spPr>
          <a:xfrm>
            <a:off x="755576" y="4221088"/>
            <a:ext cx="1872208" cy="136815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Praktiker</a:t>
            </a: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panel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9" name="Afrundet rektangel 8"/>
          <p:cNvSpPr/>
          <p:nvPr/>
        </p:nvSpPr>
        <p:spPr>
          <a:xfrm>
            <a:off x="4644008" y="908720"/>
            <a:ext cx="2880320" cy="79208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International </a:t>
            </a:r>
            <a:r>
              <a:rPr lang="da-DK" dirty="0" err="1" smtClean="0">
                <a:solidFill>
                  <a:srgbClr val="C00000"/>
                </a:solidFill>
              </a:rPr>
              <a:t>advisory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board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734018" y="4221088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Gæsteforskere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1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29572"/>
            <a:ext cx="713656" cy="438898"/>
          </a:xfrm>
        </p:spPr>
      </p:pic>
      <p:sp>
        <p:nvSpPr>
          <p:cNvPr id="4" name="Kombinationstegning 3"/>
          <p:cNvSpPr/>
          <p:nvPr/>
        </p:nvSpPr>
        <p:spPr>
          <a:xfrm>
            <a:off x="448408" y="1943023"/>
            <a:ext cx="7491046" cy="3411492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138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17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2" name="Højrepil 11"/>
          <p:cNvSpPr/>
          <p:nvPr/>
        </p:nvSpPr>
        <p:spPr>
          <a:xfrm rot="18501559" flipV="1">
            <a:off x="2120241" y="3358674"/>
            <a:ext cx="1195396" cy="984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12"/>
          <p:cNvSpPr/>
          <p:nvPr/>
        </p:nvSpPr>
        <p:spPr>
          <a:xfrm rot="18203322" flipV="1">
            <a:off x="1359481" y="4456464"/>
            <a:ext cx="1195396" cy="984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pil 13"/>
          <p:cNvSpPr/>
          <p:nvPr/>
        </p:nvSpPr>
        <p:spPr>
          <a:xfrm rot="19470030" flipV="1">
            <a:off x="3082893" y="2579352"/>
            <a:ext cx="790111" cy="11707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Afrundet rektangel 14"/>
          <p:cNvSpPr/>
          <p:nvPr/>
        </p:nvSpPr>
        <p:spPr>
          <a:xfrm>
            <a:off x="3347864" y="1124744"/>
            <a:ext cx="2160240" cy="151216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791813" y="2564904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0000"/>
                </a:solidFill>
              </a:rPr>
              <a:t>Stabilisering</a:t>
            </a:r>
          </a:p>
          <a:p>
            <a:r>
              <a:rPr lang="da-DK" sz="1600" dirty="0" err="1" smtClean="0">
                <a:solidFill>
                  <a:srgbClr val="FF0000"/>
                </a:solidFill>
              </a:rPr>
              <a:t>Samtænkning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72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Missing links !</a:t>
            </a:r>
            <a:endParaRPr lang="da-DK" sz="2800" dirty="0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14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CRIC </a:t>
            </a:r>
            <a:br>
              <a:rPr lang="da-DK" sz="2800" dirty="0" smtClean="0"/>
            </a:br>
            <a:r>
              <a:rPr lang="da-DK" sz="2800" dirty="0" smtClean="0"/>
              <a:t>diamanten</a:t>
            </a:r>
            <a:endParaRPr lang="da-DK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491880" y="4046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Konfliktteori</a:t>
            </a:r>
            <a:endParaRPr lang="da-DK" dirty="0"/>
          </a:p>
        </p:txBody>
      </p:sp>
      <p:sp>
        <p:nvSpPr>
          <p:cNvPr id="17" name="Ellipse 16"/>
          <p:cNvSpPr/>
          <p:nvPr/>
        </p:nvSpPr>
        <p:spPr>
          <a:xfrm>
            <a:off x="4273172" y="915497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515690" y="54452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Viden, ekspertise</a:t>
            </a:r>
            <a:endParaRPr lang="da-DK" dirty="0"/>
          </a:p>
        </p:txBody>
      </p:sp>
      <p:sp>
        <p:nvSpPr>
          <p:cNvPr id="20" name="Ellipse 19"/>
          <p:cNvSpPr/>
          <p:nvPr/>
        </p:nvSpPr>
        <p:spPr>
          <a:xfrm>
            <a:off x="4307778" y="5085184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/>
          <p:cNvCxnSpPr/>
          <p:nvPr/>
        </p:nvCxnSpPr>
        <p:spPr>
          <a:xfrm flipV="1">
            <a:off x="3059832" y="1277144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V="1">
            <a:off x="4487798" y="3140968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453192" y="1277144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 flipH="1" flipV="1">
            <a:off x="3059832" y="3140968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Kombinationstegning 13"/>
          <p:cNvSpPr/>
          <p:nvPr/>
        </p:nvSpPr>
        <p:spPr>
          <a:xfrm>
            <a:off x="1259632" y="1943023"/>
            <a:ext cx="6679822" cy="3411492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3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11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CRIC </a:t>
            </a:r>
            <a:br>
              <a:rPr lang="da-DK" sz="2800" dirty="0" smtClean="0"/>
            </a:br>
            <a:r>
              <a:rPr lang="da-DK" sz="2800" dirty="0" smtClean="0"/>
              <a:t>diamanten</a:t>
            </a:r>
            <a:endParaRPr lang="da-DK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491880" y="4046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Konfliktteori</a:t>
            </a:r>
            <a:endParaRPr lang="da-DK" dirty="0"/>
          </a:p>
        </p:txBody>
      </p:sp>
      <p:sp>
        <p:nvSpPr>
          <p:cNvPr id="17" name="Ellipse 16"/>
          <p:cNvSpPr/>
          <p:nvPr/>
        </p:nvSpPr>
        <p:spPr>
          <a:xfrm>
            <a:off x="4273172" y="915497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515690" y="54452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Viden, ekspertise</a:t>
            </a:r>
            <a:endParaRPr lang="da-DK" dirty="0"/>
          </a:p>
        </p:txBody>
      </p:sp>
      <p:sp>
        <p:nvSpPr>
          <p:cNvPr id="20" name="Ellipse 19"/>
          <p:cNvSpPr/>
          <p:nvPr/>
        </p:nvSpPr>
        <p:spPr>
          <a:xfrm>
            <a:off x="4307778" y="5085184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/>
          <p:cNvCxnSpPr/>
          <p:nvPr/>
        </p:nvCxnSpPr>
        <p:spPr>
          <a:xfrm flipV="1">
            <a:off x="3059832" y="1277144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V="1">
            <a:off x="4487798" y="3140968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453192" y="1277144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 flipH="1" flipV="1">
            <a:off x="3059832" y="3140968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48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da-DK" dirty="0" smtClean="0"/>
              <a:t>Min baggrund</a:t>
            </a:r>
          </a:p>
          <a:p>
            <a:pPr marL="342900" indent="-342900">
              <a:buAutoNum type="arabicParenR"/>
            </a:pPr>
            <a:r>
              <a:rPr lang="da-DK" dirty="0" smtClean="0"/>
              <a:t>hvad</a:t>
            </a:r>
            <a:r>
              <a:rPr lang="da-DK" dirty="0" smtClean="0"/>
              <a:t>, hvem og hvordan er </a:t>
            </a:r>
            <a:r>
              <a:rPr lang="da-DK" dirty="0" smtClean="0"/>
              <a:t>CRIC</a:t>
            </a:r>
          </a:p>
          <a:p>
            <a:pPr marL="342900" indent="-342900">
              <a:buAutoNum type="arabicParenR"/>
            </a:pPr>
            <a:r>
              <a:rPr lang="da-DK" dirty="0" smtClean="0"/>
              <a:t>Konfliktforebyggelse</a:t>
            </a:r>
          </a:p>
          <a:p>
            <a:pPr marL="342900" indent="-342900">
              <a:buAutoNum type="arabicParenR"/>
            </a:pPr>
            <a:r>
              <a:rPr lang="da-DK" dirty="0" smtClean="0"/>
              <a:t>Vold/</a:t>
            </a:r>
            <a:r>
              <a:rPr lang="da-DK" dirty="0" err="1" smtClean="0"/>
              <a:t>ikke-vold</a:t>
            </a:r>
            <a:r>
              <a:rPr lang="da-DK" dirty="0" smtClean="0"/>
              <a:t>, følelser og nye medier i det arabiske forår</a:t>
            </a:r>
          </a:p>
          <a:p>
            <a:pPr marL="342900" indent="-342900">
              <a:buAutoNum type="arabicParenR"/>
            </a:pPr>
            <a:r>
              <a:rPr lang="da-DK" dirty="0" smtClean="0"/>
              <a:t>Big data og tidlig aktion</a:t>
            </a:r>
          </a:p>
          <a:p>
            <a:pPr marL="342900" indent="-342900">
              <a:buAutoNum type="arabicParenR"/>
            </a:pPr>
            <a:r>
              <a:rPr lang="da-DK" dirty="0" smtClean="0"/>
              <a:t>Diskussion  </a:t>
            </a:r>
            <a:endParaRPr lang="da-DK" dirty="0" smtClean="0"/>
          </a:p>
          <a:p>
            <a:pPr marL="342900" indent="-342900">
              <a:buAutoNum type="arabicParenR"/>
            </a:pP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13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CRIC </a:t>
            </a:r>
            <a:br>
              <a:rPr lang="da-DK" sz="2800" dirty="0" smtClean="0"/>
            </a:br>
            <a:r>
              <a:rPr lang="da-DK" sz="2800" dirty="0" smtClean="0"/>
              <a:t>diamanten</a:t>
            </a:r>
            <a:endParaRPr lang="da-DK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491880" y="4046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Konfliktteori</a:t>
            </a:r>
            <a:endParaRPr lang="da-DK" dirty="0"/>
          </a:p>
        </p:txBody>
      </p:sp>
      <p:sp>
        <p:nvSpPr>
          <p:cNvPr id="17" name="Ellipse 16"/>
          <p:cNvSpPr/>
          <p:nvPr/>
        </p:nvSpPr>
        <p:spPr>
          <a:xfrm>
            <a:off x="4273172" y="915497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515690" y="54452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Viden, ekspertise</a:t>
            </a:r>
            <a:endParaRPr lang="da-DK" dirty="0"/>
          </a:p>
        </p:txBody>
      </p:sp>
      <p:sp>
        <p:nvSpPr>
          <p:cNvPr id="20" name="Ellipse 19"/>
          <p:cNvSpPr/>
          <p:nvPr/>
        </p:nvSpPr>
        <p:spPr>
          <a:xfrm>
            <a:off x="4307778" y="5085184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/>
          <p:cNvCxnSpPr/>
          <p:nvPr/>
        </p:nvCxnSpPr>
        <p:spPr>
          <a:xfrm flipV="1">
            <a:off x="3059832" y="1277144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V="1">
            <a:off x="4487798" y="3140968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453192" y="1277144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 flipH="1" flipV="1">
            <a:off x="3059832" y="3140968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boks 2"/>
          <p:cNvSpPr txBox="1"/>
          <p:nvPr/>
        </p:nvSpPr>
        <p:spPr>
          <a:xfrm>
            <a:off x="5652120" y="45266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Konflikt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Følelsers sociologi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Vold</a:t>
            </a:r>
            <a:endParaRPr lang="da-DK" sz="1200" dirty="0"/>
          </a:p>
        </p:txBody>
      </p:sp>
      <p:sp>
        <p:nvSpPr>
          <p:cNvPr id="16" name="Tekstboks 15"/>
          <p:cNvSpPr txBox="1"/>
          <p:nvPr/>
        </p:nvSpPr>
        <p:spPr>
          <a:xfrm>
            <a:off x="5184478" y="5485789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Nye sociale medier (</a:t>
            </a:r>
            <a:r>
              <a:rPr lang="da-DK" sz="1200" dirty="0"/>
              <a:t>S</a:t>
            </a:r>
            <a:r>
              <a:rPr lang="da-DK" sz="1200" dirty="0" smtClean="0"/>
              <a:t>yrien)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Informationsteknologi (</a:t>
            </a:r>
            <a:r>
              <a:rPr lang="da-DK" sz="1200" dirty="0" err="1" smtClean="0"/>
              <a:t>HoA</a:t>
            </a:r>
            <a:r>
              <a:rPr lang="da-DK" sz="1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Hvordan skabes konfliktviden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Praktikere – processer - teknikker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endParaRPr lang="da-DK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19" name="Tekstboks 18"/>
          <p:cNvSpPr txBox="1"/>
          <p:nvPr/>
        </p:nvSpPr>
        <p:spPr>
          <a:xfrm>
            <a:off x="827585" y="299695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Levanten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Afrikas Horn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Generelt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endParaRPr lang="da-DK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21" name="Tekstboks 20"/>
          <p:cNvSpPr txBox="1"/>
          <p:nvPr/>
        </p:nvSpPr>
        <p:spPr>
          <a:xfrm>
            <a:off x="6372200" y="2968724"/>
            <a:ext cx="219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Syrien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Afrikas Horn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Generelt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endParaRPr lang="da-DK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47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kan </a:t>
            </a:r>
            <a:r>
              <a:rPr lang="da-DK" dirty="0" smtClean="0"/>
              <a:t>CRIC </a:t>
            </a:r>
            <a:r>
              <a:rPr lang="da-DK" dirty="0"/>
              <a:t>gøre en </a:t>
            </a:r>
            <a:r>
              <a:rPr lang="da-DK" dirty="0" smtClean="0"/>
              <a:t>forskel</a:t>
            </a:r>
            <a:r>
              <a:rPr lang="da-DK" dirty="0"/>
              <a:t>?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da-DK" dirty="0" smtClean="0"/>
              <a:t>Give </a:t>
            </a:r>
            <a:r>
              <a:rPr lang="da-DK" dirty="0" smtClean="0"/>
              <a:t>indsigter i konfliktens og voldens dynamikker før og efter krig er brudt ud </a:t>
            </a:r>
            <a:r>
              <a:rPr lang="da-DK" dirty="0" smtClean="0"/>
              <a:t> </a:t>
            </a:r>
          </a:p>
          <a:p>
            <a:pPr>
              <a:buAutoNum type="arabicParenR"/>
            </a:pPr>
            <a:r>
              <a:rPr lang="da-DK" dirty="0"/>
              <a:t>I</a:t>
            </a:r>
            <a:r>
              <a:rPr lang="da-DK" dirty="0" smtClean="0"/>
              <a:t>ndsigter </a:t>
            </a:r>
            <a:r>
              <a:rPr lang="da-DK" dirty="0" smtClean="0"/>
              <a:t>i forebyggelse og fredsopbygning</a:t>
            </a:r>
          </a:p>
          <a:p>
            <a:pPr>
              <a:buAutoNum type="arabicParenR"/>
            </a:pPr>
            <a:r>
              <a:rPr lang="da-DK" dirty="0"/>
              <a:t>F</a:t>
            </a:r>
            <a:r>
              <a:rPr lang="da-DK" dirty="0" smtClean="0"/>
              <a:t>å konfliktløsnings-vinklen ind på </a:t>
            </a:r>
            <a:r>
              <a:rPr lang="da-DK" dirty="0" err="1" smtClean="0"/>
              <a:t>kbh’s</a:t>
            </a:r>
            <a:r>
              <a:rPr lang="da-DK" dirty="0" smtClean="0"/>
              <a:t> </a:t>
            </a:r>
            <a:r>
              <a:rPr lang="da-DK" dirty="0" smtClean="0"/>
              <a:t>universitet og </a:t>
            </a:r>
            <a:r>
              <a:rPr lang="da-DK" dirty="0" smtClean="0"/>
              <a:t>forme en generation af unge studerende der har indsigt i konflikter</a:t>
            </a:r>
          </a:p>
          <a:p>
            <a:pPr>
              <a:buAutoNum type="arabicParenR"/>
            </a:pPr>
            <a:r>
              <a:rPr lang="da-DK" dirty="0" smtClean="0"/>
              <a:t>Få konflikt-vinklen ind i </a:t>
            </a:r>
            <a:r>
              <a:rPr lang="da-DK" dirty="0" err="1" smtClean="0"/>
              <a:t>dk’s</a:t>
            </a:r>
            <a:r>
              <a:rPr lang="da-DK" dirty="0" smtClean="0"/>
              <a:t> medier og offentlige diskurs</a:t>
            </a:r>
          </a:p>
          <a:p>
            <a:pPr>
              <a:buAutoNum type="arabicParenR"/>
            </a:pPr>
            <a:endParaRPr lang="da-DK" dirty="0" smtClean="0"/>
          </a:p>
          <a:p>
            <a:pPr>
              <a:buAutoNum type="arabicParenR"/>
            </a:pP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478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konfliktforebyggelse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da-DK" dirty="0"/>
          </a:p>
          <a:p>
            <a:pPr>
              <a:buFont typeface="Arial"/>
              <a:buChar char="•"/>
            </a:pPr>
            <a:r>
              <a:rPr lang="en" dirty="0" smtClean="0"/>
              <a:t>Selvom </a:t>
            </a:r>
            <a:r>
              <a:rPr lang="en" dirty="0"/>
              <a:t>det er volden man ønsker at forebygge, </a:t>
            </a:r>
            <a:r>
              <a:rPr lang="en" dirty="0" smtClean="0"/>
              <a:t>kaldes</a:t>
            </a:r>
            <a:r>
              <a:rPr lang="da-DK" dirty="0" smtClean="0"/>
              <a:t> det</a:t>
            </a:r>
            <a:r>
              <a:rPr lang="en" dirty="0" smtClean="0"/>
              <a:t> konflikt </a:t>
            </a:r>
            <a:r>
              <a:rPr lang="en" dirty="0"/>
              <a:t>forebyggelse. </a:t>
            </a:r>
            <a:endParaRPr lang="da-DK" dirty="0" smtClean="0"/>
          </a:p>
          <a:p>
            <a:pPr>
              <a:buFont typeface="Arial"/>
              <a:buChar char="•"/>
            </a:pPr>
            <a:r>
              <a:rPr lang="en" dirty="0" smtClean="0"/>
              <a:t>Præventiv diplomati </a:t>
            </a:r>
            <a:r>
              <a:rPr lang="da-DK" dirty="0" smtClean="0"/>
              <a:t>- </a:t>
            </a:r>
            <a:r>
              <a:rPr lang="en" dirty="0" smtClean="0"/>
              <a:t>Dag </a:t>
            </a:r>
            <a:r>
              <a:rPr lang="en" dirty="0"/>
              <a:t>Hammerskjold </a:t>
            </a:r>
            <a:r>
              <a:rPr lang="da-DK" dirty="0" smtClean="0"/>
              <a:t>i</a:t>
            </a:r>
            <a:r>
              <a:rPr lang="en" dirty="0" smtClean="0"/>
              <a:t>1960</a:t>
            </a:r>
            <a:endParaRPr lang="da-DK" dirty="0" smtClean="0"/>
          </a:p>
          <a:p>
            <a:pPr>
              <a:buFont typeface="Arial"/>
              <a:buChar char="•"/>
            </a:pP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35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Udfordringer ved konflikt forebyggelse 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a-DK" dirty="0" smtClean="0"/>
              <a:t>Manglende politiske opbagning fordi det ikke gir </a:t>
            </a:r>
            <a:r>
              <a:rPr lang="da-DK" dirty="0" err="1" smtClean="0"/>
              <a:t>credit</a:t>
            </a:r>
            <a:r>
              <a:rPr lang="da-DK" dirty="0" smtClean="0"/>
              <a:t> at have forebygget en krig </a:t>
            </a:r>
            <a:endParaRPr lang="da-DK" dirty="0" smtClean="0"/>
          </a:p>
          <a:p>
            <a:pPr>
              <a:buFont typeface="Arial"/>
              <a:buChar char="•"/>
            </a:pPr>
            <a:r>
              <a:rPr lang="da-DK" dirty="0" smtClean="0"/>
              <a:t>Vanskeligt </a:t>
            </a:r>
            <a:r>
              <a:rPr lang="da-DK" dirty="0" smtClean="0"/>
              <a:t>at håndtere meget intense situationer </a:t>
            </a:r>
            <a:endParaRPr lang="da-DK" dirty="0" smtClean="0"/>
          </a:p>
          <a:p>
            <a:pPr>
              <a:buFont typeface="Arial"/>
              <a:buChar char="•"/>
            </a:pPr>
            <a:r>
              <a:rPr lang="da-DK" dirty="0" smtClean="0"/>
              <a:t>Vanskeligt at </a:t>
            </a:r>
            <a:r>
              <a:rPr lang="da-DK" dirty="0" smtClean="0"/>
              <a:t>påvirke </a:t>
            </a:r>
            <a:r>
              <a:rPr lang="da-DK" dirty="0" smtClean="0"/>
              <a:t>lederes os befolkningers handlinger</a:t>
            </a:r>
          </a:p>
          <a:p>
            <a:pPr>
              <a:buFont typeface="Arial"/>
              <a:buChar char="•"/>
            </a:pPr>
            <a:r>
              <a:rPr lang="da-DK" dirty="0" smtClean="0"/>
              <a:t>Man kan ikke generalisere med ”</a:t>
            </a:r>
            <a:r>
              <a:rPr lang="da-DK" dirty="0" err="1" smtClean="0"/>
              <a:t>what</a:t>
            </a:r>
            <a:r>
              <a:rPr lang="da-DK" dirty="0" smtClean="0"/>
              <a:t> to do” – det afhænger af situationen</a:t>
            </a:r>
          </a:p>
          <a:p>
            <a:pPr>
              <a:buFont typeface="Arial"/>
              <a:buChar char="•"/>
            </a:pPr>
            <a:r>
              <a:rPr lang="da-DK" dirty="0" smtClean="0"/>
              <a:t>Det er svært at undgå at det bare bliver ”nu skal vesten vise jer hvordan det skal gøres” </a:t>
            </a:r>
            <a:endParaRPr lang="da-DK" dirty="0" smtClean="0"/>
          </a:p>
          <a:p>
            <a:pPr marL="0" indent="0"/>
            <a:endParaRPr lang="da-DK" dirty="0" smtClean="0"/>
          </a:p>
          <a:p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421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 projekter (stadig flere spørgsmål end svar</a:t>
            </a:r>
            <a:r>
              <a:rPr lang="da-DK" dirty="0" smtClean="0"/>
              <a:t>)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a-DK" dirty="0" smtClean="0"/>
              <a:t>At </a:t>
            </a:r>
            <a:r>
              <a:rPr lang="da-DK" dirty="0"/>
              <a:t>forstå eskalation; konfliktens dynamikker, grænsen til vold, følelsesdynamikker, nye tendenser (sociale medier) </a:t>
            </a:r>
          </a:p>
          <a:p>
            <a:pPr>
              <a:buFont typeface="Arial"/>
              <a:buChar char="•"/>
            </a:pPr>
            <a:r>
              <a:rPr lang="da-DK" dirty="0"/>
              <a:t>At skabe alliancer mellem lokale freds-aktører </a:t>
            </a:r>
            <a:endParaRPr lang="en" dirty="0"/>
          </a:p>
          <a:p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7772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144016" y="1700808"/>
            <a:ext cx="3275856" cy="18225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Teoretiske spørgsmål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5" name="Kombinationstegning 4"/>
          <p:cNvSpPr/>
          <p:nvPr/>
        </p:nvSpPr>
        <p:spPr>
          <a:xfrm>
            <a:off x="1056110" y="2024844"/>
            <a:ext cx="7463828" cy="3600400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211960" y="219820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War</a:t>
            </a:r>
            <a:endParaRPr lang="da-DK" sz="1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691680" y="47971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Latent </a:t>
            </a:r>
            <a:r>
              <a:rPr lang="da-DK" sz="1400" dirty="0" err="1" smtClean="0"/>
              <a:t>conflict</a:t>
            </a:r>
            <a:endParaRPr lang="da-DK" sz="1200" dirty="0"/>
          </a:p>
        </p:txBody>
      </p:sp>
      <p:sp>
        <p:nvSpPr>
          <p:cNvPr id="12" name="Tekstboks 11"/>
          <p:cNvSpPr txBox="1"/>
          <p:nvPr/>
        </p:nvSpPr>
        <p:spPr>
          <a:xfrm>
            <a:off x="2791396" y="3215608"/>
            <a:ext cx="17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Escalation</a:t>
            </a:r>
            <a:endParaRPr lang="da-DK" sz="1200" dirty="0"/>
          </a:p>
        </p:txBody>
      </p:sp>
      <p:sp>
        <p:nvSpPr>
          <p:cNvPr id="13" name="Tekstboks 12"/>
          <p:cNvSpPr txBox="1"/>
          <p:nvPr/>
        </p:nvSpPr>
        <p:spPr>
          <a:xfrm>
            <a:off x="5393308" y="3215608"/>
            <a:ext cx="17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Resolution</a:t>
            </a:r>
            <a:endParaRPr lang="da-DK" sz="1200" dirty="0"/>
          </a:p>
        </p:txBody>
      </p:sp>
      <p:sp>
        <p:nvSpPr>
          <p:cNvPr id="14" name="Tekstboks 13"/>
          <p:cNvSpPr txBox="1"/>
          <p:nvPr/>
        </p:nvSpPr>
        <p:spPr>
          <a:xfrm>
            <a:off x="6084168" y="4783112"/>
            <a:ext cx="17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Reconciliation </a:t>
            </a:r>
            <a:endParaRPr lang="en-US" sz="1200" dirty="0"/>
          </a:p>
        </p:txBody>
      </p:sp>
      <p:sp>
        <p:nvSpPr>
          <p:cNvPr id="15" name="Ellipse 14"/>
          <p:cNvSpPr/>
          <p:nvPr/>
        </p:nvSpPr>
        <p:spPr>
          <a:xfrm>
            <a:off x="6305432" y="296909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1403648" y="47791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4355976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2683384" y="29995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7884368" y="47791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567408" y="2091933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i="1" dirty="0" err="1" smtClean="0"/>
              <a:t>What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are</a:t>
            </a:r>
            <a:r>
              <a:rPr lang="da-DK" sz="1200" b="1" i="1" dirty="0" smtClean="0"/>
              <a:t> the </a:t>
            </a:r>
            <a:r>
              <a:rPr lang="da-DK" sz="1200" b="1" i="1" dirty="0" err="1" smtClean="0"/>
              <a:t>dynamics</a:t>
            </a:r>
            <a:r>
              <a:rPr lang="da-DK" sz="1200" b="1" i="1" dirty="0" smtClean="0"/>
              <a:t> of </a:t>
            </a:r>
            <a:r>
              <a:rPr lang="da-DK" sz="1200" b="1" i="1" dirty="0" err="1" smtClean="0"/>
              <a:t>escalation</a:t>
            </a:r>
            <a:r>
              <a:rPr lang="da-DK" sz="1200" b="1" i="1" dirty="0" smtClean="0"/>
              <a:t>? </a:t>
            </a:r>
            <a:r>
              <a:rPr lang="da-DK" sz="1200" b="1" i="1" dirty="0" err="1" smtClean="0"/>
              <a:t>Which</a:t>
            </a:r>
            <a:r>
              <a:rPr lang="da-DK" sz="1200" b="1" i="1" dirty="0" smtClean="0"/>
              <a:t> situations generates </a:t>
            </a:r>
            <a:r>
              <a:rPr lang="da-DK" sz="1200" b="1" i="1" dirty="0" err="1" smtClean="0"/>
              <a:t>violence</a:t>
            </a:r>
            <a:r>
              <a:rPr lang="da-DK" sz="1200" b="1" i="1" dirty="0" smtClean="0"/>
              <a:t>? </a:t>
            </a:r>
            <a:r>
              <a:rPr lang="da-DK" sz="1200" b="1" i="1" dirty="0" err="1" smtClean="0"/>
              <a:t>What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makes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groups</a:t>
            </a:r>
            <a:r>
              <a:rPr lang="da-DK" sz="1200" b="1" i="1" dirty="0" smtClean="0"/>
              <a:t> and </a:t>
            </a:r>
            <a:r>
              <a:rPr lang="da-DK" sz="1200" b="1" i="1" dirty="0" err="1" smtClean="0"/>
              <a:t>states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resort</a:t>
            </a:r>
            <a:r>
              <a:rPr lang="da-DK" sz="1200" b="1" i="1" dirty="0" smtClean="0"/>
              <a:t> to </a:t>
            </a:r>
            <a:r>
              <a:rPr lang="da-DK" sz="1200" b="1" i="1" dirty="0" err="1" smtClean="0"/>
              <a:t>violence</a:t>
            </a:r>
            <a:r>
              <a:rPr lang="da-DK" sz="1200" b="1" i="1" dirty="0" smtClean="0"/>
              <a:t>?</a:t>
            </a:r>
            <a:endParaRPr lang="da-DK" sz="1200" b="1" i="1" dirty="0"/>
          </a:p>
        </p:txBody>
      </p:sp>
    </p:spTree>
    <p:extLst>
      <p:ext uri="{BB962C8B-B14F-4D97-AF65-F5344CB8AC3E}">
        <p14:creationId xmlns:p14="http://schemas.microsoft.com/office/powerpoint/2010/main" val="92944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4" grpId="0"/>
      <p:bldP spid="1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6913388" cy="57626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konflikt</a:t>
            </a:r>
            <a:r>
              <a:rPr lang="en-US" dirty="0" smtClean="0"/>
              <a:t> </a:t>
            </a:r>
            <a:r>
              <a:rPr lang="en-US" dirty="0" err="1" smtClean="0"/>
              <a:t>potentiale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1" t="19890" r="16389" b="15878"/>
          <a:stretch/>
        </p:blipFill>
        <p:spPr>
          <a:xfrm>
            <a:off x="1115616" y="1354204"/>
            <a:ext cx="5616624" cy="43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60375"/>
            <a:ext cx="7210260" cy="576263"/>
          </a:xfrm>
        </p:spPr>
        <p:txBody>
          <a:bodyPr/>
          <a:lstStyle/>
          <a:p>
            <a:r>
              <a:rPr lang="en-US" dirty="0" err="1" smtClean="0"/>
              <a:t>Hvorfor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været</a:t>
            </a:r>
            <a:r>
              <a:rPr lang="en-US" dirty="0" smtClean="0"/>
              <a:t> overset?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268760"/>
            <a:ext cx="6577012" cy="4482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Eskalations-modeller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et </a:t>
            </a:r>
            <a:r>
              <a:rPr lang="en-US" dirty="0" err="1" smtClean="0"/>
              <a:t>trin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konflikt</a:t>
            </a:r>
            <a:r>
              <a:rPr lang="en-US" dirty="0" err="1" smtClean="0"/>
              <a:t>trappen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løs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konflikten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hurtigst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muligt</a:t>
            </a:r>
            <a:r>
              <a:rPr lang="en-US" dirty="0" smtClean="0">
                <a:sym typeface="Wingdings"/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" dirty="0" smtClean="0">
                <a:solidFill>
                  <a:srgbClr val="FF0000"/>
                </a:solidFill>
              </a:rPr>
              <a:t>Agenda </a:t>
            </a:r>
            <a:r>
              <a:rPr lang="en" dirty="0">
                <a:solidFill>
                  <a:srgbClr val="FF0000"/>
                </a:solidFill>
              </a:rPr>
              <a:t>for </a:t>
            </a:r>
            <a:r>
              <a:rPr lang="en" dirty="0" smtClean="0">
                <a:solidFill>
                  <a:srgbClr val="FF0000"/>
                </a:solidFill>
              </a:rPr>
              <a:t>Peace 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en" dirty="0" smtClean="0"/>
              <a:t>Efficient </a:t>
            </a:r>
            <a:r>
              <a:rPr lang="en" dirty="0"/>
              <a:t>employment of diplomacy to ease </a:t>
            </a:r>
            <a:endParaRPr lang="da-DK" dirty="0" smtClean="0"/>
          </a:p>
          <a:p>
            <a:r>
              <a:rPr lang="en" dirty="0" smtClean="0">
                <a:solidFill>
                  <a:srgbClr val="FF0000"/>
                </a:solidFill>
              </a:rPr>
              <a:t>tensions</a:t>
            </a:r>
            <a:r>
              <a:rPr lang="en" dirty="0" smtClean="0"/>
              <a:t> </a:t>
            </a:r>
            <a:r>
              <a:rPr lang="en" dirty="0"/>
              <a:t>before they result in </a:t>
            </a:r>
            <a:r>
              <a:rPr lang="en" dirty="0">
                <a:solidFill>
                  <a:srgbClr val="FF0000"/>
                </a:solidFill>
              </a:rPr>
              <a:t>conflict</a:t>
            </a:r>
            <a:r>
              <a:rPr lang="en" dirty="0"/>
              <a:t> – or</a:t>
            </a:r>
            <a:r>
              <a:rPr lang="en" dirty="0" smtClean="0"/>
              <a:t>,</a:t>
            </a:r>
            <a:endParaRPr lang="da-DK" dirty="0" smtClean="0"/>
          </a:p>
          <a:p>
            <a:r>
              <a:rPr lang="en" dirty="0" smtClean="0"/>
              <a:t>if </a:t>
            </a:r>
            <a:r>
              <a:rPr lang="en" dirty="0">
                <a:solidFill>
                  <a:srgbClr val="FF0000"/>
                </a:solidFill>
              </a:rPr>
              <a:t>conflict</a:t>
            </a:r>
            <a:r>
              <a:rPr lang="en" dirty="0"/>
              <a:t> breaks out, to act swiftly to </a:t>
            </a:r>
            <a:endParaRPr lang="da-DK" dirty="0" smtClean="0"/>
          </a:p>
          <a:p>
            <a:r>
              <a:rPr lang="en" dirty="0" smtClean="0"/>
              <a:t>contain </a:t>
            </a:r>
            <a:r>
              <a:rPr lang="en" dirty="0"/>
              <a:t>it and resolve its </a:t>
            </a:r>
            <a:r>
              <a:rPr lang="en" dirty="0">
                <a:solidFill>
                  <a:srgbClr val="FF0000"/>
                </a:solidFill>
              </a:rPr>
              <a:t>underlying causes</a:t>
            </a:r>
            <a:endParaRPr lang="da-DK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Fred </a:t>
            </a:r>
            <a:r>
              <a:rPr lang="en-US" dirty="0" err="1" smtClean="0">
                <a:solidFill>
                  <a:srgbClr val="FF0000"/>
                </a:solidFill>
              </a:rPr>
              <a:t>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konflikt</a:t>
            </a:r>
            <a:r>
              <a:rPr lang="en-US" dirty="0" smtClean="0">
                <a:solidFill>
                  <a:srgbClr val="FF0000"/>
                </a:solidFill>
              </a:rPr>
              <a:t> studier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uambitiøst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Symptom </a:t>
            </a:r>
            <a:r>
              <a:rPr lang="en-US" i="1" dirty="0" err="1" smtClean="0"/>
              <a:t>behandling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Kvantitative</a:t>
            </a:r>
            <a:r>
              <a:rPr lang="en-US" dirty="0" smtClean="0">
                <a:solidFill>
                  <a:srgbClr val="FF0000"/>
                </a:solidFill>
              </a:rPr>
              <a:t> studier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Sammenblander</a:t>
            </a:r>
            <a:r>
              <a:rPr lang="en-US" dirty="0" smtClean="0"/>
              <a:t> </a:t>
            </a: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konflikt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18" y="548680"/>
            <a:ext cx="377315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736377"/>
          </a:xfrm>
        </p:spPr>
        <p:txBody>
          <a:bodyPr/>
          <a:lstStyle/>
          <a:p>
            <a:r>
              <a:rPr lang="da-DK" dirty="0" smtClean="0"/>
              <a:t>Nye tendenser, ikke mindst med det såkaldte arabiske forår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196752"/>
            <a:ext cx="6841380" cy="4660022"/>
          </a:xfrm>
        </p:spPr>
        <p:txBody>
          <a:bodyPr/>
          <a:lstStyle/>
          <a:p>
            <a:endParaRPr lang="en-US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7" name="Picture 2" descr="http://static.guim.co.uk/sys-images/Guardian/Pix/pictures/2011/9/9/1315581969896/egypt-protest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1756"/>
            <a:ext cx="63607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3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Kvantitative</a:t>
            </a:r>
            <a:r>
              <a:rPr lang="en-US" dirty="0" smtClean="0"/>
              <a:t> studier</a:t>
            </a:r>
            <a:endParaRPr lang="en-US" dirty="0"/>
          </a:p>
        </p:txBody>
      </p:sp>
      <p:pic>
        <p:nvPicPr>
          <p:cNvPr id="5" name="Pladsholder til indhold 3" descr="http://syrie.blog.lemonde.fr/files/2012/09/Hier-et-aujourdhui-300x300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9992" y="1762448"/>
            <a:ext cx="4032448" cy="4032448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1043608" y="1268760"/>
            <a:ext cx="324036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11461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Fra </a:t>
            </a:r>
            <a:r>
              <a:rPr lang="en-US" dirty="0" err="1" smtClean="0">
                <a:sym typeface="Wingdings" panose="05000000000000000000" pitchFamily="2" charset="2"/>
              </a:rPr>
              <a:t>ikke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vold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ikkevold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charset="0"/>
              <a:buChar char="à"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r>
              <a:rPr lang="da-DK" dirty="0" smtClean="0"/>
              <a:t>Israel </a:t>
            </a:r>
            <a:r>
              <a:rPr lang="da-DK" dirty="0" err="1"/>
              <a:t>P</a:t>
            </a:r>
            <a:r>
              <a:rPr lang="da-DK" dirty="0" err="1" smtClean="0"/>
              <a:t>alestina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965"/>
            <a:ext cx="2637823" cy="351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3228"/>
            <a:ext cx="4721144" cy="354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0" t="4536" r="3796"/>
          <a:stretch/>
        </p:blipFill>
        <p:spPr bwMode="auto">
          <a:xfrm>
            <a:off x="5964890" y="593228"/>
            <a:ext cx="2763687" cy="35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24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Følelser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196752"/>
            <a:ext cx="8424936" cy="46600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Collins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Vold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skal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overskride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barrierer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af</a:t>
            </a:r>
            <a:r>
              <a:rPr lang="en-US" dirty="0" smtClean="0">
                <a:sym typeface="Wingdings" panose="05000000000000000000" pitchFamily="2" charset="2"/>
              </a:rPr>
              <a:t> tension </a:t>
            </a:r>
            <a:r>
              <a:rPr lang="en-US" dirty="0" err="1" smtClean="0">
                <a:sym typeface="Wingdings" panose="05000000000000000000" pitchFamily="2" charset="2"/>
              </a:rPr>
              <a:t>og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frygt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Det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arabiske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forår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Håb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vrede</a:t>
            </a:r>
            <a:r>
              <a:rPr lang="en-US" dirty="0" smtClean="0"/>
              <a:t> </a:t>
            </a:r>
            <a:r>
              <a:rPr lang="en-US" dirty="0" err="1" smtClean="0"/>
              <a:t>påvirkede</a:t>
            </a:r>
            <a:r>
              <a:rPr lang="en-US" dirty="0" smtClean="0"/>
              <a:t> </a:t>
            </a:r>
            <a:r>
              <a:rPr lang="en-US" dirty="0" err="1" smtClean="0"/>
              <a:t>oprøret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CRIC – Centre for Resolution of International Conflicts</a:t>
            </a: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889"/>
          <a:stretch/>
        </p:blipFill>
        <p:spPr bwMode="auto">
          <a:xfrm>
            <a:off x="971600" y="3140968"/>
            <a:ext cx="653710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0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326"/>
            <a:ext cx="8712968" cy="5914962"/>
          </a:xfrm>
        </p:spPr>
        <p:txBody>
          <a:bodyPr/>
          <a:lstStyle/>
          <a:p>
            <a:pPr algn="ctr"/>
            <a:r>
              <a:rPr lang="da-DK" dirty="0" smtClean="0"/>
              <a:t>Nye medier og konflikt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76258" cy="3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Collective action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14115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5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301208"/>
            <a:ext cx="6512511" cy="1143000"/>
          </a:xfrm>
        </p:spPr>
        <p:txBody>
          <a:bodyPr/>
          <a:lstStyle/>
          <a:p>
            <a:r>
              <a:rPr lang="da-DK" dirty="0" smtClean="0"/>
              <a:t>Collective action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14115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r>
              <a:rPr lang="da-DK" dirty="0" smtClean="0"/>
              <a:t>Kollektiv handling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15616" y="1268760"/>
            <a:ext cx="6885384" cy="4137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 smtClean="0"/>
              <a:t>Nye medier gør det billigere og mere sikkert at lave kollektiv handling</a:t>
            </a:r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err="1" smtClean="0"/>
              <a:t>Nutted</a:t>
            </a:r>
            <a:r>
              <a:rPr lang="da-DK" dirty="0" smtClean="0"/>
              <a:t>-kat teori</a:t>
            </a:r>
            <a:endParaRPr lang="da-DK" dirty="0"/>
          </a:p>
          <a:p>
            <a:pPr marL="285750" indent="-285750">
              <a:buFont typeface="Arial"/>
              <a:buChar char="•"/>
            </a:pP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Udfordrer pluralistisk ignorance</a:t>
            </a:r>
          </a:p>
          <a:p>
            <a:pPr marL="285750" indent="-285750">
              <a:buFont typeface="Arial"/>
              <a:buChar char="•"/>
            </a:pP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Ikke ledet af </a:t>
            </a:r>
            <a:r>
              <a:rPr lang="da-DK" dirty="0" smtClean="0"/>
              <a:t>én </a:t>
            </a:r>
            <a:r>
              <a:rPr lang="da-DK" dirty="0" err="1" smtClean="0"/>
              <a:t>karrismatisk</a:t>
            </a:r>
            <a:r>
              <a:rPr lang="da-DK" dirty="0" smtClean="0"/>
              <a:t> leder</a:t>
            </a:r>
            <a:endParaRPr lang="da-D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30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r>
              <a:rPr lang="da-DK" dirty="0" smtClean="0"/>
              <a:t>Offentlige sfære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24744"/>
            <a:ext cx="6309320" cy="3081496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Internettet</a:t>
            </a:r>
            <a:r>
              <a:rPr lang="en-US" dirty="0" smtClean="0"/>
              <a:t> </a:t>
            </a:r>
            <a:r>
              <a:rPr lang="en-US" dirty="0" err="1" smtClean="0"/>
              <a:t>skaber</a:t>
            </a:r>
            <a:r>
              <a:rPr lang="en-US" dirty="0" smtClean="0"/>
              <a:t> </a:t>
            </a:r>
            <a:r>
              <a:rPr lang="en-US" dirty="0" err="1" smtClean="0"/>
              <a:t>politisk</a:t>
            </a:r>
            <a:r>
              <a:rPr lang="en-US" dirty="0" smtClean="0"/>
              <a:t>  ‘rum for </a:t>
            </a:r>
            <a:r>
              <a:rPr lang="en-US" dirty="0" err="1" smtClean="0"/>
              <a:t>modmagt</a:t>
            </a:r>
            <a:r>
              <a:rPr lang="en-US" dirty="0" smtClean="0"/>
              <a:t>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4968552" cy="32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Global networks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512518" cy="33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3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Globale netværk og aktivisme</a:t>
            </a:r>
            <a:endParaRPr lang="da-DK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43608" y="1556792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Nye </a:t>
            </a:r>
            <a:r>
              <a:rPr lang="en-US" dirty="0" err="1" smtClean="0"/>
              <a:t>medier</a:t>
            </a:r>
            <a:r>
              <a:rPr lang="en-US" dirty="0" smtClean="0"/>
              <a:t> </a:t>
            </a:r>
            <a:r>
              <a:rPr lang="en-US" dirty="0" err="1" smtClean="0"/>
              <a:t>dokumenterer</a:t>
            </a:r>
            <a:r>
              <a:rPr lang="en-US" dirty="0" smtClean="0"/>
              <a:t>, </a:t>
            </a:r>
            <a:r>
              <a:rPr lang="en-US" dirty="0" err="1" smtClean="0"/>
              <a:t>hvis</a:t>
            </a:r>
            <a:r>
              <a:rPr lang="en-US" dirty="0" smtClean="0"/>
              <a:t> et regime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gør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de </a:t>
            </a:r>
            <a:r>
              <a:rPr lang="en-US" dirty="0" err="1" smtClean="0"/>
              <a:t>siger</a:t>
            </a:r>
            <a:r>
              <a:rPr lang="en-US" dirty="0" smtClean="0"/>
              <a:t> </a:t>
            </a:r>
            <a:r>
              <a:rPr lang="en-US" dirty="0" err="1" smtClean="0"/>
              <a:t>udadtil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Internet-</a:t>
            </a:r>
            <a:r>
              <a:rPr lang="en-US" dirty="0" err="1" smtClean="0"/>
              <a:t>fællesskabet</a:t>
            </a:r>
            <a:r>
              <a:rPr lang="en-US" dirty="0" smtClean="0"/>
              <a:t> </a:t>
            </a:r>
            <a:r>
              <a:rPr lang="en-US" dirty="0" err="1" smtClean="0"/>
              <a:t>støttede</a:t>
            </a:r>
            <a:r>
              <a:rPr lang="en-US" dirty="0" smtClean="0"/>
              <a:t> den </a:t>
            </a:r>
            <a:r>
              <a:rPr lang="en-US" dirty="0" err="1" smtClean="0"/>
              <a:t>egyptiske</a:t>
            </a:r>
            <a:r>
              <a:rPr lang="en-US" dirty="0" smtClean="0"/>
              <a:t> </a:t>
            </a:r>
            <a:r>
              <a:rPr lang="en-US" dirty="0" err="1" smtClean="0"/>
              <a:t>bevægelse</a:t>
            </a:r>
            <a:r>
              <a:rPr lang="en-US" dirty="0" smtClean="0"/>
              <a:t> da Mubarak </a:t>
            </a:r>
            <a:r>
              <a:rPr lang="en-US" dirty="0" err="1" smtClean="0"/>
              <a:t>slukkede</a:t>
            </a:r>
            <a:r>
              <a:rPr lang="en-US" dirty="0" smtClean="0"/>
              <a:t> </a:t>
            </a:r>
            <a:r>
              <a:rPr lang="en-US" dirty="0" err="1" smtClean="0"/>
              <a:t>internettet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Twitter </a:t>
            </a:r>
            <a:r>
              <a:rPr lang="en-US" dirty="0" err="1" smtClean="0"/>
              <a:t>lavede</a:t>
            </a:r>
            <a:r>
              <a:rPr lang="en-US" dirty="0" smtClean="0"/>
              <a:t> en “</a:t>
            </a:r>
            <a:r>
              <a:rPr lang="en-US" dirty="0" err="1" smtClean="0"/>
              <a:t>speek</a:t>
            </a:r>
            <a:r>
              <a:rPr lang="en-US" dirty="0" smtClean="0"/>
              <a:t> to tweet”</a:t>
            </a:r>
            <a:endParaRPr lang="en-US" dirty="0"/>
          </a:p>
          <a:p>
            <a:endParaRPr lang="en-US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592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Digitaliseret konflikt forebyggelse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dirty="0" err="1" smtClean="0"/>
              <a:t>Identifisere</a:t>
            </a:r>
            <a:r>
              <a:rPr lang="en-US" dirty="0" smtClean="0"/>
              <a:t> </a:t>
            </a:r>
            <a:r>
              <a:rPr lang="en-US" dirty="0" err="1" smtClean="0"/>
              <a:t>dynamikker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aktører</a:t>
            </a:r>
            <a:r>
              <a:rPr lang="en-US" dirty="0" smtClean="0"/>
              <a:t> 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Samle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løsningsideer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Skabe</a:t>
            </a:r>
            <a:r>
              <a:rPr lang="en-US" dirty="0" smtClean="0"/>
              <a:t> track 2 </a:t>
            </a:r>
            <a:r>
              <a:rPr lang="en-US" dirty="0" err="1" smtClean="0"/>
              <a:t>kontakt</a:t>
            </a:r>
            <a:r>
              <a:rPr lang="en-US" dirty="0" smtClean="0"/>
              <a:t> </a:t>
            </a:r>
            <a:r>
              <a:rPr lang="en-US" dirty="0" err="1" smtClean="0"/>
              <a:t>grupper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</a:t>
            </a:r>
            <a:r>
              <a:rPr lang="en-US" dirty="0" err="1" smtClean="0"/>
              <a:t>konfliktende</a:t>
            </a:r>
            <a:r>
              <a:rPr lang="en-US" dirty="0" smtClean="0"/>
              <a:t> </a:t>
            </a:r>
            <a:r>
              <a:rPr lang="en-US" dirty="0" err="1" smtClean="0"/>
              <a:t>parter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Skabe</a:t>
            </a:r>
            <a:r>
              <a:rPr lang="en-US" dirty="0" smtClean="0"/>
              <a:t> </a:t>
            </a:r>
            <a:r>
              <a:rPr lang="en-US" dirty="0" err="1" smtClean="0"/>
              <a:t>alliancer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</a:t>
            </a:r>
            <a:r>
              <a:rPr lang="en-US" dirty="0" err="1" smtClean="0"/>
              <a:t>fredsgrupper</a:t>
            </a: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24944"/>
            <a:ext cx="5303416" cy="32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869160"/>
            <a:ext cx="6512511" cy="1143000"/>
          </a:xfrm>
        </p:spPr>
        <p:txBody>
          <a:bodyPr/>
          <a:lstStyle/>
          <a:p>
            <a:r>
              <a:rPr lang="da-DK" dirty="0" smtClean="0"/>
              <a:t>Indien 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92016"/>
            <a:ext cx="4320477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isabelbramsen.files.wordpress.com/2010/12/dsc00791.jpg?w=300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8" y="1192016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4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4725144"/>
            <a:ext cx="6512511" cy="1143000"/>
          </a:xfrm>
        </p:spPr>
        <p:txBody>
          <a:bodyPr/>
          <a:lstStyle/>
          <a:p>
            <a:r>
              <a:rPr lang="da-DK" dirty="0" smtClean="0"/>
              <a:t>New Zealand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4"/>
            <a:ext cx="4100178" cy="546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2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157192"/>
            <a:ext cx="6512511" cy="1143000"/>
          </a:xfrm>
        </p:spPr>
        <p:txBody>
          <a:bodyPr/>
          <a:lstStyle/>
          <a:p>
            <a:r>
              <a:rPr lang="da-DK" dirty="0" smtClean="0"/>
              <a:t>Costa Rica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8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r>
              <a:rPr lang="da-DK" dirty="0" smtClean="0"/>
              <a:t>Norge og Sverige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095"/>
            <a:ext cx="719851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Organisationer 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Peace Alliance Denmark</a:t>
            </a:r>
          </a:p>
          <a:p>
            <a:r>
              <a:rPr lang="da-DK" dirty="0" smtClean="0"/>
              <a:t>RIKO</a:t>
            </a:r>
          </a:p>
          <a:p>
            <a:r>
              <a:rPr lang="da-DK" dirty="0" smtClean="0"/>
              <a:t>CRIC</a:t>
            </a: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13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r>
              <a:rPr lang="da-DK" dirty="0" smtClean="0"/>
              <a:t>Partnere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681544"/>
              </p:ext>
            </p:extLst>
          </p:nvPr>
        </p:nvGraphicFramePr>
        <p:xfrm>
          <a:off x="1042988" y="836613"/>
          <a:ext cx="6577012" cy="55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435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mf_dk">
  <a:themeElements>
    <a:clrScheme name="samf_dk 1">
      <a:dk1>
        <a:srgbClr val="6E6E6E"/>
      </a:dk1>
      <a:lt1>
        <a:srgbClr val="FFFFFF"/>
      </a:lt1>
      <a:dk2>
        <a:srgbClr val="FF3718"/>
      </a:dk2>
      <a:lt2>
        <a:srgbClr val="6E6E6E"/>
      </a:lt2>
      <a:accent1>
        <a:srgbClr val="FF3718"/>
      </a:accent1>
      <a:accent2>
        <a:srgbClr val="FF5033"/>
      </a:accent2>
      <a:accent3>
        <a:srgbClr val="FFFFFF"/>
      </a:accent3>
      <a:accent4>
        <a:srgbClr val="5D5D5D"/>
      </a:accent4>
      <a:accent5>
        <a:srgbClr val="FFAEAB"/>
      </a:accent5>
      <a:accent6>
        <a:srgbClr val="E7482D"/>
      </a:accent6>
      <a:hlink>
        <a:srgbClr val="FF826D"/>
      </a:hlink>
      <a:folHlink>
        <a:srgbClr val="FFBEB3"/>
      </a:folHlink>
    </a:clrScheme>
    <a:fontScheme name="samf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f_dk 1">
        <a:dk1>
          <a:srgbClr val="6E6E6E"/>
        </a:dk1>
        <a:lt1>
          <a:srgbClr val="FFFFFF"/>
        </a:lt1>
        <a:dk2>
          <a:srgbClr val="FF3718"/>
        </a:dk2>
        <a:lt2>
          <a:srgbClr val="6E6E6E"/>
        </a:lt2>
        <a:accent1>
          <a:srgbClr val="FF3718"/>
        </a:accent1>
        <a:accent2>
          <a:srgbClr val="FF5033"/>
        </a:accent2>
        <a:accent3>
          <a:srgbClr val="FFFFFF"/>
        </a:accent3>
        <a:accent4>
          <a:srgbClr val="5D5D5D"/>
        </a:accent4>
        <a:accent5>
          <a:srgbClr val="FFAEAB"/>
        </a:accent5>
        <a:accent6>
          <a:srgbClr val="E7482D"/>
        </a:accent6>
        <a:hlink>
          <a:srgbClr val="FF826D"/>
        </a:hlink>
        <a:folHlink>
          <a:srgbClr val="FFBE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1">
  <a:themeElements>
    <a:clrScheme name="samf_dk 1">
      <a:dk1>
        <a:srgbClr val="6E6E6E"/>
      </a:dk1>
      <a:lt1>
        <a:srgbClr val="FFFFFF"/>
      </a:lt1>
      <a:dk2>
        <a:srgbClr val="FF3718"/>
      </a:dk2>
      <a:lt2>
        <a:srgbClr val="6E6E6E"/>
      </a:lt2>
      <a:accent1>
        <a:srgbClr val="FF3718"/>
      </a:accent1>
      <a:accent2>
        <a:srgbClr val="FF5033"/>
      </a:accent2>
      <a:accent3>
        <a:srgbClr val="FFFFFF"/>
      </a:accent3>
      <a:accent4>
        <a:srgbClr val="5D5D5D"/>
      </a:accent4>
      <a:accent5>
        <a:srgbClr val="FFAEAB"/>
      </a:accent5>
      <a:accent6>
        <a:srgbClr val="E7482D"/>
      </a:accent6>
      <a:hlink>
        <a:srgbClr val="FF826D"/>
      </a:hlink>
      <a:folHlink>
        <a:srgbClr val="FFBEB3"/>
      </a:folHlink>
    </a:clrScheme>
    <a:fontScheme name="samf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f_dk 1">
        <a:dk1>
          <a:srgbClr val="6E6E6E"/>
        </a:dk1>
        <a:lt1>
          <a:srgbClr val="FFFFFF"/>
        </a:lt1>
        <a:dk2>
          <a:srgbClr val="FF3718"/>
        </a:dk2>
        <a:lt2>
          <a:srgbClr val="6E6E6E"/>
        </a:lt2>
        <a:accent1>
          <a:srgbClr val="FF3718"/>
        </a:accent1>
        <a:accent2>
          <a:srgbClr val="FF5033"/>
        </a:accent2>
        <a:accent3>
          <a:srgbClr val="FFFFFF"/>
        </a:accent3>
        <a:accent4>
          <a:srgbClr val="5D5D5D"/>
        </a:accent4>
        <a:accent5>
          <a:srgbClr val="FFAEAB"/>
        </a:accent5>
        <a:accent6>
          <a:srgbClr val="E7482D"/>
        </a:accent6>
        <a:hlink>
          <a:srgbClr val="FF826D"/>
        </a:hlink>
        <a:folHlink>
          <a:srgbClr val="FFBE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10099</TotalTime>
  <Words>935</Words>
  <Application>Microsoft Macintosh PowerPoint</Application>
  <PresentationFormat>On-screen Show (4:3)</PresentationFormat>
  <Paragraphs>292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samf_dk</vt:lpstr>
      <vt:lpstr>Tema1</vt:lpstr>
      <vt:lpstr>Konflikt eskalation og forebyggelse</vt:lpstr>
      <vt:lpstr>plan</vt:lpstr>
      <vt:lpstr>Israel Palestina </vt:lpstr>
      <vt:lpstr>Indien </vt:lpstr>
      <vt:lpstr>New Zealand</vt:lpstr>
      <vt:lpstr>Costa Rica</vt:lpstr>
      <vt:lpstr>Norge og Sverige</vt:lpstr>
      <vt:lpstr>Organisationer </vt:lpstr>
      <vt:lpstr>Partnere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Missing links !</vt:lpstr>
      <vt:lpstr>CRIC  diamanten</vt:lpstr>
      <vt:lpstr>CRIC  diamanten</vt:lpstr>
      <vt:lpstr>CRIC  diamanten</vt:lpstr>
      <vt:lpstr>Hvordan kan CRIC gøre en forskel?</vt:lpstr>
      <vt:lpstr>konfliktforebyggelse</vt:lpstr>
      <vt:lpstr>Udfordringer ved konflikt forebyggelse </vt:lpstr>
      <vt:lpstr>Mine projekter (stadig flere spørgsmål end svar)</vt:lpstr>
      <vt:lpstr>Teoretiske spørgsmål</vt:lpstr>
      <vt:lpstr> konflikt potentiale</vt:lpstr>
      <vt:lpstr>Hvorfor har vold været overset?</vt:lpstr>
      <vt:lpstr>Nye tendenser, ikke mindst med det såkaldte arabiske forår</vt:lpstr>
      <vt:lpstr>Kvantitative studier</vt:lpstr>
      <vt:lpstr>Følelser </vt:lpstr>
      <vt:lpstr>Nye medier og konflikt</vt:lpstr>
      <vt:lpstr>Collective action</vt:lpstr>
      <vt:lpstr>Collective action</vt:lpstr>
      <vt:lpstr>Kollektiv handling</vt:lpstr>
      <vt:lpstr>Offentlige sfære </vt:lpstr>
      <vt:lpstr>Global networks</vt:lpstr>
      <vt:lpstr>Globale netværk og aktivisme</vt:lpstr>
      <vt:lpstr>Digitaliseret konflikt forebyggelse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Tobias Bornakke</cp:lastModifiedBy>
  <cp:revision>213</cp:revision>
  <cp:lastPrinted>2013-11-12T10:12:51Z</cp:lastPrinted>
  <dcterms:created xsi:type="dcterms:W3CDTF">2005-11-10T15:02:29Z</dcterms:created>
  <dcterms:modified xsi:type="dcterms:W3CDTF">2014-04-26T11:05:08Z</dcterms:modified>
</cp:coreProperties>
</file>