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3EF7-3AA0-473D-9390-80F60476CCC8}" type="datetimeFigureOut">
              <a:rPr lang="da-DK" smtClean="0"/>
              <a:t>29-08-2021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2C93-50FA-4680-A620-D67780ED6A7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3EF7-3AA0-473D-9390-80F60476CCC8}" type="datetimeFigureOut">
              <a:rPr lang="da-DK" smtClean="0"/>
              <a:t>29-08-2021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2C93-50FA-4680-A620-D67780ED6A7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3EF7-3AA0-473D-9390-80F60476CCC8}" type="datetimeFigureOut">
              <a:rPr lang="da-DK" smtClean="0"/>
              <a:t>29-08-2021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2C93-50FA-4680-A620-D67780ED6A7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3EF7-3AA0-473D-9390-80F60476CCC8}" type="datetimeFigureOut">
              <a:rPr lang="da-DK" smtClean="0"/>
              <a:t>29-08-2021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2C93-50FA-4680-A620-D67780ED6A7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3EF7-3AA0-473D-9390-80F60476CCC8}" type="datetimeFigureOut">
              <a:rPr lang="da-DK" smtClean="0"/>
              <a:t>29-08-2021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2C93-50FA-4680-A620-D67780ED6A7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3EF7-3AA0-473D-9390-80F60476CCC8}" type="datetimeFigureOut">
              <a:rPr lang="da-DK" smtClean="0"/>
              <a:t>29-08-2021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2C93-50FA-4680-A620-D67780ED6A7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3EF7-3AA0-473D-9390-80F60476CCC8}" type="datetimeFigureOut">
              <a:rPr lang="da-DK" smtClean="0"/>
              <a:t>29-08-2021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2C93-50FA-4680-A620-D67780ED6A7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3EF7-3AA0-473D-9390-80F60476CCC8}" type="datetimeFigureOut">
              <a:rPr lang="da-DK" smtClean="0"/>
              <a:t>29-08-2021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2C93-50FA-4680-A620-D67780ED6A7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3EF7-3AA0-473D-9390-80F60476CCC8}" type="datetimeFigureOut">
              <a:rPr lang="da-DK" smtClean="0"/>
              <a:t>29-08-2021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2C93-50FA-4680-A620-D67780ED6A7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3EF7-3AA0-473D-9390-80F60476CCC8}" type="datetimeFigureOut">
              <a:rPr lang="da-DK" smtClean="0"/>
              <a:t>29-08-2021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2C93-50FA-4680-A620-D67780ED6A7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3EF7-3AA0-473D-9390-80F60476CCC8}" type="datetimeFigureOut">
              <a:rPr lang="da-DK" smtClean="0"/>
              <a:t>29-08-2021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02C93-50FA-4680-A620-D67780ED6A7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3EF7-3AA0-473D-9390-80F60476CCC8}" type="datetimeFigureOut">
              <a:rPr lang="da-DK" smtClean="0"/>
              <a:t>29-08-2021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02C93-50FA-4680-A620-D67780ED6A7A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835696" y="1340768"/>
            <a:ext cx="56166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In 2020, during the worst global pandemic in a century, nine nuclear-armed states spent $72.6 billion on their nuclear weapons, more than $137,000 per minute, an inflation adjusted increase of $1.4 billion from last year</a:t>
            </a:r>
            <a:endParaRPr lang="da-DK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59023" y="-1039553"/>
            <a:ext cx="7245425" cy="932453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8909" y="0"/>
            <a:ext cx="9722909" cy="729218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866034" y="-1397475"/>
            <a:ext cx="7411930" cy="91440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42</Words>
  <Application>Microsoft Office PowerPoint</Application>
  <PresentationFormat>Skærmshow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Dias nummer 1</vt:lpstr>
      <vt:lpstr>Dias nummer 2</vt:lpstr>
      <vt:lpstr>Dias nummer 3</vt:lpstr>
      <vt:lpstr>Dias nummer 4</vt:lpstr>
      <vt:lpstr>Dias nummer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Susanne</dc:creator>
  <cp:lastModifiedBy>Susanne</cp:lastModifiedBy>
  <cp:revision>243</cp:revision>
  <dcterms:created xsi:type="dcterms:W3CDTF">2021-08-29T15:29:13Z</dcterms:created>
  <dcterms:modified xsi:type="dcterms:W3CDTF">2021-08-31T09:16:16Z</dcterms:modified>
</cp:coreProperties>
</file>