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5" r:id="rId1"/>
  </p:sldMasterIdLst>
  <p:notesMasterIdLst>
    <p:notesMasterId r:id="rId8"/>
  </p:notesMasterIdLst>
  <p:handoutMasterIdLst>
    <p:handoutMasterId r:id="rId9"/>
  </p:handoutMasterIdLst>
  <p:sldIdLst>
    <p:sldId id="256" r:id="rId2"/>
    <p:sldId id="381" r:id="rId3"/>
    <p:sldId id="379" r:id="rId4"/>
    <p:sldId id="384" r:id="rId5"/>
    <p:sldId id="383" r:id="rId6"/>
    <p:sldId id="387" r:id="rId7"/>
  </p:sldIdLst>
  <p:sldSz cx="12193588" cy="7621588"/>
  <p:notesSz cx="6858000" cy="9144000"/>
  <p:defaultTextStyle>
    <a:defPPr>
      <a:defRPr lang="sv-SE"/>
    </a:defPPr>
    <a:lvl1pPr algn="l" rtl="0" fontAlgn="base">
      <a:spcBef>
        <a:spcPct val="0"/>
      </a:spcBef>
      <a:spcAft>
        <a:spcPct val="0"/>
      </a:spcAft>
      <a:defRPr kern="1200">
        <a:solidFill>
          <a:schemeClr val="tx1"/>
        </a:solidFill>
        <a:latin typeface="Arial" charset="0"/>
        <a:ea typeface="+mn-ea"/>
        <a:cs typeface="Arial" charset="0"/>
      </a:defRPr>
    </a:lvl1pPr>
    <a:lvl2pPr marL="609676" algn="l" rtl="0" fontAlgn="base">
      <a:spcBef>
        <a:spcPct val="0"/>
      </a:spcBef>
      <a:spcAft>
        <a:spcPct val="0"/>
      </a:spcAft>
      <a:defRPr kern="1200">
        <a:solidFill>
          <a:schemeClr val="tx1"/>
        </a:solidFill>
        <a:latin typeface="Arial" charset="0"/>
        <a:ea typeface="+mn-ea"/>
        <a:cs typeface="Arial" charset="0"/>
      </a:defRPr>
    </a:lvl2pPr>
    <a:lvl3pPr marL="1219352" algn="l" rtl="0" fontAlgn="base">
      <a:spcBef>
        <a:spcPct val="0"/>
      </a:spcBef>
      <a:spcAft>
        <a:spcPct val="0"/>
      </a:spcAft>
      <a:defRPr kern="1200">
        <a:solidFill>
          <a:schemeClr val="tx1"/>
        </a:solidFill>
        <a:latin typeface="Arial" charset="0"/>
        <a:ea typeface="+mn-ea"/>
        <a:cs typeface="Arial" charset="0"/>
      </a:defRPr>
    </a:lvl3pPr>
    <a:lvl4pPr marL="1829029" algn="l" rtl="0" fontAlgn="base">
      <a:spcBef>
        <a:spcPct val="0"/>
      </a:spcBef>
      <a:spcAft>
        <a:spcPct val="0"/>
      </a:spcAft>
      <a:defRPr kern="1200">
        <a:solidFill>
          <a:schemeClr val="tx1"/>
        </a:solidFill>
        <a:latin typeface="Arial" charset="0"/>
        <a:ea typeface="+mn-ea"/>
        <a:cs typeface="Arial" charset="0"/>
      </a:defRPr>
    </a:lvl4pPr>
    <a:lvl5pPr marL="2438705" algn="l" rtl="0" fontAlgn="base">
      <a:spcBef>
        <a:spcPct val="0"/>
      </a:spcBef>
      <a:spcAft>
        <a:spcPct val="0"/>
      </a:spcAft>
      <a:defRPr kern="1200">
        <a:solidFill>
          <a:schemeClr val="tx1"/>
        </a:solidFill>
        <a:latin typeface="Arial" charset="0"/>
        <a:ea typeface="+mn-ea"/>
        <a:cs typeface="Arial" charset="0"/>
      </a:defRPr>
    </a:lvl5pPr>
    <a:lvl6pPr marL="3048381" algn="l" defTabSz="1219352" rtl="0" eaLnBrk="1" latinLnBrk="0" hangingPunct="1">
      <a:defRPr kern="1200">
        <a:solidFill>
          <a:schemeClr val="tx1"/>
        </a:solidFill>
        <a:latin typeface="Arial" charset="0"/>
        <a:ea typeface="+mn-ea"/>
        <a:cs typeface="Arial" charset="0"/>
      </a:defRPr>
    </a:lvl6pPr>
    <a:lvl7pPr marL="3658057" algn="l" defTabSz="1219352" rtl="0" eaLnBrk="1" latinLnBrk="0" hangingPunct="1">
      <a:defRPr kern="1200">
        <a:solidFill>
          <a:schemeClr val="tx1"/>
        </a:solidFill>
        <a:latin typeface="Arial" charset="0"/>
        <a:ea typeface="+mn-ea"/>
        <a:cs typeface="Arial" charset="0"/>
      </a:defRPr>
    </a:lvl7pPr>
    <a:lvl8pPr marL="4267733" algn="l" defTabSz="1219352" rtl="0" eaLnBrk="1" latinLnBrk="0" hangingPunct="1">
      <a:defRPr kern="1200">
        <a:solidFill>
          <a:schemeClr val="tx1"/>
        </a:solidFill>
        <a:latin typeface="Arial" charset="0"/>
        <a:ea typeface="+mn-ea"/>
        <a:cs typeface="Arial" charset="0"/>
      </a:defRPr>
    </a:lvl8pPr>
    <a:lvl9pPr marL="4877410" algn="l" defTabSz="1219352"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401" userDrawn="1">
          <p15:clr>
            <a:srgbClr val="A4A3A4"/>
          </p15:clr>
        </p15:guide>
        <p15:guide id="2" pos="3841"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F4F0"/>
    <a:srgbClr val="B3CCAC"/>
    <a:srgbClr val="B0D0A6"/>
    <a:srgbClr val="FBE1E8"/>
    <a:srgbClr val="C6DAC0"/>
    <a:srgbClr val="E6CCE1"/>
    <a:srgbClr val="E96191"/>
    <a:srgbClr val="E2CFA3"/>
    <a:srgbClr val="DA002F"/>
    <a:srgbClr val="A6610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6199" autoAdjust="0"/>
  </p:normalViewPr>
  <p:slideViewPr>
    <p:cSldViewPr>
      <p:cViewPr varScale="1">
        <p:scale>
          <a:sx n="52" d="100"/>
          <a:sy n="52" d="100"/>
        </p:scale>
        <p:origin x="1192" y="64"/>
      </p:cViewPr>
      <p:guideLst>
        <p:guide orient="horz" pos="2401"/>
        <p:guide pos="3841"/>
      </p:guideLst>
    </p:cSldViewPr>
  </p:slideViewPr>
  <p:notesTextViewPr>
    <p:cViewPr>
      <p:scale>
        <a:sx n="1" d="1"/>
        <a:sy n="1" d="1"/>
      </p:scale>
      <p:origin x="0" y="0"/>
    </p:cViewPr>
  </p:notesTextViewPr>
  <p:sorterViewPr>
    <p:cViewPr varScale="1">
      <p:scale>
        <a:sx n="100" d="100"/>
        <a:sy n="100" d="100"/>
      </p:scale>
      <p:origin x="0" y="1800"/>
    </p:cViewPr>
  </p:sorterViewPr>
  <p:notesViewPr>
    <p:cSldViewPr>
      <p:cViewPr varScale="1">
        <p:scale>
          <a:sx n="85" d="100"/>
          <a:sy n="85" d="100"/>
        </p:scale>
        <p:origin x="-3186"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cs typeface="+mn-cs"/>
              </a:defRPr>
            </a:lvl1pPr>
          </a:lstStyle>
          <a:p>
            <a:pPr>
              <a:defRPr/>
            </a:pPr>
            <a:endParaRPr lang="sv-SE"/>
          </a:p>
        </p:txBody>
      </p:sp>
      <p:sp>
        <p:nvSpPr>
          <p:cNvPr id="3" name="Platshållare för datum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atin typeface="Arial" charset="0"/>
                <a:cs typeface="+mn-cs"/>
              </a:defRPr>
            </a:lvl1pPr>
          </a:lstStyle>
          <a:p>
            <a:pPr>
              <a:defRPr/>
            </a:pPr>
            <a:fld id="{8CC96780-9840-45C8-B3FF-D2CB0F162603}" type="datetimeFigureOut">
              <a:rPr lang="sv-SE"/>
              <a:pPr>
                <a:defRPr/>
              </a:pPr>
              <a:t>2021-11-24</a:t>
            </a:fld>
            <a:endParaRPr lang="sv-SE"/>
          </a:p>
        </p:txBody>
      </p:sp>
      <p:sp>
        <p:nvSpPr>
          <p:cNvPr id="4" name="Platshållare för sidfot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cs typeface="+mn-cs"/>
              </a:defRPr>
            </a:lvl1pPr>
          </a:lstStyle>
          <a:p>
            <a:pPr>
              <a:defRPr/>
            </a:pPr>
            <a:endParaRPr lang="sv-SE"/>
          </a:p>
        </p:txBody>
      </p:sp>
      <p:sp>
        <p:nvSpPr>
          <p:cNvPr id="5" name="Platshållare för bild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atin typeface="Arial" charset="0"/>
                <a:cs typeface="+mn-cs"/>
              </a:defRPr>
            </a:lvl1pPr>
          </a:lstStyle>
          <a:p>
            <a:pPr>
              <a:defRPr/>
            </a:pPr>
            <a:fld id="{04C63394-F0ED-4F13-AD7C-755F7FC4D112}" type="slidenum">
              <a:rPr lang="sv-SE"/>
              <a:pPr>
                <a:defRPr/>
              </a:pPr>
              <a:t>‹#›</a:t>
            </a:fld>
            <a:endParaRPr lang="sv-SE"/>
          </a:p>
        </p:txBody>
      </p:sp>
    </p:spTree>
    <p:extLst>
      <p:ext uri="{BB962C8B-B14F-4D97-AF65-F5344CB8AC3E}">
        <p14:creationId xmlns:p14="http://schemas.microsoft.com/office/powerpoint/2010/main" val="40664857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8FDAF1-C826-4273-AFD9-16DD9780718F}" type="datetimeFigureOut">
              <a:rPr lang="sv-SE" smtClean="0"/>
              <a:t>2021-11-24</a:t>
            </a:fld>
            <a:endParaRPr lang="sv-SE"/>
          </a:p>
        </p:txBody>
      </p:sp>
      <p:sp>
        <p:nvSpPr>
          <p:cNvPr id="4" name="Platshållare för bildobjekt 3"/>
          <p:cNvSpPr>
            <a:spLocks noGrp="1" noRot="1" noChangeAspect="1"/>
          </p:cNvSpPr>
          <p:nvPr>
            <p:ph type="sldImg" idx="2"/>
          </p:nvPr>
        </p:nvSpPr>
        <p:spPr>
          <a:xfrm>
            <a:off x="685800" y="685800"/>
            <a:ext cx="5486400" cy="34290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89E3C7-28AE-4353-AAA8-F0D47A823C63}" type="slidenum">
              <a:rPr lang="sv-SE" smtClean="0"/>
              <a:t>‹#›</a:t>
            </a:fld>
            <a:endParaRPr lang="sv-SE"/>
          </a:p>
        </p:txBody>
      </p:sp>
    </p:spTree>
    <p:extLst>
      <p:ext uri="{BB962C8B-B14F-4D97-AF65-F5344CB8AC3E}">
        <p14:creationId xmlns:p14="http://schemas.microsoft.com/office/powerpoint/2010/main" val="172843338"/>
      </p:ext>
    </p:extLst>
  </p:cSld>
  <p:clrMap bg1="lt1" tx1="dk1" bg2="lt2" tx2="dk2" accent1="accent1" accent2="accent2" accent3="accent3" accent4="accent4" accent5="accent5" accent6="accent6" hlink="hlink" folHlink="folHlink"/>
  <p:notesStyle>
    <a:lvl1pPr marL="0" algn="l" defTabSz="1219352" rtl="0" eaLnBrk="1" latinLnBrk="0" hangingPunct="1">
      <a:defRPr sz="1600" kern="1200">
        <a:solidFill>
          <a:schemeClr val="tx1"/>
        </a:solidFill>
        <a:latin typeface="+mn-lt"/>
        <a:ea typeface="+mn-ea"/>
        <a:cs typeface="+mn-cs"/>
      </a:defRPr>
    </a:lvl1pPr>
    <a:lvl2pPr marL="609676" algn="l" defTabSz="1219352" rtl="0" eaLnBrk="1" latinLnBrk="0" hangingPunct="1">
      <a:defRPr sz="1600" kern="1200">
        <a:solidFill>
          <a:schemeClr val="tx1"/>
        </a:solidFill>
        <a:latin typeface="+mn-lt"/>
        <a:ea typeface="+mn-ea"/>
        <a:cs typeface="+mn-cs"/>
      </a:defRPr>
    </a:lvl2pPr>
    <a:lvl3pPr marL="1219352" algn="l" defTabSz="1219352" rtl="0" eaLnBrk="1" latinLnBrk="0" hangingPunct="1">
      <a:defRPr sz="1600" kern="1200">
        <a:solidFill>
          <a:schemeClr val="tx1"/>
        </a:solidFill>
        <a:latin typeface="+mn-lt"/>
        <a:ea typeface="+mn-ea"/>
        <a:cs typeface="+mn-cs"/>
      </a:defRPr>
    </a:lvl3pPr>
    <a:lvl4pPr marL="1829029" algn="l" defTabSz="1219352" rtl="0" eaLnBrk="1" latinLnBrk="0" hangingPunct="1">
      <a:defRPr sz="1600" kern="1200">
        <a:solidFill>
          <a:schemeClr val="tx1"/>
        </a:solidFill>
        <a:latin typeface="+mn-lt"/>
        <a:ea typeface="+mn-ea"/>
        <a:cs typeface="+mn-cs"/>
      </a:defRPr>
    </a:lvl4pPr>
    <a:lvl5pPr marL="2438705" algn="l" defTabSz="1219352" rtl="0" eaLnBrk="1" latinLnBrk="0" hangingPunct="1">
      <a:defRPr sz="1600" kern="1200">
        <a:solidFill>
          <a:schemeClr val="tx1"/>
        </a:solidFill>
        <a:latin typeface="+mn-lt"/>
        <a:ea typeface="+mn-ea"/>
        <a:cs typeface="+mn-cs"/>
      </a:defRPr>
    </a:lvl5pPr>
    <a:lvl6pPr marL="3048381" algn="l" defTabSz="1219352" rtl="0" eaLnBrk="1" latinLnBrk="0" hangingPunct="1">
      <a:defRPr sz="1600" kern="1200">
        <a:solidFill>
          <a:schemeClr val="tx1"/>
        </a:solidFill>
        <a:latin typeface="+mn-lt"/>
        <a:ea typeface="+mn-ea"/>
        <a:cs typeface="+mn-cs"/>
      </a:defRPr>
    </a:lvl6pPr>
    <a:lvl7pPr marL="3658057" algn="l" defTabSz="1219352" rtl="0" eaLnBrk="1" latinLnBrk="0" hangingPunct="1">
      <a:defRPr sz="1600" kern="1200">
        <a:solidFill>
          <a:schemeClr val="tx1"/>
        </a:solidFill>
        <a:latin typeface="+mn-lt"/>
        <a:ea typeface="+mn-ea"/>
        <a:cs typeface="+mn-cs"/>
      </a:defRPr>
    </a:lvl7pPr>
    <a:lvl8pPr marL="4267733" algn="l" defTabSz="1219352" rtl="0" eaLnBrk="1" latinLnBrk="0" hangingPunct="1">
      <a:defRPr sz="1600" kern="1200">
        <a:solidFill>
          <a:schemeClr val="tx1"/>
        </a:solidFill>
        <a:latin typeface="+mn-lt"/>
        <a:ea typeface="+mn-ea"/>
        <a:cs typeface="+mn-cs"/>
      </a:defRPr>
    </a:lvl8pPr>
    <a:lvl9pPr marL="4877410" algn="l" defTabSz="1219352"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Under hösten och vintern lanserar Försäkringskassan två nya funktioner för dig som ställföreträdare:</a:t>
            </a:r>
          </a:p>
          <a:p>
            <a:pPr marL="285750" indent="-285750">
              <a:buFont typeface="Arial" panose="020B0604020202020204" pitchFamily="34" charset="0"/>
              <a:buChar char="•"/>
            </a:pPr>
            <a:r>
              <a:rPr lang="sv-SE" dirty="0"/>
              <a:t>Från och med i mitten av november har du möjlighet att logga in som ställföreträdare på Mina sidor för att ansöka om några ersättningar digitalt. </a:t>
            </a:r>
          </a:p>
          <a:p>
            <a:pPr marL="285750" indent="-285750">
              <a:buFont typeface="Arial" panose="020B0604020202020204" pitchFamily="34" charset="0"/>
              <a:buChar char="•"/>
            </a:pPr>
            <a:r>
              <a:rPr lang="sv-SE" dirty="0"/>
              <a:t>Och från och med januari har du möjlighet att digitalt beställa underlag till årsredovisningen.</a:t>
            </a:r>
          </a:p>
        </p:txBody>
      </p:sp>
      <p:sp>
        <p:nvSpPr>
          <p:cNvPr id="4" name="Platshållare för bildnummer 3"/>
          <p:cNvSpPr>
            <a:spLocks noGrp="1"/>
          </p:cNvSpPr>
          <p:nvPr>
            <p:ph type="sldNum" sz="quarter" idx="5"/>
          </p:nvPr>
        </p:nvSpPr>
        <p:spPr/>
        <p:txBody>
          <a:bodyPr/>
          <a:lstStyle/>
          <a:p>
            <a:fld id="{0989E3C7-28AE-4353-AAA8-F0D47A823C63}" type="slidenum">
              <a:rPr lang="sv-SE" smtClean="0"/>
              <a:t>1</a:t>
            </a:fld>
            <a:endParaRPr lang="sv-SE"/>
          </a:p>
        </p:txBody>
      </p:sp>
    </p:spTree>
    <p:extLst>
      <p:ext uri="{BB962C8B-B14F-4D97-AF65-F5344CB8AC3E}">
        <p14:creationId xmlns:p14="http://schemas.microsoft.com/office/powerpoint/2010/main" val="39495397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600" kern="1200" dirty="0">
                <a:solidFill>
                  <a:schemeClr val="tx1"/>
                </a:solidFill>
                <a:effectLst/>
                <a:latin typeface="+mn-lt"/>
                <a:ea typeface="+mn-ea"/>
                <a:cs typeface="+mn-cs"/>
              </a:rPr>
              <a:t>Du som ställföreträdare kan, på Försäkringskassans webbplats, logga in på en separat del av Mina sidor. Du loggar in som dig själv och får tillgång till några tjänster utifrån din roll som ställföreträdare. Så länge Försäkringskassan har en kopia på ditt förordnade kan du härifrån utföra några tjänster kopplade till din huvudman. Du behöver alltså inte ha tillgång till bank-id för din huvudman för du kommer inte åt huvudmannens information.</a:t>
            </a:r>
          </a:p>
          <a:p>
            <a:endParaRPr lang="sv-SE" sz="1600" kern="1200" dirty="0">
              <a:solidFill>
                <a:schemeClr val="tx1"/>
              </a:solidFill>
              <a:effectLst/>
              <a:latin typeface="+mn-lt"/>
              <a:ea typeface="+mn-ea"/>
              <a:cs typeface="+mn-cs"/>
            </a:endParaRPr>
          </a:p>
          <a:p>
            <a:r>
              <a:rPr lang="sv-SE" dirty="0"/>
              <a:t>För att logga in gör du så här:</a:t>
            </a:r>
          </a:p>
          <a:p>
            <a:pPr marL="285750" indent="-285750">
              <a:buFont typeface="Arial" panose="020B0604020202020204" pitchFamily="34" charset="0"/>
              <a:buChar char="•"/>
            </a:pPr>
            <a:r>
              <a:rPr lang="sv-SE" dirty="0"/>
              <a:t>Gå till webbplatsen, fk.se, och klicka på Logga in i övre högra hörnet.</a:t>
            </a:r>
          </a:p>
          <a:p>
            <a:pPr marL="285750" indent="-285750">
              <a:buFont typeface="Arial" panose="020B0604020202020204" pitchFamily="34" charset="0"/>
              <a:buChar char="•"/>
            </a:pPr>
            <a:r>
              <a:rPr lang="sv-SE" dirty="0"/>
              <a:t>Klicka i rullistan och välj ställföreträdare</a:t>
            </a:r>
          </a:p>
          <a:p>
            <a:pPr marL="285750" indent="-285750">
              <a:buFont typeface="Arial" panose="020B0604020202020204" pitchFamily="34" charset="0"/>
              <a:buChar char="•"/>
            </a:pPr>
            <a:r>
              <a:rPr lang="sv-SE" dirty="0"/>
              <a:t>Fyll i </a:t>
            </a:r>
            <a:r>
              <a:rPr lang="sv-SE" b="1" dirty="0"/>
              <a:t>ditt</a:t>
            </a:r>
            <a:r>
              <a:rPr lang="sv-SE" dirty="0"/>
              <a:t> personnummer och identifiera </a:t>
            </a:r>
            <a:r>
              <a:rPr lang="sv-SE" b="0" dirty="0"/>
              <a:t>dig</a:t>
            </a:r>
            <a:r>
              <a:rPr lang="sv-SE" dirty="0"/>
              <a:t> med </a:t>
            </a:r>
            <a:r>
              <a:rPr lang="sv-SE" b="1" dirty="0"/>
              <a:t>ditt</a:t>
            </a:r>
            <a:r>
              <a:rPr lang="sv-SE" dirty="0"/>
              <a:t> bank-id</a:t>
            </a:r>
          </a:p>
          <a:p>
            <a:endParaRPr lang="sv-SE" dirty="0"/>
          </a:p>
          <a:p>
            <a:r>
              <a:rPr lang="sv-SE" dirty="0"/>
              <a:t>Eftersom du loggar in i rollen som ställföreträdare kan du hantera alla ärenden som gäller dina huvudmän på samma ställe.</a:t>
            </a:r>
          </a:p>
          <a:p>
            <a:endParaRPr lang="sv-SE" dirty="0"/>
          </a:p>
          <a:p>
            <a:r>
              <a:rPr lang="sv-SE" dirty="0"/>
              <a:t>När du har loggat in kan du göra två val. Klicka på </a:t>
            </a:r>
            <a:r>
              <a:rPr lang="sv-SE" b="1" dirty="0"/>
              <a:t>e-tjänster och blanketter </a:t>
            </a:r>
            <a:r>
              <a:rPr lang="sv-SE" dirty="0"/>
              <a:t>om du vill ansöka om en ersättning eller klicka på </a:t>
            </a:r>
            <a:r>
              <a:rPr lang="sv-SE" b="1" dirty="0"/>
              <a:t>beställ underlag till årsredovisningen </a:t>
            </a:r>
            <a:r>
              <a:rPr lang="sv-SE" dirty="0"/>
              <a:t>om du behöver ett ekonomiskt underlag.</a:t>
            </a:r>
          </a:p>
          <a:p>
            <a:endParaRPr lang="sv-SE" dirty="0"/>
          </a:p>
          <a:p>
            <a:endParaRPr lang="sv-SE" dirty="0"/>
          </a:p>
        </p:txBody>
      </p:sp>
      <p:sp>
        <p:nvSpPr>
          <p:cNvPr id="4" name="Platshållare för bildnummer 3"/>
          <p:cNvSpPr>
            <a:spLocks noGrp="1"/>
          </p:cNvSpPr>
          <p:nvPr>
            <p:ph type="sldNum" sz="quarter" idx="5"/>
          </p:nvPr>
        </p:nvSpPr>
        <p:spPr/>
        <p:txBody>
          <a:bodyPr/>
          <a:lstStyle/>
          <a:p>
            <a:fld id="{0989E3C7-28AE-4353-AAA8-F0D47A823C63}" type="slidenum">
              <a:rPr lang="sv-SE" smtClean="0"/>
              <a:t>2</a:t>
            </a:fld>
            <a:endParaRPr lang="sv-SE"/>
          </a:p>
        </p:txBody>
      </p:sp>
    </p:spTree>
    <p:extLst>
      <p:ext uri="{BB962C8B-B14F-4D97-AF65-F5344CB8AC3E}">
        <p14:creationId xmlns:p14="http://schemas.microsoft.com/office/powerpoint/2010/main" val="42753865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I dagsläget har du möjlighet att ansöka om sju ersättningar via Mina sidor. Tanken är att Försäkringskassan ska utöka med fler men jag har inga uppgifter om vilka ersättningar det blir eller när i tid det är klart.</a:t>
            </a:r>
          </a:p>
          <a:p>
            <a:endParaRPr lang="sv-SE" dirty="0"/>
          </a:p>
          <a:p>
            <a:pPr marL="285750" indent="-285750">
              <a:buFont typeface="Arial" panose="020B0604020202020204" pitchFamily="34" charset="0"/>
              <a:buChar char="•"/>
            </a:pPr>
            <a:r>
              <a:rPr lang="sv-SE" dirty="0"/>
              <a:t>Välj en av ersättningarna genom att klicka på den och fyll sen i huvudmannens personnummer och namn i första steget innan du går vidare. </a:t>
            </a:r>
          </a:p>
          <a:p>
            <a:pPr marL="285750" indent="-285750">
              <a:buFont typeface="Arial" panose="020B0604020202020204" pitchFamily="34" charset="0"/>
              <a:buChar char="•"/>
            </a:pPr>
            <a:r>
              <a:rPr lang="sv-SE" dirty="0"/>
              <a:t>Resten av frågorna är ställda med ett du-tilltal och du fyller i uppgifterna utifrån huvudmannens situation, förutom om det uttryckligen står att du ska fylla i uppgifter för dig som ställföreträdare.</a:t>
            </a:r>
          </a:p>
          <a:p>
            <a:pPr marL="285750" indent="-285750">
              <a:buFont typeface="Arial" panose="020B0604020202020204" pitchFamily="34" charset="0"/>
              <a:buChar char="•"/>
            </a:pPr>
            <a:r>
              <a:rPr lang="sv-SE" dirty="0"/>
              <a:t>När du skickar in ansökan signerar du att du lämnat alla uppgifter på heder och samvete. Du som ställföreträdare omfattas av </a:t>
            </a:r>
            <a:r>
              <a:rPr lang="sv-SE" b="1" dirty="0"/>
              <a:t>samma ansvar </a:t>
            </a:r>
            <a:r>
              <a:rPr lang="sv-SE" dirty="0"/>
              <a:t>som huvudmannen själv.</a:t>
            </a:r>
          </a:p>
          <a:p>
            <a:pPr marL="285750" indent="-285750">
              <a:buFont typeface="Arial" panose="020B0604020202020204" pitchFamily="34" charset="0"/>
              <a:buChar char="•"/>
            </a:pPr>
            <a:r>
              <a:rPr lang="sv-SE" dirty="0"/>
              <a:t>Du får en kvittens på sidan att Försäkringskassan har tagit emot ansökan och du kan spara ner kvittensen som </a:t>
            </a:r>
            <a:r>
              <a:rPr lang="sv-SE" dirty="0" err="1"/>
              <a:t>pdf</a:t>
            </a:r>
            <a:r>
              <a:rPr lang="sv-SE" dirty="0"/>
              <a:t> eller skriva ut den.</a:t>
            </a:r>
          </a:p>
          <a:p>
            <a:pPr marL="285750" indent="-285750">
              <a:buFont typeface="Arial" panose="020B0604020202020204" pitchFamily="34" charset="0"/>
              <a:buChar char="•"/>
            </a:pPr>
            <a:r>
              <a:rPr lang="sv-SE" dirty="0"/>
              <a:t>Du har inte möjlighet att följa ärendet digitalt genom din inloggning, på grund av nuvarande lagstiftning. All fortsatt kommunikation i ärendet skickas per post till den adress som Försäkringskassan har på dig som ställföreträdare.</a:t>
            </a:r>
          </a:p>
          <a:p>
            <a:endParaRPr lang="sv-SE" dirty="0"/>
          </a:p>
          <a:p>
            <a:pPr marL="0" marR="0" lvl="0" indent="0" algn="l" defTabSz="1219352" rtl="0" eaLnBrk="1" fontAlgn="auto" latinLnBrk="0" hangingPunct="1">
              <a:lnSpc>
                <a:spcPct val="100000"/>
              </a:lnSpc>
              <a:spcBef>
                <a:spcPts val="0"/>
              </a:spcBef>
              <a:spcAft>
                <a:spcPts val="0"/>
              </a:spcAft>
              <a:buClrTx/>
              <a:buSzTx/>
              <a:buFontTx/>
              <a:buNone/>
              <a:tabLst/>
              <a:defRPr/>
            </a:pPr>
            <a:r>
              <a:rPr lang="sv-SE" dirty="0"/>
              <a:t>Försäkringskassan behöver en kopia på ditt förordnande för att du ska kunna ansöka om ersättning för din huvudman. Om du fyller i ett personnummer för en huvudman och de inte har det förordnandet registrerat för dig så får du ett meddelande om det på sidan och kan inte gå vidare med ansökan. </a:t>
            </a:r>
          </a:p>
          <a:p>
            <a:pPr marL="0" marR="0" lvl="0" indent="0" algn="l" defTabSz="1219352" rtl="0" eaLnBrk="1" fontAlgn="auto" latinLnBrk="0" hangingPunct="1">
              <a:lnSpc>
                <a:spcPct val="100000"/>
              </a:lnSpc>
              <a:spcBef>
                <a:spcPts val="0"/>
              </a:spcBef>
              <a:spcAft>
                <a:spcPts val="0"/>
              </a:spcAft>
              <a:buClrTx/>
              <a:buSzTx/>
              <a:buFontTx/>
              <a:buNone/>
              <a:tabLst/>
              <a:defRPr/>
            </a:pPr>
            <a:endParaRPr lang="sv-SE" dirty="0"/>
          </a:p>
          <a:p>
            <a:pPr marL="0" marR="0" lvl="0" indent="0" algn="l" defTabSz="1219352" rtl="0" eaLnBrk="1" fontAlgn="auto" latinLnBrk="0" hangingPunct="1">
              <a:lnSpc>
                <a:spcPct val="100000"/>
              </a:lnSpc>
              <a:spcBef>
                <a:spcPts val="0"/>
              </a:spcBef>
              <a:spcAft>
                <a:spcPts val="0"/>
              </a:spcAft>
              <a:buClrTx/>
              <a:buSzTx/>
              <a:buFontTx/>
              <a:buNone/>
              <a:tabLst/>
              <a:defRPr/>
            </a:pPr>
            <a:r>
              <a:rPr lang="sv-SE" dirty="0"/>
              <a:t>Om Försäkringskassan inte har något förordnande registrerat för dig </a:t>
            </a:r>
            <a:r>
              <a:rPr lang="sv-SE" b="1" dirty="0"/>
              <a:t>alls</a:t>
            </a:r>
            <a:r>
              <a:rPr lang="sv-SE" dirty="0"/>
              <a:t>, så kan du inte logga in som ställföreträdare.</a:t>
            </a:r>
          </a:p>
          <a:p>
            <a:endParaRPr lang="sv-SE" dirty="0"/>
          </a:p>
        </p:txBody>
      </p:sp>
      <p:sp>
        <p:nvSpPr>
          <p:cNvPr id="4" name="Platshållare för bildnummer 3"/>
          <p:cNvSpPr>
            <a:spLocks noGrp="1"/>
          </p:cNvSpPr>
          <p:nvPr>
            <p:ph type="sldNum" sz="quarter" idx="5"/>
          </p:nvPr>
        </p:nvSpPr>
        <p:spPr/>
        <p:txBody>
          <a:bodyPr/>
          <a:lstStyle/>
          <a:p>
            <a:fld id="{0989E3C7-28AE-4353-AAA8-F0D47A823C63}" type="slidenum">
              <a:rPr lang="sv-SE" smtClean="0"/>
              <a:t>3</a:t>
            </a:fld>
            <a:endParaRPr lang="sv-SE"/>
          </a:p>
        </p:txBody>
      </p:sp>
    </p:spTree>
    <p:extLst>
      <p:ext uri="{BB962C8B-B14F-4D97-AF65-F5344CB8AC3E}">
        <p14:creationId xmlns:p14="http://schemas.microsoft.com/office/powerpoint/2010/main" val="31546597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1219352" rtl="0" eaLnBrk="1" fontAlgn="auto" latinLnBrk="0" hangingPunct="1">
              <a:lnSpc>
                <a:spcPct val="100000"/>
              </a:lnSpc>
              <a:spcBef>
                <a:spcPts val="0"/>
              </a:spcBef>
              <a:spcAft>
                <a:spcPts val="0"/>
              </a:spcAft>
              <a:buClrTx/>
              <a:buSzTx/>
              <a:buFontTx/>
              <a:buNone/>
              <a:tabLst/>
              <a:defRPr/>
            </a:pPr>
            <a:r>
              <a:rPr lang="sv-SE" dirty="0"/>
              <a:t>På samma sida som e-tjänsterna finns har Försäkringskassan också samlat de vanligaste blanketterna för dig som god man/ställföreträdare. Blanketterna kan du inte skicka in digitalt. Du behöver fylla i, skriva ut och posta dem till Försäkringskassan.</a:t>
            </a:r>
          </a:p>
          <a:p>
            <a:pPr marL="0" marR="0" lvl="0" indent="0" algn="l" defTabSz="1219352" rtl="0" eaLnBrk="1" fontAlgn="auto" latinLnBrk="0" hangingPunct="1">
              <a:lnSpc>
                <a:spcPct val="100000"/>
              </a:lnSpc>
              <a:spcBef>
                <a:spcPts val="0"/>
              </a:spcBef>
              <a:spcAft>
                <a:spcPts val="0"/>
              </a:spcAft>
              <a:buClrTx/>
              <a:buSzTx/>
              <a:buFontTx/>
              <a:buNone/>
              <a:tabLst/>
              <a:defRPr/>
            </a:pPr>
            <a:endParaRPr lang="sv-SE" dirty="0"/>
          </a:p>
          <a:p>
            <a:pPr marL="0" marR="0" lvl="0" indent="0" algn="l" defTabSz="1219352" rtl="0" eaLnBrk="1" fontAlgn="auto" latinLnBrk="0" hangingPunct="1">
              <a:lnSpc>
                <a:spcPct val="100000"/>
              </a:lnSpc>
              <a:spcBef>
                <a:spcPts val="0"/>
              </a:spcBef>
              <a:spcAft>
                <a:spcPts val="0"/>
              </a:spcAft>
              <a:buClrTx/>
              <a:buSzTx/>
              <a:buFontTx/>
              <a:buNone/>
              <a:tabLst/>
              <a:defRPr/>
            </a:pPr>
            <a:r>
              <a:rPr lang="sv-SE" dirty="0"/>
              <a:t>För att underlätta handläggningen – var uppmärksam på följande:</a:t>
            </a:r>
          </a:p>
          <a:p>
            <a:pPr marL="285750" lvl="0" indent="-285750">
              <a:buFont typeface="Arial" panose="020B0604020202020204" pitchFamily="34" charset="0"/>
              <a:buChar char="•"/>
            </a:pPr>
            <a:r>
              <a:rPr lang="sv-SE" sz="1600" kern="1200" dirty="0">
                <a:solidFill>
                  <a:schemeClr val="tx1"/>
                </a:solidFill>
                <a:effectLst/>
                <a:latin typeface="+mn-lt"/>
                <a:ea typeface="+mn-ea"/>
                <a:cs typeface="+mn-cs"/>
              </a:rPr>
              <a:t>Använd alltid den senaste versionen av blanketten som du hittar på Försäkringskassans webbplats.</a:t>
            </a:r>
          </a:p>
          <a:p>
            <a:pPr marL="285750" lvl="0" indent="-285750">
              <a:buFont typeface="Arial" panose="020B0604020202020204" pitchFamily="34" charset="0"/>
              <a:buChar char="•"/>
            </a:pPr>
            <a:r>
              <a:rPr lang="sv-SE" sz="1600" kern="1200" dirty="0">
                <a:solidFill>
                  <a:schemeClr val="tx1"/>
                </a:solidFill>
                <a:effectLst/>
                <a:latin typeface="+mn-lt"/>
                <a:ea typeface="+mn-ea"/>
                <a:cs typeface="+mn-cs"/>
              </a:rPr>
              <a:t>Fyll i blanketten på datorn. </a:t>
            </a:r>
          </a:p>
          <a:p>
            <a:pPr marL="285750" lvl="0" indent="-285750">
              <a:buFont typeface="Arial" panose="020B0604020202020204" pitchFamily="34" charset="0"/>
              <a:buChar char="•"/>
            </a:pPr>
            <a:r>
              <a:rPr lang="sv-SE" sz="1600" kern="1200" dirty="0">
                <a:solidFill>
                  <a:schemeClr val="tx1"/>
                </a:solidFill>
                <a:effectLst/>
                <a:latin typeface="+mn-lt"/>
                <a:ea typeface="+mn-ea"/>
                <a:cs typeface="+mn-cs"/>
              </a:rPr>
              <a:t>När du skriver ut blanketten ska inställningen i skrivaren vara ”Verklig storlek”.</a:t>
            </a:r>
          </a:p>
          <a:p>
            <a:pPr marL="285750" lvl="0" indent="-285750">
              <a:buFont typeface="Arial" panose="020B0604020202020204" pitchFamily="34" charset="0"/>
              <a:buChar char="•"/>
            </a:pPr>
            <a:r>
              <a:rPr lang="sv-SE" sz="1600" kern="1200" dirty="0">
                <a:solidFill>
                  <a:schemeClr val="tx1"/>
                </a:solidFill>
                <a:effectLst/>
                <a:latin typeface="+mn-lt"/>
                <a:ea typeface="+mn-ea"/>
                <a:cs typeface="+mn-cs"/>
              </a:rPr>
              <a:t>Gör inga hål i marginalen.</a:t>
            </a:r>
          </a:p>
          <a:p>
            <a:pPr lvl="0"/>
            <a:endParaRPr lang="sv-SE" sz="1600" kern="1200" dirty="0">
              <a:solidFill>
                <a:schemeClr val="tx1"/>
              </a:solidFill>
              <a:effectLst/>
              <a:latin typeface="+mn-lt"/>
              <a:ea typeface="+mn-ea"/>
              <a:cs typeface="+mn-cs"/>
            </a:endParaRPr>
          </a:p>
          <a:p>
            <a:pPr marL="0" marR="0" lvl="0" indent="0" algn="l" defTabSz="1219352" rtl="0" eaLnBrk="1" fontAlgn="auto" latinLnBrk="0" hangingPunct="1">
              <a:lnSpc>
                <a:spcPct val="100000"/>
              </a:lnSpc>
              <a:spcBef>
                <a:spcPts val="0"/>
              </a:spcBef>
              <a:spcAft>
                <a:spcPts val="0"/>
              </a:spcAft>
              <a:buClrTx/>
              <a:buSzTx/>
              <a:buFontTx/>
              <a:buNone/>
              <a:tabLst/>
              <a:defRPr/>
            </a:pPr>
            <a:r>
              <a:rPr lang="sv-SE" sz="1600" kern="1200" dirty="0">
                <a:solidFill>
                  <a:schemeClr val="tx1"/>
                </a:solidFill>
                <a:effectLst/>
                <a:latin typeface="+mn-lt"/>
                <a:ea typeface="+mn-ea"/>
                <a:cs typeface="+mn-cs"/>
              </a:rPr>
              <a:t>Om du fyller i för hand använder du svart eller blå penna.</a:t>
            </a:r>
          </a:p>
          <a:p>
            <a:pPr marL="0" marR="0" lvl="0" indent="0" algn="l" defTabSz="1219352" rtl="0" eaLnBrk="1" fontAlgn="auto" latinLnBrk="0" hangingPunct="1">
              <a:lnSpc>
                <a:spcPct val="100000"/>
              </a:lnSpc>
              <a:spcBef>
                <a:spcPts val="0"/>
              </a:spcBef>
              <a:spcAft>
                <a:spcPts val="0"/>
              </a:spcAft>
              <a:buClrTx/>
              <a:buSzTx/>
              <a:buFontTx/>
              <a:buNone/>
              <a:tabLst/>
              <a:defRPr/>
            </a:pPr>
            <a:r>
              <a:rPr lang="sv-SE" sz="1600" kern="1200" dirty="0">
                <a:solidFill>
                  <a:schemeClr val="tx1"/>
                </a:solidFill>
                <a:effectLst/>
                <a:latin typeface="+mn-lt"/>
                <a:ea typeface="+mn-ea"/>
                <a:cs typeface="+mn-cs"/>
              </a:rPr>
              <a:t>Skriv tydligt, annars är det svårt för systemen att tyda.</a:t>
            </a:r>
          </a:p>
          <a:p>
            <a:pPr marL="0" marR="0" lvl="0" indent="0" algn="l" defTabSz="1219352" rtl="0" eaLnBrk="1" fontAlgn="auto" latinLnBrk="0" hangingPunct="1">
              <a:lnSpc>
                <a:spcPct val="100000"/>
              </a:lnSpc>
              <a:spcBef>
                <a:spcPts val="0"/>
              </a:spcBef>
              <a:spcAft>
                <a:spcPts val="0"/>
              </a:spcAft>
              <a:buClrTx/>
              <a:buSzTx/>
              <a:buFontTx/>
              <a:buNone/>
              <a:tabLst/>
              <a:defRPr/>
            </a:pPr>
            <a:endParaRPr lang="sv-SE" dirty="0"/>
          </a:p>
          <a:p>
            <a:pPr marL="0" marR="0" lvl="0" indent="0" algn="l" defTabSz="1219352" rtl="0" eaLnBrk="1" fontAlgn="auto" latinLnBrk="0" hangingPunct="1">
              <a:lnSpc>
                <a:spcPct val="100000"/>
              </a:lnSpc>
              <a:spcBef>
                <a:spcPts val="0"/>
              </a:spcBef>
              <a:spcAft>
                <a:spcPts val="0"/>
              </a:spcAft>
              <a:buClrTx/>
              <a:buSzTx/>
              <a:buFontTx/>
              <a:buNone/>
              <a:tabLst/>
              <a:defRPr/>
            </a:pPr>
            <a:r>
              <a:rPr lang="sv-SE" dirty="0"/>
              <a:t>När Försäkringskassan fattar beslut om ansökan eller om de behöver kompletterande uppgifter kontaktar de dig per telefon eller post. All post skickas till den adress som Försäkringskassan har på dig som ställföreträdare.</a:t>
            </a:r>
          </a:p>
          <a:p>
            <a:pPr marL="0" marR="0" lvl="0" indent="0" algn="l" defTabSz="1219352" rtl="0" eaLnBrk="1" fontAlgn="auto" latinLnBrk="0" hangingPunct="1">
              <a:lnSpc>
                <a:spcPct val="100000"/>
              </a:lnSpc>
              <a:spcBef>
                <a:spcPts val="0"/>
              </a:spcBef>
              <a:spcAft>
                <a:spcPts val="0"/>
              </a:spcAft>
              <a:buClrTx/>
              <a:buSzTx/>
              <a:buFontTx/>
              <a:buNone/>
              <a:tabLst/>
              <a:defRPr/>
            </a:pPr>
            <a:r>
              <a:rPr lang="sv-SE" dirty="0"/>
              <a:t>Din huvudman kan logga in på Mina sidor med sitt personnummer och sitt bank-id och se ansökan.</a:t>
            </a:r>
          </a:p>
          <a:p>
            <a:endParaRPr lang="sv-SE" dirty="0"/>
          </a:p>
          <a:p>
            <a:r>
              <a:rPr lang="sv-SE" dirty="0"/>
              <a:t>Om du inte har möjlighet att logga in på Mina sidor så hittar du alla blanketter på webbplatsen, fk.se/blanketter.</a:t>
            </a:r>
          </a:p>
        </p:txBody>
      </p:sp>
      <p:sp>
        <p:nvSpPr>
          <p:cNvPr id="4" name="Platshållare för bildnummer 3"/>
          <p:cNvSpPr>
            <a:spLocks noGrp="1"/>
          </p:cNvSpPr>
          <p:nvPr>
            <p:ph type="sldNum" sz="quarter" idx="5"/>
          </p:nvPr>
        </p:nvSpPr>
        <p:spPr/>
        <p:txBody>
          <a:bodyPr/>
          <a:lstStyle/>
          <a:p>
            <a:fld id="{0989E3C7-28AE-4353-AAA8-F0D47A823C63}" type="slidenum">
              <a:rPr lang="sv-SE" smtClean="0"/>
              <a:t>4</a:t>
            </a:fld>
            <a:endParaRPr lang="sv-SE"/>
          </a:p>
        </p:txBody>
      </p:sp>
    </p:spTree>
    <p:extLst>
      <p:ext uri="{BB962C8B-B14F-4D97-AF65-F5344CB8AC3E}">
        <p14:creationId xmlns:p14="http://schemas.microsoft.com/office/powerpoint/2010/main" val="1948537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En stor nyhet är att det från och med i januari 2022 blir möjligt att beställa underlag digitalt inför din årsredovisning till Överförmyndarnämnden.</a:t>
            </a:r>
          </a:p>
          <a:p>
            <a:endParaRPr lang="sv-SE" dirty="0"/>
          </a:p>
          <a:p>
            <a:pPr marL="0" marR="0" lvl="0" indent="0" algn="l" defTabSz="1219352" rtl="0" eaLnBrk="1" fontAlgn="auto" latinLnBrk="0" hangingPunct="1">
              <a:lnSpc>
                <a:spcPct val="100000"/>
              </a:lnSpc>
              <a:spcBef>
                <a:spcPts val="0"/>
              </a:spcBef>
              <a:spcAft>
                <a:spcPts val="0"/>
              </a:spcAft>
              <a:buClrTx/>
              <a:buSzTx/>
              <a:buFontTx/>
              <a:buNone/>
              <a:tabLst/>
              <a:defRPr/>
            </a:pPr>
            <a:r>
              <a:rPr lang="sv-SE" dirty="0"/>
              <a:t>Du loggar in på Mina sidor som ställföreträdare och klickar på </a:t>
            </a:r>
            <a:r>
              <a:rPr lang="sv-SE" b="1" dirty="0"/>
              <a:t>Beställ underlag för årsredovisning</a:t>
            </a:r>
            <a:r>
              <a:rPr lang="sv-SE" dirty="0"/>
              <a:t>. Fyll sen i personnumret för din huvudman eller dina huvudmän och klicka på beställ så kommer underlaget med posten, vanligtvis inom nån vecka. </a:t>
            </a:r>
            <a:r>
              <a:rPr lang="sv-SE" sz="1600" kern="1200" dirty="0">
                <a:solidFill>
                  <a:schemeClr val="tx1"/>
                </a:solidFill>
                <a:effectLst/>
                <a:latin typeface="+mn-lt"/>
                <a:ea typeface="+mn-ea"/>
                <a:cs typeface="+mn-cs"/>
              </a:rPr>
              <a:t>Underlaget är en sammanställning av vilka bidrag och ersättningar som Försäkringskassan betalat ut för huvudmannen under året. Den visar både skattefria och skattepliktiga utbetalningar och hur mycket vi dragit i preliminär skatt. </a:t>
            </a:r>
          </a:p>
          <a:p>
            <a:endParaRPr lang="sv-SE" dirty="0"/>
          </a:p>
          <a:p>
            <a:r>
              <a:rPr lang="sv-SE" dirty="0"/>
              <a:t>Har du fler än en huvudman kan du beställa underlaget för alla huvudmän samtidigt. Du kan inte se sammanställningen via Mina sidor. Det beror på att den nuvarande lagstiftningen gör skillnad på vilken information Försäkringskassan kan visa för en ställföreträdare digitalt och vilken information de kan dela via post. </a:t>
            </a:r>
          </a:p>
          <a:p>
            <a:endParaRPr lang="sv-SE" dirty="0"/>
          </a:p>
          <a:p>
            <a:r>
              <a:rPr lang="sv-SE" dirty="0"/>
              <a:t>Tjänsten lanseras </a:t>
            </a:r>
            <a:r>
              <a:rPr lang="sv-SE" b="1" dirty="0"/>
              <a:t>första veckan i januari</a:t>
            </a:r>
            <a:r>
              <a:rPr lang="sv-SE" dirty="0"/>
              <a:t>. </a:t>
            </a:r>
            <a:endParaRPr lang="sv-SE" sz="1600" kern="1200" dirty="0">
              <a:solidFill>
                <a:schemeClr val="tx1"/>
              </a:solidFill>
              <a:effectLst/>
              <a:latin typeface="+mn-lt"/>
              <a:ea typeface="+mn-ea"/>
              <a:cs typeface="+mn-cs"/>
            </a:endParaRPr>
          </a:p>
          <a:p>
            <a:endParaRPr lang="sv-SE" dirty="0"/>
          </a:p>
          <a:p>
            <a:r>
              <a:rPr lang="sv-SE" dirty="0"/>
              <a:t>Om du inte har möjlighet att logga in kan du ringa Försäkringskassan från och med januari </a:t>
            </a:r>
            <a:r>
              <a:rPr lang="sv-SE" dirty="0">
                <a:solidFill>
                  <a:schemeClr val="tx1"/>
                </a:solidFill>
              </a:rPr>
              <a:t>på 0771-524 524 </a:t>
            </a:r>
            <a:r>
              <a:rPr lang="sv-SE" dirty="0"/>
              <a:t>och be om </a:t>
            </a:r>
            <a:r>
              <a:rPr lang="sv-SE" b="1" dirty="0"/>
              <a:t>summerade verkställda betalningar </a:t>
            </a:r>
            <a:r>
              <a:rPr lang="sv-SE" b="0" dirty="0"/>
              <a:t>så kommer det med posten</a:t>
            </a:r>
            <a:r>
              <a:rPr lang="sv-SE" dirty="0"/>
              <a:t>.</a:t>
            </a:r>
          </a:p>
        </p:txBody>
      </p:sp>
      <p:sp>
        <p:nvSpPr>
          <p:cNvPr id="4" name="Platshållare för bildnummer 3"/>
          <p:cNvSpPr>
            <a:spLocks noGrp="1"/>
          </p:cNvSpPr>
          <p:nvPr>
            <p:ph type="sldNum" sz="quarter" idx="5"/>
          </p:nvPr>
        </p:nvSpPr>
        <p:spPr/>
        <p:txBody>
          <a:bodyPr/>
          <a:lstStyle/>
          <a:p>
            <a:fld id="{0989E3C7-28AE-4353-AAA8-F0D47A823C63}" type="slidenum">
              <a:rPr lang="sv-SE" smtClean="0"/>
              <a:t>5</a:t>
            </a:fld>
            <a:endParaRPr lang="sv-SE"/>
          </a:p>
        </p:txBody>
      </p:sp>
    </p:spTree>
    <p:extLst>
      <p:ext uri="{BB962C8B-B14F-4D97-AF65-F5344CB8AC3E}">
        <p14:creationId xmlns:p14="http://schemas.microsoft.com/office/powerpoint/2010/main" val="22158538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10" name="Platshållare för text 9" title="Liten rubrik startsida"/>
          <p:cNvSpPr>
            <a:spLocks noGrp="1"/>
          </p:cNvSpPr>
          <p:nvPr>
            <p:ph type="body" sz="quarter" idx="10" hasCustomPrompt="1"/>
          </p:nvPr>
        </p:nvSpPr>
        <p:spPr>
          <a:xfrm>
            <a:off x="2351892" y="1969274"/>
            <a:ext cx="7489807" cy="575853"/>
          </a:xfrm>
        </p:spPr>
        <p:txBody>
          <a:bodyPr/>
          <a:lstStyle>
            <a:lvl1pPr marL="0" indent="0" algn="ctr">
              <a:buNone/>
              <a:defRPr sz="2667" b="0" spc="0" baseline="0">
                <a:solidFill>
                  <a:schemeClr val="tx1">
                    <a:lumMod val="90000"/>
                    <a:lumOff val="10000"/>
                  </a:schemeClr>
                </a:solidFill>
              </a:defRPr>
            </a:lvl1pPr>
          </a:lstStyle>
          <a:p>
            <a:pPr lvl="0"/>
            <a:r>
              <a:rPr lang="sv-SE" dirty="0"/>
              <a:t>Liten rubrik</a:t>
            </a:r>
          </a:p>
        </p:txBody>
      </p:sp>
      <p:sp>
        <p:nvSpPr>
          <p:cNvPr id="2" name="Rubrik 1" title="Rubrik titelsida"/>
          <p:cNvSpPr>
            <a:spLocks noGrp="1"/>
          </p:cNvSpPr>
          <p:nvPr>
            <p:ph type="ctrTitle"/>
          </p:nvPr>
        </p:nvSpPr>
        <p:spPr>
          <a:xfrm>
            <a:off x="914519" y="2753277"/>
            <a:ext cx="10364550" cy="1633702"/>
          </a:xfrm>
        </p:spPr>
        <p:txBody>
          <a:bodyPr/>
          <a:lstStyle>
            <a:lvl1pPr algn="ctr">
              <a:defRPr sz="4801" baseline="0"/>
            </a:lvl1pPr>
          </a:lstStyle>
          <a:p>
            <a:r>
              <a:rPr lang="sv-SE"/>
              <a:t>Klicka här för att ändra mall för rubrikformat</a:t>
            </a:r>
            <a:endParaRPr lang="sv-SE" dirty="0"/>
          </a:p>
        </p:txBody>
      </p:sp>
      <p:sp>
        <p:nvSpPr>
          <p:cNvPr id="3" name="Underrubrik 2" title="Underrubrik titelsida"/>
          <p:cNvSpPr>
            <a:spLocks noGrp="1"/>
          </p:cNvSpPr>
          <p:nvPr>
            <p:ph type="subTitle" idx="1" hasCustomPrompt="1"/>
          </p:nvPr>
        </p:nvSpPr>
        <p:spPr>
          <a:xfrm>
            <a:off x="1829038" y="4675070"/>
            <a:ext cx="8535512" cy="1947739"/>
          </a:xfrm>
        </p:spPr>
        <p:txBody>
          <a:bodyPr/>
          <a:lstStyle>
            <a:lvl1pPr marL="0" indent="0" algn="ctr">
              <a:spcBef>
                <a:spcPts val="800"/>
              </a:spcBef>
              <a:buNone/>
              <a:defRPr sz="2134" spc="0" baseline="0">
                <a:solidFill>
                  <a:schemeClr val="tx1">
                    <a:lumMod val="75000"/>
                    <a:lumOff val="25000"/>
                  </a:schemeClr>
                </a:solidFill>
              </a:defRPr>
            </a:lvl1pPr>
            <a:lvl2pPr marL="609676" indent="0" algn="ctr">
              <a:buNone/>
              <a:defRPr/>
            </a:lvl2pPr>
            <a:lvl3pPr marL="1219352" indent="0" algn="ctr">
              <a:buNone/>
              <a:defRPr/>
            </a:lvl3pPr>
            <a:lvl4pPr marL="1829029" indent="0" algn="ctr">
              <a:buNone/>
              <a:defRPr/>
            </a:lvl4pPr>
            <a:lvl5pPr marL="2438705" indent="0" algn="ctr">
              <a:buNone/>
              <a:defRPr/>
            </a:lvl5pPr>
            <a:lvl6pPr marL="3048381" indent="0" algn="ctr">
              <a:buNone/>
              <a:defRPr/>
            </a:lvl6pPr>
            <a:lvl7pPr marL="3658057" indent="0" algn="ctr">
              <a:buNone/>
              <a:defRPr/>
            </a:lvl7pPr>
            <a:lvl8pPr marL="4267733" indent="0" algn="ctr">
              <a:buNone/>
              <a:defRPr/>
            </a:lvl8pPr>
            <a:lvl9pPr marL="4877410" indent="0" algn="ctr">
              <a:buNone/>
              <a:defRPr/>
            </a:lvl9pPr>
          </a:lstStyle>
          <a:p>
            <a:r>
              <a:rPr lang="sv-SE" dirty="0"/>
              <a:t>Underrubrik</a:t>
            </a:r>
          </a:p>
        </p:txBody>
      </p:sp>
      <p:cxnSp>
        <p:nvCxnSpPr>
          <p:cNvPr id="5" name="Rak 4">
            <a:extLst>
              <a:ext uri="{FF2B5EF4-FFF2-40B4-BE49-F238E27FC236}">
                <a16:creationId xmlns:a16="http://schemas.microsoft.com/office/drawing/2014/main" id="{9D80730E-9B74-8B42-84F2-18F6E03553E3}"/>
              </a:ext>
            </a:extLst>
          </p:cNvPr>
          <p:cNvCxnSpPr/>
          <p:nvPr userDrawn="1"/>
        </p:nvCxnSpPr>
        <p:spPr>
          <a:xfrm>
            <a:off x="0" y="7056022"/>
            <a:ext cx="12193588"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24647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tor bild och rubrik">
    <p:spTree>
      <p:nvGrpSpPr>
        <p:cNvPr id="1" name=""/>
        <p:cNvGrpSpPr/>
        <p:nvPr/>
      </p:nvGrpSpPr>
      <p:grpSpPr>
        <a:xfrm>
          <a:off x="0" y="0"/>
          <a:ext cx="0" cy="0"/>
          <a:chOff x="0" y="0"/>
          <a:chExt cx="0" cy="0"/>
        </a:xfrm>
      </p:grpSpPr>
      <p:sp>
        <p:nvSpPr>
          <p:cNvPr id="8" name="Platshållare för bild 7" title="Fotografi"/>
          <p:cNvSpPr>
            <a:spLocks noGrp="1"/>
          </p:cNvSpPr>
          <p:nvPr>
            <p:ph type="pic" sz="quarter" idx="12"/>
          </p:nvPr>
        </p:nvSpPr>
        <p:spPr>
          <a:xfrm>
            <a:off x="0" y="0"/>
            <a:ext cx="12193589" cy="7048799"/>
          </a:xfrm>
        </p:spPr>
        <p:txBody>
          <a:bodyPr/>
          <a:lstStyle>
            <a:lvl1pPr marL="0" marR="0" indent="0" algn="l" defTabSz="1219352" rtl="0" eaLnBrk="1" fontAlgn="base" latinLnBrk="0" hangingPunct="1">
              <a:lnSpc>
                <a:spcPct val="100000"/>
              </a:lnSpc>
              <a:spcBef>
                <a:spcPts val="1067"/>
              </a:spcBef>
              <a:spcAft>
                <a:spcPts val="400"/>
              </a:spcAft>
              <a:buClr>
                <a:srgbClr val="52A259"/>
              </a:buClr>
              <a:buSzPct val="120000"/>
              <a:buFontTx/>
              <a:buNone/>
              <a:tabLst/>
              <a:defRPr>
                <a:solidFill>
                  <a:schemeClr val="bg1"/>
                </a:solidFill>
              </a:defRPr>
            </a:lvl1pPr>
          </a:lstStyle>
          <a:p>
            <a:pPr marL="288036" marR="0" lvl="0" indent="-288036" algn="l" defTabSz="1219352" rtl="0" eaLnBrk="1" fontAlgn="base" latinLnBrk="0" hangingPunct="1">
              <a:lnSpc>
                <a:spcPct val="100000"/>
              </a:lnSpc>
              <a:spcBef>
                <a:spcPts val="1067"/>
              </a:spcBef>
              <a:spcAft>
                <a:spcPts val="400"/>
              </a:spcAft>
              <a:buClr>
                <a:srgbClr val="52A259"/>
              </a:buClr>
              <a:buSzPct val="120000"/>
              <a:buFontTx/>
              <a:buChar char="•"/>
              <a:tabLst/>
              <a:defRPr/>
            </a:pPr>
            <a:r>
              <a:rPr kumimoji="0" lang="sv-SE" sz="2667" b="0" i="0" u="none" strike="noStrike" kern="0" cap="none" spc="0" normalizeH="0" baseline="0" noProof="0">
                <a:ln>
                  <a:noFill/>
                </a:ln>
                <a:solidFill>
                  <a:srgbClr val="1E1E1E">
                    <a:lumMod val="90000"/>
                    <a:lumOff val="10000"/>
                  </a:srgbClr>
                </a:solidFill>
                <a:effectLst/>
                <a:uLnTx/>
                <a:uFillTx/>
                <a:latin typeface="+mn-lt"/>
                <a:ea typeface="+mn-ea"/>
                <a:cs typeface="+mn-cs"/>
              </a:rPr>
              <a:t>Klicka på ikonen för att lägga till en bild</a:t>
            </a:r>
            <a:endParaRPr kumimoji="0" lang="sv-SE" sz="2667" b="0" i="0" u="none" strike="noStrike" kern="0" cap="none" spc="0" normalizeH="0" baseline="0" noProof="0" dirty="0">
              <a:ln>
                <a:noFill/>
              </a:ln>
              <a:solidFill>
                <a:srgbClr val="1E1E1E">
                  <a:lumMod val="90000"/>
                  <a:lumOff val="10000"/>
                </a:srgbClr>
              </a:solidFill>
              <a:effectLst/>
              <a:uLnTx/>
              <a:uFillTx/>
              <a:latin typeface="+mn-lt"/>
              <a:ea typeface="+mn-ea"/>
              <a:cs typeface="+mn-cs"/>
            </a:endParaRPr>
          </a:p>
        </p:txBody>
      </p:sp>
      <p:sp>
        <p:nvSpPr>
          <p:cNvPr id="2" name="Rubrik 1" title="Rubrik"/>
          <p:cNvSpPr>
            <a:spLocks noGrp="1"/>
          </p:cNvSpPr>
          <p:nvPr>
            <p:ph type="ctrTitle" hasCustomPrompt="1"/>
          </p:nvPr>
        </p:nvSpPr>
        <p:spPr>
          <a:xfrm>
            <a:off x="-1071" y="5513454"/>
            <a:ext cx="12193588" cy="820031"/>
          </a:xfrm>
          <a:solidFill>
            <a:schemeClr val="bg2">
              <a:alpha val="83000"/>
            </a:schemeClr>
          </a:solidFill>
        </p:spPr>
        <p:txBody>
          <a:bodyPr tIns="108000" bIns="108000">
            <a:spAutoFit/>
          </a:bodyPr>
          <a:lstStyle>
            <a:lvl1pPr algn="ctr">
              <a:defRPr sz="4267" baseline="0">
                <a:solidFill>
                  <a:schemeClr val="tx1"/>
                </a:solidFill>
              </a:defRPr>
            </a:lvl1pPr>
          </a:lstStyle>
          <a:p>
            <a:r>
              <a:rPr lang="sv-SE" dirty="0"/>
              <a:t>Rubrik</a:t>
            </a:r>
          </a:p>
        </p:txBody>
      </p:sp>
      <p:cxnSp>
        <p:nvCxnSpPr>
          <p:cNvPr id="4" name="Rak 3">
            <a:extLst>
              <a:ext uri="{FF2B5EF4-FFF2-40B4-BE49-F238E27FC236}">
                <a16:creationId xmlns:a16="http://schemas.microsoft.com/office/drawing/2014/main" id="{8096C541-0BF2-3941-B1E2-088A7CF0CFAB}"/>
              </a:ext>
            </a:extLst>
          </p:cNvPr>
          <p:cNvCxnSpPr/>
          <p:nvPr userDrawn="1"/>
        </p:nvCxnSpPr>
        <p:spPr>
          <a:xfrm>
            <a:off x="0" y="7056022"/>
            <a:ext cx="12193588"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1578256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Helskärmsbild">
    <p:spTree>
      <p:nvGrpSpPr>
        <p:cNvPr id="1" name=""/>
        <p:cNvGrpSpPr/>
        <p:nvPr/>
      </p:nvGrpSpPr>
      <p:grpSpPr>
        <a:xfrm>
          <a:off x="0" y="0"/>
          <a:ext cx="0" cy="0"/>
          <a:chOff x="0" y="0"/>
          <a:chExt cx="0" cy="0"/>
        </a:xfrm>
      </p:grpSpPr>
      <p:sp>
        <p:nvSpPr>
          <p:cNvPr id="7" name="Platshållare för bild 6" title="Fotografi"/>
          <p:cNvSpPr>
            <a:spLocks noGrp="1"/>
          </p:cNvSpPr>
          <p:nvPr>
            <p:ph type="pic" sz="quarter" idx="12"/>
          </p:nvPr>
        </p:nvSpPr>
        <p:spPr>
          <a:xfrm>
            <a:off x="0" y="0"/>
            <a:ext cx="12193588" cy="7056321"/>
          </a:xfrm>
        </p:spPr>
        <p:txBody>
          <a:bodyPr bIns="432000" anchor="b"/>
          <a:lstStyle>
            <a:lvl1pPr marL="0" indent="0" algn="ctr">
              <a:buNone/>
              <a:defRPr/>
            </a:lvl1pPr>
          </a:lstStyle>
          <a:p>
            <a:r>
              <a:rPr lang="sv-SE"/>
              <a:t>Klicka på ikonen för att lägga till en bild</a:t>
            </a:r>
            <a:endParaRPr lang="sv-SE" dirty="0"/>
          </a:p>
        </p:txBody>
      </p:sp>
      <p:cxnSp>
        <p:nvCxnSpPr>
          <p:cNvPr id="3" name="Rak 2">
            <a:extLst>
              <a:ext uri="{FF2B5EF4-FFF2-40B4-BE49-F238E27FC236}">
                <a16:creationId xmlns:a16="http://schemas.microsoft.com/office/drawing/2014/main" id="{350E0BE8-47BC-054D-9A84-408379D4AFB7}"/>
              </a:ext>
            </a:extLst>
          </p:cNvPr>
          <p:cNvCxnSpPr/>
          <p:nvPr userDrawn="1"/>
        </p:nvCxnSpPr>
        <p:spPr>
          <a:xfrm>
            <a:off x="0" y="7056022"/>
            <a:ext cx="12193588"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517199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Rubrik och 1 bild">
    <p:spTree>
      <p:nvGrpSpPr>
        <p:cNvPr id="1" name=""/>
        <p:cNvGrpSpPr/>
        <p:nvPr/>
      </p:nvGrpSpPr>
      <p:grpSpPr>
        <a:xfrm>
          <a:off x="0" y="0"/>
          <a:ext cx="0" cy="0"/>
          <a:chOff x="0" y="0"/>
          <a:chExt cx="0" cy="0"/>
        </a:xfrm>
      </p:grpSpPr>
      <p:sp>
        <p:nvSpPr>
          <p:cNvPr id="3" name="Platshållare för innehåll 2" title="Bildmaterial"/>
          <p:cNvSpPr>
            <a:spLocks noGrp="1"/>
          </p:cNvSpPr>
          <p:nvPr>
            <p:ph sz="quarter" idx="15" hasCustomPrompt="1"/>
          </p:nvPr>
        </p:nvSpPr>
        <p:spPr>
          <a:xfrm>
            <a:off x="623888" y="1506538"/>
            <a:ext cx="10945812" cy="5377238"/>
          </a:xfrm>
        </p:spPr>
        <p:txBody>
          <a:bodyPr/>
          <a:lstStyle>
            <a:lvl1pPr>
              <a:defRPr/>
            </a:lvl1pPr>
          </a:lstStyle>
          <a:p>
            <a:pPr lvl="0"/>
            <a:r>
              <a:rPr lang="sv-SE" noProof="0" dirty="0"/>
              <a:t>Klicka på en ikon för att lägga till bildmaterial</a:t>
            </a:r>
          </a:p>
        </p:txBody>
      </p:sp>
      <p:cxnSp>
        <p:nvCxnSpPr>
          <p:cNvPr id="4" name="Rak 3">
            <a:extLst>
              <a:ext uri="{FF2B5EF4-FFF2-40B4-BE49-F238E27FC236}">
                <a16:creationId xmlns:a16="http://schemas.microsoft.com/office/drawing/2014/main" id="{B49C9A3A-CED5-F748-886F-1B275BF3D306}"/>
              </a:ext>
            </a:extLst>
          </p:cNvPr>
          <p:cNvCxnSpPr/>
          <p:nvPr userDrawn="1"/>
        </p:nvCxnSpPr>
        <p:spPr>
          <a:xfrm>
            <a:off x="0" y="7056022"/>
            <a:ext cx="12193588"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
        <p:nvSpPr>
          <p:cNvPr id="5" name="Rubrik 1" title="Rubrik">
            <a:extLst>
              <a:ext uri="{FF2B5EF4-FFF2-40B4-BE49-F238E27FC236}">
                <a16:creationId xmlns:a16="http://schemas.microsoft.com/office/drawing/2014/main" id="{C2194841-4E5B-B64B-A71B-A510103F49DD}"/>
              </a:ext>
            </a:extLst>
          </p:cNvPr>
          <p:cNvSpPr>
            <a:spLocks noGrp="1"/>
          </p:cNvSpPr>
          <p:nvPr>
            <p:ph type="title" hasCustomPrompt="1"/>
          </p:nvPr>
        </p:nvSpPr>
        <p:spPr>
          <a:xfrm>
            <a:off x="607507" y="124063"/>
            <a:ext cx="10889887" cy="1270265"/>
          </a:xfrm>
        </p:spPr>
        <p:txBody>
          <a:bodyPr anchor="ctr" anchorCtr="0"/>
          <a:lstStyle>
            <a:lvl1pPr>
              <a:defRPr baseline="0"/>
            </a:lvl1pPr>
          </a:lstStyle>
          <a:p>
            <a:r>
              <a:rPr lang="sv-SE" dirty="0"/>
              <a:t>Rubrik</a:t>
            </a:r>
          </a:p>
        </p:txBody>
      </p:sp>
    </p:spTree>
    <p:extLst>
      <p:ext uri="{BB962C8B-B14F-4D97-AF65-F5344CB8AC3E}">
        <p14:creationId xmlns:p14="http://schemas.microsoft.com/office/powerpoint/2010/main" val="184567148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Rubrik och 2 bilder">
    <p:spTree>
      <p:nvGrpSpPr>
        <p:cNvPr id="1" name=""/>
        <p:cNvGrpSpPr/>
        <p:nvPr/>
      </p:nvGrpSpPr>
      <p:grpSpPr>
        <a:xfrm>
          <a:off x="0" y="0"/>
          <a:ext cx="0" cy="0"/>
          <a:chOff x="0" y="0"/>
          <a:chExt cx="0" cy="0"/>
        </a:xfrm>
      </p:grpSpPr>
      <p:cxnSp>
        <p:nvCxnSpPr>
          <p:cNvPr id="5" name="Rak 4">
            <a:extLst>
              <a:ext uri="{FF2B5EF4-FFF2-40B4-BE49-F238E27FC236}">
                <a16:creationId xmlns:a16="http://schemas.microsoft.com/office/drawing/2014/main" id="{24BDC1BA-61DA-5F41-9FAA-9D1F4FA46F2A}"/>
              </a:ext>
            </a:extLst>
          </p:cNvPr>
          <p:cNvCxnSpPr/>
          <p:nvPr userDrawn="1"/>
        </p:nvCxnSpPr>
        <p:spPr>
          <a:xfrm>
            <a:off x="0" y="7056022"/>
            <a:ext cx="12193588"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
        <p:nvSpPr>
          <p:cNvPr id="8" name="Rubrik 1" title="Rubrik">
            <a:extLst>
              <a:ext uri="{FF2B5EF4-FFF2-40B4-BE49-F238E27FC236}">
                <a16:creationId xmlns:a16="http://schemas.microsoft.com/office/drawing/2014/main" id="{6EEE6F58-AF26-6E40-BB20-5752DD11CDB3}"/>
              </a:ext>
            </a:extLst>
          </p:cNvPr>
          <p:cNvSpPr>
            <a:spLocks noGrp="1"/>
          </p:cNvSpPr>
          <p:nvPr>
            <p:ph type="title" hasCustomPrompt="1"/>
          </p:nvPr>
        </p:nvSpPr>
        <p:spPr>
          <a:xfrm>
            <a:off x="607507" y="124063"/>
            <a:ext cx="10889887" cy="1270265"/>
          </a:xfrm>
        </p:spPr>
        <p:txBody>
          <a:bodyPr anchor="ctr" anchorCtr="0"/>
          <a:lstStyle>
            <a:lvl1pPr>
              <a:defRPr baseline="0"/>
            </a:lvl1pPr>
          </a:lstStyle>
          <a:p>
            <a:r>
              <a:rPr lang="sv-SE" dirty="0"/>
              <a:t>Rubrik</a:t>
            </a:r>
          </a:p>
        </p:txBody>
      </p:sp>
      <p:sp>
        <p:nvSpPr>
          <p:cNvPr id="9" name="Platshållare för text 6" title="Text">
            <a:extLst>
              <a:ext uri="{FF2B5EF4-FFF2-40B4-BE49-F238E27FC236}">
                <a16:creationId xmlns:a16="http://schemas.microsoft.com/office/drawing/2014/main" id="{16401DE6-0A42-6D4F-83DE-CF580E1FEB61}"/>
              </a:ext>
            </a:extLst>
          </p:cNvPr>
          <p:cNvSpPr>
            <a:spLocks noGrp="1"/>
          </p:cNvSpPr>
          <p:nvPr>
            <p:ph type="body" sz="quarter" idx="13"/>
          </p:nvPr>
        </p:nvSpPr>
        <p:spPr>
          <a:xfrm>
            <a:off x="607937" y="1506538"/>
            <a:ext cx="5416849" cy="5227140"/>
          </a:xfrm>
        </p:spPr>
        <p:txBody>
          <a:bodyPr/>
          <a:lstStyle>
            <a:lvl3pPr>
              <a:defRPr sz="1800"/>
            </a:lvl3pPr>
          </a:lstStyle>
          <a:p>
            <a:pPr lvl="0"/>
            <a:r>
              <a:rPr lang="sv-SE"/>
              <a:t>Redigera format för bakgrundstext</a:t>
            </a:r>
          </a:p>
          <a:p>
            <a:pPr lvl="1"/>
            <a:r>
              <a:rPr lang="sv-SE"/>
              <a:t>Nivå två</a:t>
            </a:r>
          </a:p>
          <a:p>
            <a:pPr lvl="2"/>
            <a:r>
              <a:rPr lang="sv-SE"/>
              <a:t>Nivå tre</a:t>
            </a:r>
          </a:p>
        </p:txBody>
      </p:sp>
      <p:sp>
        <p:nvSpPr>
          <p:cNvPr id="10" name="Platshållare för text 6" title="Text">
            <a:extLst>
              <a:ext uri="{FF2B5EF4-FFF2-40B4-BE49-F238E27FC236}">
                <a16:creationId xmlns:a16="http://schemas.microsoft.com/office/drawing/2014/main" id="{B30B6FB9-231C-C240-827C-20F1AEE666AB}"/>
              </a:ext>
            </a:extLst>
          </p:cNvPr>
          <p:cNvSpPr>
            <a:spLocks noGrp="1"/>
          </p:cNvSpPr>
          <p:nvPr>
            <p:ph type="body" sz="quarter" idx="14"/>
          </p:nvPr>
        </p:nvSpPr>
        <p:spPr>
          <a:xfrm>
            <a:off x="6152553" y="1506538"/>
            <a:ext cx="5416849" cy="5227140"/>
          </a:xfrm>
        </p:spPr>
        <p:txBody>
          <a:bodyPr/>
          <a:lstStyle>
            <a:lvl3pPr>
              <a:defRPr sz="1800"/>
            </a:lvl3pPr>
          </a:lstStyle>
          <a:p>
            <a:pPr lvl="0"/>
            <a:r>
              <a:rPr lang="sv-SE"/>
              <a:t>Redigera format för bakgrundstext</a:t>
            </a:r>
          </a:p>
          <a:p>
            <a:pPr lvl="1"/>
            <a:r>
              <a:rPr lang="sv-SE"/>
              <a:t>Nivå två</a:t>
            </a:r>
          </a:p>
          <a:p>
            <a:pPr lvl="2"/>
            <a:r>
              <a:rPr lang="sv-SE"/>
              <a:t>Nivå tre</a:t>
            </a:r>
          </a:p>
        </p:txBody>
      </p:sp>
    </p:spTree>
    <p:extLst>
      <p:ext uri="{BB962C8B-B14F-4D97-AF65-F5344CB8AC3E}">
        <p14:creationId xmlns:p14="http://schemas.microsoft.com/office/powerpoint/2010/main" val="165932870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Rubrik och 3 bilder">
    <p:spTree>
      <p:nvGrpSpPr>
        <p:cNvPr id="1" name=""/>
        <p:cNvGrpSpPr/>
        <p:nvPr/>
      </p:nvGrpSpPr>
      <p:grpSpPr>
        <a:xfrm>
          <a:off x="0" y="0"/>
          <a:ext cx="0" cy="0"/>
          <a:chOff x="0" y="0"/>
          <a:chExt cx="0" cy="0"/>
        </a:xfrm>
      </p:grpSpPr>
      <p:sp>
        <p:nvSpPr>
          <p:cNvPr id="12" name="Platshållare för innehåll 11" title="Bildmaterial"/>
          <p:cNvSpPr>
            <a:spLocks noGrp="1"/>
          </p:cNvSpPr>
          <p:nvPr>
            <p:ph sz="quarter" idx="14" hasCustomPrompt="1"/>
          </p:nvPr>
        </p:nvSpPr>
        <p:spPr>
          <a:xfrm>
            <a:off x="623887" y="1506538"/>
            <a:ext cx="6971773" cy="5281207"/>
          </a:xfrm>
        </p:spPr>
        <p:txBody>
          <a:bodyPr/>
          <a:lstStyle/>
          <a:p>
            <a:pPr lvl="0"/>
            <a:r>
              <a:rPr lang="sv-SE" noProof="0" dirty="0"/>
              <a:t>Klicka på en ikon för att lägga till bildmaterial</a:t>
            </a:r>
          </a:p>
        </p:txBody>
      </p:sp>
      <p:sp>
        <p:nvSpPr>
          <p:cNvPr id="5" name="Platshållare för bild 3" title="Bildmaterial"/>
          <p:cNvSpPr>
            <a:spLocks noGrp="1"/>
          </p:cNvSpPr>
          <p:nvPr>
            <p:ph type="pic" sz="quarter" idx="11"/>
          </p:nvPr>
        </p:nvSpPr>
        <p:spPr>
          <a:xfrm>
            <a:off x="7710025" y="1506537"/>
            <a:ext cx="3859675" cy="2563555"/>
          </a:xfrm>
        </p:spPr>
        <p:txBody>
          <a:bodyPr/>
          <a:lstStyle/>
          <a:p>
            <a:pPr lvl="0"/>
            <a:r>
              <a:rPr lang="sv-SE" noProof="0"/>
              <a:t>Klicka på ikonen för att lägga till en bild</a:t>
            </a:r>
            <a:endParaRPr lang="sv-SE" noProof="0" dirty="0"/>
          </a:p>
        </p:txBody>
      </p:sp>
      <p:sp>
        <p:nvSpPr>
          <p:cNvPr id="9" name="Platshållare för bild 3" title="Bildmaterial"/>
          <p:cNvSpPr>
            <a:spLocks noGrp="1"/>
          </p:cNvSpPr>
          <p:nvPr>
            <p:ph type="pic" sz="quarter" idx="12"/>
          </p:nvPr>
        </p:nvSpPr>
        <p:spPr>
          <a:xfrm>
            <a:off x="7710025" y="4202705"/>
            <a:ext cx="3859675" cy="2585040"/>
          </a:xfrm>
        </p:spPr>
        <p:txBody>
          <a:bodyPr/>
          <a:lstStyle/>
          <a:p>
            <a:pPr lvl="0"/>
            <a:r>
              <a:rPr lang="sv-SE" noProof="0"/>
              <a:t>Klicka på ikonen för att lägga till en bild</a:t>
            </a:r>
            <a:endParaRPr lang="sv-SE" noProof="0" dirty="0"/>
          </a:p>
        </p:txBody>
      </p:sp>
      <p:cxnSp>
        <p:nvCxnSpPr>
          <p:cNvPr id="6" name="Rak 5">
            <a:extLst>
              <a:ext uri="{FF2B5EF4-FFF2-40B4-BE49-F238E27FC236}">
                <a16:creationId xmlns:a16="http://schemas.microsoft.com/office/drawing/2014/main" id="{C35DF01B-94AC-3B49-8464-A1F720385AE4}"/>
              </a:ext>
            </a:extLst>
          </p:cNvPr>
          <p:cNvCxnSpPr/>
          <p:nvPr userDrawn="1"/>
        </p:nvCxnSpPr>
        <p:spPr>
          <a:xfrm>
            <a:off x="0" y="7056022"/>
            <a:ext cx="12193588"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
        <p:nvSpPr>
          <p:cNvPr id="8" name="Rubrik 1" title="Rubrik">
            <a:extLst>
              <a:ext uri="{FF2B5EF4-FFF2-40B4-BE49-F238E27FC236}">
                <a16:creationId xmlns:a16="http://schemas.microsoft.com/office/drawing/2014/main" id="{22560BC4-5C53-1440-A51F-837FA38DC280}"/>
              </a:ext>
            </a:extLst>
          </p:cNvPr>
          <p:cNvSpPr>
            <a:spLocks noGrp="1"/>
          </p:cNvSpPr>
          <p:nvPr>
            <p:ph type="title" hasCustomPrompt="1"/>
          </p:nvPr>
        </p:nvSpPr>
        <p:spPr>
          <a:xfrm>
            <a:off x="607507" y="124063"/>
            <a:ext cx="10889887" cy="1270265"/>
          </a:xfrm>
        </p:spPr>
        <p:txBody>
          <a:bodyPr anchor="ctr" anchorCtr="0"/>
          <a:lstStyle>
            <a:lvl1pPr>
              <a:defRPr baseline="0"/>
            </a:lvl1pPr>
          </a:lstStyle>
          <a:p>
            <a:r>
              <a:rPr lang="sv-SE" dirty="0"/>
              <a:t>Rubrik</a:t>
            </a:r>
          </a:p>
        </p:txBody>
      </p:sp>
    </p:spTree>
    <p:extLst>
      <p:ext uri="{BB962C8B-B14F-4D97-AF65-F5344CB8AC3E}">
        <p14:creationId xmlns:p14="http://schemas.microsoft.com/office/powerpoint/2010/main" val="22801961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Rubrik och 4 bilder">
    <p:spTree>
      <p:nvGrpSpPr>
        <p:cNvPr id="1" name=""/>
        <p:cNvGrpSpPr/>
        <p:nvPr/>
      </p:nvGrpSpPr>
      <p:grpSpPr>
        <a:xfrm>
          <a:off x="0" y="0"/>
          <a:ext cx="0" cy="0"/>
          <a:chOff x="0" y="0"/>
          <a:chExt cx="0" cy="0"/>
        </a:xfrm>
      </p:grpSpPr>
      <p:sp>
        <p:nvSpPr>
          <p:cNvPr id="4" name="Platshållare för bild 3"/>
          <p:cNvSpPr>
            <a:spLocks noGrp="1"/>
          </p:cNvSpPr>
          <p:nvPr>
            <p:ph type="pic" sz="quarter" idx="10"/>
          </p:nvPr>
        </p:nvSpPr>
        <p:spPr>
          <a:xfrm>
            <a:off x="607507" y="1506058"/>
            <a:ext cx="3663325" cy="5257064"/>
          </a:xfrm>
        </p:spPr>
        <p:txBody>
          <a:bodyPr/>
          <a:lstStyle/>
          <a:p>
            <a:pPr lvl="0"/>
            <a:r>
              <a:rPr lang="sv-SE" noProof="0"/>
              <a:t>Klicka på ikonen för att lägga till en bild</a:t>
            </a:r>
            <a:endParaRPr lang="sv-SE" noProof="0" dirty="0"/>
          </a:p>
        </p:txBody>
      </p:sp>
      <p:sp>
        <p:nvSpPr>
          <p:cNvPr id="5" name="Platshållare för bild 3"/>
          <p:cNvSpPr>
            <a:spLocks noGrp="1"/>
          </p:cNvSpPr>
          <p:nvPr>
            <p:ph type="pic" sz="quarter" idx="11"/>
          </p:nvPr>
        </p:nvSpPr>
        <p:spPr>
          <a:xfrm>
            <a:off x="4389873" y="1506059"/>
            <a:ext cx="3408444" cy="2287235"/>
          </a:xfrm>
        </p:spPr>
        <p:txBody>
          <a:bodyPr/>
          <a:lstStyle/>
          <a:p>
            <a:pPr lvl="0"/>
            <a:r>
              <a:rPr lang="sv-SE" noProof="0"/>
              <a:t>Klicka på ikonen för att lägga till en bild</a:t>
            </a:r>
            <a:endParaRPr lang="sv-SE" noProof="0" dirty="0"/>
          </a:p>
        </p:txBody>
      </p:sp>
      <p:sp>
        <p:nvSpPr>
          <p:cNvPr id="12" name="Platshållare för bild 3"/>
          <p:cNvSpPr>
            <a:spLocks noGrp="1"/>
          </p:cNvSpPr>
          <p:nvPr>
            <p:ph type="pic" sz="quarter" idx="14"/>
          </p:nvPr>
        </p:nvSpPr>
        <p:spPr>
          <a:xfrm>
            <a:off x="4389873" y="3923762"/>
            <a:ext cx="3408444" cy="2839360"/>
          </a:xfrm>
        </p:spPr>
        <p:txBody>
          <a:bodyPr/>
          <a:lstStyle/>
          <a:p>
            <a:pPr lvl="0"/>
            <a:r>
              <a:rPr lang="sv-SE" noProof="0"/>
              <a:t>Klicka på ikonen för att lägga till en bild</a:t>
            </a:r>
            <a:endParaRPr lang="sv-SE" noProof="0" dirty="0"/>
          </a:p>
        </p:txBody>
      </p:sp>
      <p:sp>
        <p:nvSpPr>
          <p:cNvPr id="13" name="Platshållare för bild 3"/>
          <p:cNvSpPr>
            <a:spLocks noGrp="1"/>
          </p:cNvSpPr>
          <p:nvPr>
            <p:ph type="pic" sz="quarter" idx="15"/>
          </p:nvPr>
        </p:nvSpPr>
        <p:spPr>
          <a:xfrm>
            <a:off x="7908863" y="1506058"/>
            <a:ext cx="3660838" cy="5257064"/>
          </a:xfrm>
        </p:spPr>
        <p:txBody>
          <a:bodyPr/>
          <a:lstStyle/>
          <a:p>
            <a:pPr lvl="0"/>
            <a:r>
              <a:rPr lang="sv-SE" noProof="0"/>
              <a:t>Klicka på ikonen för att lägga till en bild</a:t>
            </a:r>
            <a:endParaRPr lang="sv-SE" noProof="0" dirty="0"/>
          </a:p>
        </p:txBody>
      </p:sp>
      <p:cxnSp>
        <p:nvCxnSpPr>
          <p:cNvPr id="7" name="Rak 6">
            <a:extLst>
              <a:ext uri="{FF2B5EF4-FFF2-40B4-BE49-F238E27FC236}">
                <a16:creationId xmlns:a16="http://schemas.microsoft.com/office/drawing/2014/main" id="{D1595F28-83AF-8844-BDCC-9B46A4391188}"/>
              </a:ext>
            </a:extLst>
          </p:cNvPr>
          <p:cNvCxnSpPr/>
          <p:nvPr userDrawn="1"/>
        </p:nvCxnSpPr>
        <p:spPr>
          <a:xfrm>
            <a:off x="0" y="7056022"/>
            <a:ext cx="12193588"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
        <p:nvSpPr>
          <p:cNvPr id="9" name="Rubrik 1" title="Rubrik">
            <a:extLst>
              <a:ext uri="{FF2B5EF4-FFF2-40B4-BE49-F238E27FC236}">
                <a16:creationId xmlns:a16="http://schemas.microsoft.com/office/drawing/2014/main" id="{10DFC882-19AE-334C-B23B-E474E3958248}"/>
              </a:ext>
            </a:extLst>
          </p:cNvPr>
          <p:cNvSpPr>
            <a:spLocks noGrp="1"/>
          </p:cNvSpPr>
          <p:nvPr>
            <p:ph type="title" hasCustomPrompt="1"/>
          </p:nvPr>
        </p:nvSpPr>
        <p:spPr>
          <a:xfrm>
            <a:off x="607507" y="124063"/>
            <a:ext cx="10889887" cy="1270265"/>
          </a:xfrm>
        </p:spPr>
        <p:txBody>
          <a:bodyPr anchor="ctr" anchorCtr="0"/>
          <a:lstStyle>
            <a:lvl1pPr>
              <a:defRPr baseline="0"/>
            </a:lvl1pPr>
          </a:lstStyle>
          <a:p>
            <a:r>
              <a:rPr lang="sv-SE" dirty="0"/>
              <a:t>Rubrik</a:t>
            </a:r>
          </a:p>
        </p:txBody>
      </p:sp>
    </p:spTree>
    <p:extLst>
      <p:ext uri="{BB962C8B-B14F-4D97-AF65-F5344CB8AC3E}">
        <p14:creationId xmlns:p14="http://schemas.microsoft.com/office/powerpoint/2010/main" val="390374301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grön avsnittsrubrik">
    <p:bg>
      <p:bgPr>
        <a:solidFill>
          <a:schemeClr val="accent6"/>
        </a:solidFill>
        <a:effectLst/>
      </p:bgPr>
    </p:bg>
    <p:spTree>
      <p:nvGrpSpPr>
        <p:cNvPr id="1" name=""/>
        <p:cNvGrpSpPr/>
        <p:nvPr/>
      </p:nvGrpSpPr>
      <p:grpSpPr>
        <a:xfrm>
          <a:off x="0" y="0"/>
          <a:ext cx="0" cy="0"/>
          <a:chOff x="0" y="0"/>
          <a:chExt cx="0" cy="0"/>
        </a:xfrm>
      </p:grpSpPr>
      <p:sp>
        <p:nvSpPr>
          <p:cNvPr id="3" name="Rubrik 1" title="Rubrik">
            <a:extLst>
              <a:ext uri="{FF2B5EF4-FFF2-40B4-BE49-F238E27FC236}">
                <a16:creationId xmlns:a16="http://schemas.microsoft.com/office/drawing/2014/main" id="{9D163174-A216-1E4D-BA65-C171E0670250}"/>
              </a:ext>
            </a:extLst>
          </p:cNvPr>
          <p:cNvSpPr>
            <a:spLocks noGrp="1"/>
          </p:cNvSpPr>
          <p:nvPr>
            <p:ph type="title" hasCustomPrompt="1"/>
          </p:nvPr>
        </p:nvSpPr>
        <p:spPr>
          <a:xfrm>
            <a:off x="431427" y="2874690"/>
            <a:ext cx="11281469" cy="1270265"/>
          </a:xfrm>
        </p:spPr>
        <p:txBody>
          <a:bodyPr/>
          <a:lstStyle>
            <a:lvl1pPr algn="ctr">
              <a:defRPr baseline="0">
                <a:solidFill>
                  <a:schemeClr val="tx1"/>
                </a:solidFill>
              </a:defRPr>
            </a:lvl1pPr>
          </a:lstStyle>
          <a:p>
            <a:r>
              <a:rPr lang="sv-SE" dirty="0"/>
              <a:t>Rubrik</a:t>
            </a:r>
          </a:p>
        </p:txBody>
      </p:sp>
    </p:spTree>
    <p:extLst>
      <p:ext uri="{BB962C8B-B14F-4D97-AF65-F5344CB8AC3E}">
        <p14:creationId xmlns:p14="http://schemas.microsoft.com/office/powerpoint/2010/main" val="7978892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grön avsnittsrubrik">
    <p:bg>
      <p:bgPr>
        <a:solidFill>
          <a:schemeClr val="accent1"/>
        </a:solidFill>
        <a:effectLst/>
      </p:bgPr>
    </p:bg>
    <p:spTree>
      <p:nvGrpSpPr>
        <p:cNvPr id="1" name=""/>
        <p:cNvGrpSpPr/>
        <p:nvPr/>
      </p:nvGrpSpPr>
      <p:grpSpPr>
        <a:xfrm>
          <a:off x="0" y="0"/>
          <a:ext cx="0" cy="0"/>
          <a:chOff x="0" y="0"/>
          <a:chExt cx="0" cy="0"/>
        </a:xfrm>
      </p:grpSpPr>
      <p:sp>
        <p:nvSpPr>
          <p:cNvPr id="3" name="Rubrik 1" title="Rubrik">
            <a:extLst>
              <a:ext uri="{FF2B5EF4-FFF2-40B4-BE49-F238E27FC236}">
                <a16:creationId xmlns:a16="http://schemas.microsoft.com/office/drawing/2014/main" id="{9D163174-A216-1E4D-BA65-C171E0670250}"/>
              </a:ext>
            </a:extLst>
          </p:cNvPr>
          <p:cNvSpPr>
            <a:spLocks noGrp="1"/>
          </p:cNvSpPr>
          <p:nvPr>
            <p:ph type="title" hasCustomPrompt="1"/>
          </p:nvPr>
        </p:nvSpPr>
        <p:spPr>
          <a:xfrm>
            <a:off x="431427" y="2874690"/>
            <a:ext cx="11281469" cy="1270265"/>
          </a:xfrm>
        </p:spPr>
        <p:txBody>
          <a:bodyPr/>
          <a:lstStyle>
            <a:lvl1pPr algn="ctr">
              <a:defRPr baseline="0">
                <a:solidFill>
                  <a:schemeClr val="tx1"/>
                </a:solidFill>
              </a:defRPr>
            </a:lvl1pPr>
          </a:lstStyle>
          <a:p>
            <a:r>
              <a:rPr lang="sv-SE" dirty="0"/>
              <a:t>Rubrik</a:t>
            </a:r>
          </a:p>
        </p:txBody>
      </p:sp>
    </p:spTree>
    <p:extLst>
      <p:ext uri="{BB962C8B-B14F-4D97-AF65-F5344CB8AC3E}">
        <p14:creationId xmlns:p14="http://schemas.microsoft.com/office/powerpoint/2010/main" val="4155657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A-grön avsnittsrubrik">
    <p:bg>
      <p:bgPr>
        <a:solidFill>
          <a:schemeClr val="tx2"/>
        </a:solidFill>
        <a:effectLst/>
      </p:bgPr>
    </p:bg>
    <p:spTree>
      <p:nvGrpSpPr>
        <p:cNvPr id="1" name=""/>
        <p:cNvGrpSpPr/>
        <p:nvPr/>
      </p:nvGrpSpPr>
      <p:grpSpPr>
        <a:xfrm>
          <a:off x="0" y="0"/>
          <a:ext cx="0" cy="0"/>
          <a:chOff x="0" y="0"/>
          <a:chExt cx="0" cy="0"/>
        </a:xfrm>
      </p:grpSpPr>
      <p:sp>
        <p:nvSpPr>
          <p:cNvPr id="3" name="Rubrik 1" title="Rubrik">
            <a:extLst>
              <a:ext uri="{FF2B5EF4-FFF2-40B4-BE49-F238E27FC236}">
                <a16:creationId xmlns:a16="http://schemas.microsoft.com/office/drawing/2014/main" id="{9D163174-A216-1E4D-BA65-C171E0670250}"/>
              </a:ext>
            </a:extLst>
          </p:cNvPr>
          <p:cNvSpPr>
            <a:spLocks noGrp="1"/>
          </p:cNvSpPr>
          <p:nvPr>
            <p:ph type="title" hasCustomPrompt="1"/>
          </p:nvPr>
        </p:nvSpPr>
        <p:spPr>
          <a:xfrm>
            <a:off x="431427" y="2874690"/>
            <a:ext cx="11281469" cy="1270265"/>
          </a:xfrm>
        </p:spPr>
        <p:txBody>
          <a:bodyPr/>
          <a:lstStyle>
            <a:lvl1pPr algn="ctr">
              <a:defRPr baseline="0">
                <a:solidFill>
                  <a:schemeClr val="bg1"/>
                </a:solidFill>
              </a:defRPr>
            </a:lvl1pPr>
          </a:lstStyle>
          <a:p>
            <a:r>
              <a:rPr lang="sv-SE" dirty="0"/>
              <a:t>Rubrik</a:t>
            </a:r>
          </a:p>
        </p:txBody>
      </p:sp>
    </p:spTree>
    <p:extLst>
      <p:ext uri="{BB962C8B-B14F-4D97-AF65-F5344CB8AC3E}">
        <p14:creationId xmlns:p14="http://schemas.microsoft.com/office/powerpoint/2010/main" val="36881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2" name="Rubrik 1" title="Rubrik"/>
          <p:cNvSpPr>
            <a:spLocks noGrp="1"/>
          </p:cNvSpPr>
          <p:nvPr>
            <p:ph type="title" hasCustomPrompt="1"/>
          </p:nvPr>
        </p:nvSpPr>
        <p:spPr>
          <a:xfrm>
            <a:off x="607507" y="124063"/>
            <a:ext cx="10889887" cy="1270265"/>
          </a:xfrm>
        </p:spPr>
        <p:txBody>
          <a:bodyPr/>
          <a:lstStyle>
            <a:lvl1pPr>
              <a:defRPr baseline="0"/>
            </a:lvl1pPr>
          </a:lstStyle>
          <a:p>
            <a:r>
              <a:rPr lang="sv-SE" dirty="0"/>
              <a:t>Rubrik</a:t>
            </a:r>
          </a:p>
        </p:txBody>
      </p:sp>
      <p:sp>
        <p:nvSpPr>
          <p:cNvPr id="7" name="Platshållare för text 6" title="Text"/>
          <p:cNvSpPr>
            <a:spLocks noGrp="1"/>
          </p:cNvSpPr>
          <p:nvPr>
            <p:ph type="body" sz="quarter" idx="12"/>
          </p:nvPr>
        </p:nvSpPr>
        <p:spPr>
          <a:xfrm>
            <a:off x="607937" y="1506538"/>
            <a:ext cx="8641359" cy="5227140"/>
          </a:xfrm>
        </p:spPr>
        <p:txBody>
          <a:bodyPr/>
          <a:lstStyle>
            <a:lvl3pPr>
              <a:defRPr sz="1800"/>
            </a:lvl3pPr>
          </a:lstStyle>
          <a:p>
            <a:pPr lvl="0"/>
            <a:r>
              <a:rPr lang="sv-SE"/>
              <a:t>Redigera format för bakgrundstext</a:t>
            </a:r>
          </a:p>
          <a:p>
            <a:pPr lvl="1"/>
            <a:r>
              <a:rPr lang="sv-SE"/>
              <a:t>Nivå två</a:t>
            </a:r>
          </a:p>
          <a:p>
            <a:pPr lvl="2"/>
            <a:r>
              <a:rPr lang="sv-SE"/>
              <a:t>Nivå tre</a:t>
            </a:r>
          </a:p>
        </p:txBody>
      </p:sp>
      <p:cxnSp>
        <p:nvCxnSpPr>
          <p:cNvPr id="4" name="Rak 3">
            <a:extLst>
              <a:ext uri="{FF2B5EF4-FFF2-40B4-BE49-F238E27FC236}">
                <a16:creationId xmlns:a16="http://schemas.microsoft.com/office/drawing/2014/main" id="{DB3A38F6-B6DC-D847-8C4B-612F817A8C7F}"/>
              </a:ext>
            </a:extLst>
          </p:cNvPr>
          <p:cNvCxnSpPr/>
          <p:nvPr userDrawn="1"/>
        </p:nvCxnSpPr>
        <p:spPr>
          <a:xfrm>
            <a:off x="0" y="7056022"/>
            <a:ext cx="12193588"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8354789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ubrik, underrubrik och innehåll">
    <p:spTree>
      <p:nvGrpSpPr>
        <p:cNvPr id="1" name=""/>
        <p:cNvGrpSpPr/>
        <p:nvPr/>
      </p:nvGrpSpPr>
      <p:grpSpPr>
        <a:xfrm>
          <a:off x="0" y="0"/>
          <a:ext cx="0" cy="0"/>
          <a:chOff x="0" y="0"/>
          <a:chExt cx="0" cy="0"/>
        </a:xfrm>
      </p:grpSpPr>
      <p:cxnSp>
        <p:nvCxnSpPr>
          <p:cNvPr id="6" name="Rak 5">
            <a:extLst>
              <a:ext uri="{FF2B5EF4-FFF2-40B4-BE49-F238E27FC236}">
                <a16:creationId xmlns:a16="http://schemas.microsoft.com/office/drawing/2014/main" id="{293F6F8B-6323-A145-A493-43DA47A99E41}"/>
              </a:ext>
            </a:extLst>
          </p:cNvPr>
          <p:cNvCxnSpPr/>
          <p:nvPr userDrawn="1"/>
        </p:nvCxnSpPr>
        <p:spPr>
          <a:xfrm>
            <a:off x="0" y="7056022"/>
            <a:ext cx="12193588"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
        <p:nvSpPr>
          <p:cNvPr id="8" name="Rubrik 1" title="Rubrik">
            <a:extLst>
              <a:ext uri="{FF2B5EF4-FFF2-40B4-BE49-F238E27FC236}">
                <a16:creationId xmlns:a16="http://schemas.microsoft.com/office/drawing/2014/main" id="{DE0DE361-D559-CC40-AF24-0169782F41A2}"/>
              </a:ext>
            </a:extLst>
          </p:cNvPr>
          <p:cNvSpPr>
            <a:spLocks noGrp="1"/>
          </p:cNvSpPr>
          <p:nvPr>
            <p:ph type="title" hasCustomPrompt="1"/>
          </p:nvPr>
        </p:nvSpPr>
        <p:spPr>
          <a:xfrm>
            <a:off x="607507" y="124063"/>
            <a:ext cx="10889887" cy="1270265"/>
          </a:xfrm>
        </p:spPr>
        <p:txBody>
          <a:bodyPr anchor="ctr" anchorCtr="0"/>
          <a:lstStyle>
            <a:lvl1pPr>
              <a:defRPr baseline="0"/>
            </a:lvl1pPr>
          </a:lstStyle>
          <a:p>
            <a:r>
              <a:rPr lang="sv-SE" dirty="0"/>
              <a:t>Rubrik</a:t>
            </a:r>
          </a:p>
        </p:txBody>
      </p:sp>
      <p:sp>
        <p:nvSpPr>
          <p:cNvPr id="10" name="Platshållare för text 6" title="Text">
            <a:extLst>
              <a:ext uri="{FF2B5EF4-FFF2-40B4-BE49-F238E27FC236}">
                <a16:creationId xmlns:a16="http://schemas.microsoft.com/office/drawing/2014/main" id="{8390DEE6-F18F-514C-8348-25DC82432D8C}"/>
              </a:ext>
            </a:extLst>
          </p:cNvPr>
          <p:cNvSpPr>
            <a:spLocks noGrp="1"/>
          </p:cNvSpPr>
          <p:nvPr>
            <p:ph type="body" sz="quarter" idx="12"/>
          </p:nvPr>
        </p:nvSpPr>
        <p:spPr>
          <a:xfrm>
            <a:off x="607937" y="2154238"/>
            <a:ext cx="8641359" cy="5227140"/>
          </a:xfrm>
        </p:spPr>
        <p:txBody>
          <a:bodyPr/>
          <a:lstStyle>
            <a:lvl3pPr>
              <a:defRPr sz="1800"/>
            </a:lvl3pPr>
          </a:lstStyle>
          <a:p>
            <a:pPr lvl="0"/>
            <a:r>
              <a:rPr lang="sv-SE"/>
              <a:t>Redigera format för bakgrundstext</a:t>
            </a:r>
          </a:p>
          <a:p>
            <a:pPr lvl="1"/>
            <a:r>
              <a:rPr lang="sv-SE"/>
              <a:t>Nivå två</a:t>
            </a:r>
          </a:p>
          <a:p>
            <a:pPr lvl="2"/>
            <a:r>
              <a:rPr lang="sv-SE"/>
              <a:t>Nivå tre</a:t>
            </a:r>
          </a:p>
        </p:txBody>
      </p:sp>
      <p:sp>
        <p:nvSpPr>
          <p:cNvPr id="12" name="Platshållare för text 12">
            <a:extLst>
              <a:ext uri="{FF2B5EF4-FFF2-40B4-BE49-F238E27FC236}">
                <a16:creationId xmlns:a16="http://schemas.microsoft.com/office/drawing/2014/main" id="{841B0CD3-E4C9-2842-A82C-12536631AC86}"/>
              </a:ext>
            </a:extLst>
          </p:cNvPr>
          <p:cNvSpPr>
            <a:spLocks noGrp="1"/>
          </p:cNvSpPr>
          <p:nvPr>
            <p:ph type="body" sz="quarter" idx="15" hasCustomPrompt="1"/>
          </p:nvPr>
        </p:nvSpPr>
        <p:spPr>
          <a:xfrm>
            <a:off x="608013" y="1506538"/>
            <a:ext cx="10961687" cy="576262"/>
          </a:xfrm>
        </p:spPr>
        <p:txBody>
          <a:bodyPr/>
          <a:lstStyle>
            <a:lvl1pPr marL="0" indent="0">
              <a:buFontTx/>
              <a:buNone/>
              <a:defRPr sz="2800" b="1"/>
            </a:lvl1pPr>
          </a:lstStyle>
          <a:p>
            <a:r>
              <a:rPr lang="sv-SE" dirty="0"/>
              <a:t>Underrubrik</a:t>
            </a:r>
          </a:p>
        </p:txBody>
      </p:sp>
    </p:spTree>
    <p:extLst>
      <p:ext uri="{BB962C8B-B14F-4D97-AF65-F5344CB8AC3E}">
        <p14:creationId xmlns:p14="http://schemas.microsoft.com/office/powerpoint/2010/main" val="386867931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ubrik &amp; underrubrik">
    <p:spTree>
      <p:nvGrpSpPr>
        <p:cNvPr id="1" name=""/>
        <p:cNvGrpSpPr/>
        <p:nvPr/>
      </p:nvGrpSpPr>
      <p:grpSpPr>
        <a:xfrm>
          <a:off x="0" y="0"/>
          <a:ext cx="0" cy="0"/>
          <a:chOff x="0" y="0"/>
          <a:chExt cx="0" cy="0"/>
        </a:xfrm>
      </p:grpSpPr>
      <p:cxnSp>
        <p:nvCxnSpPr>
          <p:cNvPr id="4" name="Rak 3">
            <a:extLst>
              <a:ext uri="{FF2B5EF4-FFF2-40B4-BE49-F238E27FC236}">
                <a16:creationId xmlns:a16="http://schemas.microsoft.com/office/drawing/2014/main" id="{03B7FA0E-1019-974A-AE27-EA2544F03E0A}"/>
              </a:ext>
            </a:extLst>
          </p:cNvPr>
          <p:cNvCxnSpPr/>
          <p:nvPr userDrawn="1"/>
        </p:nvCxnSpPr>
        <p:spPr>
          <a:xfrm>
            <a:off x="0" y="7056022"/>
            <a:ext cx="12193588"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
        <p:nvSpPr>
          <p:cNvPr id="8" name="Rubrik 1" title="Rubrik">
            <a:extLst>
              <a:ext uri="{FF2B5EF4-FFF2-40B4-BE49-F238E27FC236}">
                <a16:creationId xmlns:a16="http://schemas.microsoft.com/office/drawing/2014/main" id="{6EDC7DCB-3E51-4F4A-8FDC-283B790A6314}"/>
              </a:ext>
            </a:extLst>
          </p:cNvPr>
          <p:cNvSpPr>
            <a:spLocks noGrp="1"/>
          </p:cNvSpPr>
          <p:nvPr>
            <p:ph type="title" hasCustomPrompt="1"/>
          </p:nvPr>
        </p:nvSpPr>
        <p:spPr>
          <a:xfrm>
            <a:off x="607507" y="124063"/>
            <a:ext cx="10889887" cy="1270265"/>
          </a:xfrm>
        </p:spPr>
        <p:txBody>
          <a:bodyPr anchor="ctr" anchorCtr="0"/>
          <a:lstStyle>
            <a:lvl1pPr>
              <a:defRPr baseline="0"/>
            </a:lvl1pPr>
          </a:lstStyle>
          <a:p>
            <a:r>
              <a:rPr lang="sv-SE" dirty="0"/>
              <a:t>Rubrik</a:t>
            </a:r>
          </a:p>
        </p:txBody>
      </p:sp>
      <p:sp>
        <p:nvSpPr>
          <p:cNvPr id="9" name="Platshållare för text 12">
            <a:extLst>
              <a:ext uri="{FF2B5EF4-FFF2-40B4-BE49-F238E27FC236}">
                <a16:creationId xmlns:a16="http://schemas.microsoft.com/office/drawing/2014/main" id="{683CAA3C-A172-1746-9CEF-822656725F29}"/>
              </a:ext>
            </a:extLst>
          </p:cNvPr>
          <p:cNvSpPr>
            <a:spLocks noGrp="1"/>
          </p:cNvSpPr>
          <p:nvPr>
            <p:ph type="body" sz="quarter" idx="15" hasCustomPrompt="1"/>
          </p:nvPr>
        </p:nvSpPr>
        <p:spPr>
          <a:xfrm>
            <a:off x="608013" y="1506538"/>
            <a:ext cx="10961687" cy="576262"/>
          </a:xfrm>
        </p:spPr>
        <p:txBody>
          <a:bodyPr/>
          <a:lstStyle>
            <a:lvl1pPr marL="0" indent="0">
              <a:buFontTx/>
              <a:buNone/>
              <a:defRPr sz="2800" b="1"/>
            </a:lvl1pPr>
          </a:lstStyle>
          <a:p>
            <a:r>
              <a:rPr lang="sv-SE" dirty="0"/>
              <a:t>Underrubrik</a:t>
            </a:r>
          </a:p>
        </p:txBody>
      </p:sp>
    </p:spTree>
    <p:extLst>
      <p:ext uri="{BB962C8B-B14F-4D97-AF65-F5344CB8AC3E}">
        <p14:creationId xmlns:p14="http://schemas.microsoft.com/office/powerpoint/2010/main" val="422228089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cxnSp>
        <p:nvCxnSpPr>
          <p:cNvPr id="3" name="Rak 2">
            <a:extLst>
              <a:ext uri="{FF2B5EF4-FFF2-40B4-BE49-F238E27FC236}">
                <a16:creationId xmlns:a16="http://schemas.microsoft.com/office/drawing/2014/main" id="{74610EF0-951C-C647-B91B-E8AA352E1791}"/>
              </a:ext>
            </a:extLst>
          </p:cNvPr>
          <p:cNvCxnSpPr/>
          <p:nvPr userDrawn="1"/>
        </p:nvCxnSpPr>
        <p:spPr>
          <a:xfrm>
            <a:off x="0" y="7056022"/>
            <a:ext cx="12193588"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
        <p:nvSpPr>
          <p:cNvPr id="4" name="Rubrik 1" title="Rubrik">
            <a:extLst>
              <a:ext uri="{FF2B5EF4-FFF2-40B4-BE49-F238E27FC236}">
                <a16:creationId xmlns:a16="http://schemas.microsoft.com/office/drawing/2014/main" id="{5A5B65EA-9B29-0E4F-A264-E4F25E32111B}"/>
              </a:ext>
            </a:extLst>
          </p:cNvPr>
          <p:cNvSpPr>
            <a:spLocks noGrp="1"/>
          </p:cNvSpPr>
          <p:nvPr>
            <p:ph type="title" hasCustomPrompt="1"/>
          </p:nvPr>
        </p:nvSpPr>
        <p:spPr>
          <a:xfrm>
            <a:off x="607507" y="124063"/>
            <a:ext cx="10889887" cy="1270265"/>
          </a:xfrm>
        </p:spPr>
        <p:txBody>
          <a:bodyPr anchor="ctr" anchorCtr="0"/>
          <a:lstStyle>
            <a:lvl1pPr>
              <a:defRPr baseline="0"/>
            </a:lvl1pPr>
          </a:lstStyle>
          <a:p>
            <a:r>
              <a:rPr lang="sv-SE" dirty="0"/>
              <a:t>Rubrik</a:t>
            </a:r>
          </a:p>
        </p:txBody>
      </p:sp>
    </p:spTree>
    <p:extLst>
      <p:ext uri="{BB962C8B-B14F-4D97-AF65-F5344CB8AC3E}">
        <p14:creationId xmlns:p14="http://schemas.microsoft.com/office/powerpoint/2010/main" val="311018943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om layout">
    <p:spTree>
      <p:nvGrpSpPr>
        <p:cNvPr id="1" name=""/>
        <p:cNvGrpSpPr/>
        <p:nvPr/>
      </p:nvGrpSpPr>
      <p:grpSpPr>
        <a:xfrm>
          <a:off x="0" y="0"/>
          <a:ext cx="0" cy="0"/>
          <a:chOff x="0" y="0"/>
          <a:chExt cx="0" cy="0"/>
        </a:xfrm>
      </p:grpSpPr>
      <p:cxnSp>
        <p:nvCxnSpPr>
          <p:cNvPr id="2" name="Rak 1">
            <a:extLst>
              <a:ext uri="{FF2B5EF4-FFF2-40B4-BE49-F238E27FC236}">
                <a16:creationId xmlns:a16="http://schemas.microsoft.com/office/drawing/2014/main" id="{8CD6B4D6-B5AB-FD41-B8E5-4E72A9993917}"/>
              </a:ext>
            </a:extLst>
          </p:cNvPr>
          <p:cNvCxnSpPr/>
          <p:nvPr userDrawn="1"/>
        </p:nvCxnSpPr>
        <p:spPr>
          <a:xfrm>
            <a:off x="0" y="7056022"/>
            <a:ext cx="12193588"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4584554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ubrik, innehåll och liggande bild">
    <p:spTree>
      <p:nvGrpSpPr>
        <p:cNvPr id="1" name=""/>
        <p:cNvGrpSpPr/>
        <p:nvPr/>
      </p:nvGrpSpPr>
      <p:grpSpPr>
        <a:xfrm>
          <a:off x="0" y="0"/>
          <a:ext cx="0" cy="0"/>
          <a:chOff x="0" y="0"/>
          <a:chExt cx="0" cy="0"/>
        </a:xfrm>
      </p:grpSpPr>
      <p:sp>
        <p:nvSpPr>
          <p:cNvPr id="4" name="Platshållare för innehåll 3" title="Foto/illustration"/>
          <p:cNvSpPr>
            <a:spLocks noGrp="1"/>
          </p:cNvSpPr>
          <p:nvPr>
            <p:ph sz="quarter" idx="12" hasCustomPrompt="1"/>
          </p:nvPr>
        </p:nvSpPr>
        <p:spPr>
          <a:xfrm>
            <a:off x="6888544" y="1506538"/>
            <a:ext cx="4703846" cy="3457236"/>
          </a:xfrm>
        </p:spPr>
        <p:txBody>
          <a:bodyPr/>
          <a:lstStyle>
            <a:lvl1pPr>
              <a:defRPr/>
            </a:lvl1pPr>
          </a:lstStyle>
          <a:p>
            <a:pPr lvl="0"/>
            <a:r>
              <a:rPr lang="sv-SE" noProof="0" dirty="0"/>
              <a:t>Klicka på en ikon för att lägga till liggande bildmaterial</a:t>
            </a:r>
          </a:p>
        </p:txBody>
      </p:sp>
      <p:cxnSp>
        <p:nvCxnSpPr>
          <p:cNvPr id="6" name="Rak 5">
            <a:extLst>
              <a:ext uri="{FF2B5EF4-FFF2-40B4-BE49-F238E27FC236}">
                <a16:creationId xmlns:a16="http://schemas.microsoft.com/office/drawing/2014/main" id="{A45E828D-8472-E947-9F9B-D263F40A0CE4}"/>
              </a:ext>
            </a:extLst>
          </p:cNvPr>
          <p:cNvCxnSpPr/>
          <p:nvPr userDrawn="1"/>
        </p:nvCxnSpPr>
        <p:spPr>
          <a:xfrm>
            <a:off x="0" y="7056022"/>
            <a:ext cx="12193588"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
        <p:nvSpPr>
          <p:cNvPr id="7" name="Rubrik 1" title="Rubrik">
            <a:extLst>
              <a:ext uri="{FF2B5EF4-FFF2-40B4-BE49-F238E27FC236}">
                <a16:creationId xmlns:a16="http://schemas.microsoft.com/office/drawing/2014/main" id="{487CC6FD-B291-9540-A9EE-8B20378DC2F0}"/>
              </a:ext>
            </a:extLst>
          </p:cNvPr>
          <p:cNvSpPr>
            <a:spLocks noGrp="1"/>
          </p:cNvSpPr>
          <p:nvPr>
            <p:ph type="title" hasCustomPrompt="1"/>
          </p:nvPr>
        </p:nvSpPr>
        <p:spPr>
          <a:xfrm>
            <a:off x="607507" y="124063"/>
            <a:ext cx="10889887" cy="1270265"/>
          </a:xfrm>
        </p:spPr>
        <p:txBody>
          <a:bodyPr anchor="ctr" anchorCtr="0"/>
          <a:lstStyle>
            <a:lvl1pPr>
              <a:defRPr baseline="0"/>
            </a:lvl1pPr>
          </a:lstStyle>
          <a:p>
            <a:r>
              <a:rPr lang="sv-SE" dirty="0"/>
              <a:t>Rubrik</a:t>
            </a:r>
          </a:p>
        </p:txBody>
      </p:sp>
      <p:sp>
        <p:nvSpPr>
          <p:cNvPr id="8" name="Platshållare för text 6" title="Text">
            <a:extLst>
              <a:ext uri="{FF2B5EF4-FFF2-40B4-BE49-F238E27FC236}">
                <a16:creationId xmlns:a16="http://schemas.microsoft.com/office/drawing/2014/main" id="{548F190E-A9C9-5846-B4C3-CCEFB081B6D4}"/>
              </a:ext>
            </a:extLst>
          </p:cNvPr>
          <p:cNvSpPr>
            <a:spLocks noGrp="1"/>
          </p:cNvSpPr>
          <p:nvPr>
            <p:ph type="body" sz="quarter" idx="13"/>
          </p:nvPr>
        </p:nvSpPr>
        <p:spPr>
          <a:xfrm>
            <a:off x="607937" y="1506538"/>
            <a:ext cx="6136929" cy="5227140"/>
          </a:xfrm>
        </p:spPr>
        <p:txBody>
          <a:bodyPr/>
          <a:lstStyle>
            <a:lvl3pPr>
              <a:defRPr sz="1800"/>
            </a:lvl3pPr>
          </a:lstStyle>
          <a:p>
            <a:pPr lvl="0"/>
            <a:r>
              <a:rPr lang="sv-SE"/>
              <a:t>Redigera format för bakgrundstext</a:t>
            </a:r>
          </a:p>
          <a:p>
            <a:pPr lvl="1"/>
            <a:r>
              <a:rPr lang="sv-SE"/>
              <a:t>Nivå två</a:t>
            </a:r>
          </a:p>
          <a:p>
            <a:pPr lvl="2"/>
            <a:r>
              <a:rPr lang="sv-SE"/>
              <a:t>Nivå tre</a:t>
            </a:r>
          </a:p>
        </p:txBody>
      </p:sp>
    </p:spTree>
    <p:extLst>
      <p:ext uri="{BB962C8B-B14F-4D97-AF65-F5344CB8AC3E}">
        <p14:creationId xmlns:p14="http://schemas.microsoft.com/office/powerpoint/2010/main" val="402344501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Rubrik, innehåll och stående bild">
    <p:spTree>
      <p:nvGrpSpPr>
        <p:cNvPr id="1" name=""/>
        <p:cNvGrpSpPr/>
        <p:nvPr/>
      </p:nvGrpSpPr>
      <p:grpSpPr>
        <a:xfrm>
          <a:off x="0" y="0"/>
          <a:ext cx="0" cy="0"/>
          <a:chOff x="0" y="0"/>
          <a:chExt cx="0" cy="0"/>
        </a:xfrm>
      </p:grpSpPr>
      <p:sp>
        <p:nvSpPr>
          <p:cNvPr id="4" name="Platshållare för innehåll 3" title="Foto/illustration"/>
          <p:cNvSpPr>
            <a:spLocks noGrp="1"/>
          </p:cNvSpPr>
          <p:nvPr>
            <p:ph sz="quarter" idx="12" hasCustomPrompt="1"/>
          </p:nvPr>
        </p:nvSpPr>
        <p:spPr>
          <a:xfrm>
            <a:off x="8038032" y="1506538"/>
            <a:ext cx="3552229" cy="4496737"/>
          </a:xfrm>
        </p:spPr>
        <p:txBody>
          <a:bodyPr/>
          <a:lstStyle>
            <a:lvl1pPr>
              <a:defRPr/>
            </a:lvl1pPr>
          </a:lstStyle>
          <a:p>
            <a:pPr lvl="0"/>
            <a:r>
              <a:rPr lang="sv-SE" noProof="0" dirty="0"/>
              <a:t>Klicka på en ikon för att lägga till stående bildmaterial</a:t>
            </a:r>
          </a:p>
        </p:txBody>
      </p:sp>
      <p:cxnSp>
        <p:nvCxnSpPr>
          <p:cNvPr id="5" name="Rak 4">
            <a:extLst>
              <a:ext uri="{FF2B5EF4-FFF2-40B4-BE49-F238E27FC236}">
                <a16:creationId xmlns:a16="http://schemas.microsoft.com/office/drawing/2014/main" id="{9DDAE5C9-A4F9-3B4C-86FC-87CC3CF01008}"/>
              </a:ext>
            </a:extLst>
          </p:cNvPr>
          <p:cNvCxnSpPr/>
          <p:nvPr userDrawn="1"/>
        </p:nvCxnSpPr>
        <p:spPr>
          <a:xfrm>
            <a:off x="0" y="7056022"/>
            <a:ext cx="12193588"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
        <p:nvSpPr>
          <p:cNvPr id="6" name="Rubrik 1" title="Rubrik">
            <a:extLst>
              <a:ext uri="{FF2B5EF4-FFF2-40B4-BE49-F238E27FC236}">
                <a16:creationId xmlns:a16="http://schemas.microsoft.com/office/drawing/2014/main" id="{CEF85690-60EF-2B48-8C7D-57605090A511}"/>
              </a:ext>
            </a:extLst>
          </p:cNvPr>
          <p:cNvSpPr>
            <a:spLocks noGrp="1"/>
          </p:cNvSpPr>
          <p:nvPr>
            <p:ph type="title" hasCustomPrompt="1"/>
          </p:nvPr>
        </p:nvSpPr>
        <p:spPr>
          <a:xfrm>
            <a:off x="607507" y="124063"/>
            <a:ext cx="10889887" cy="1270265"/>
          </a:xfrm>
        </p:spPr>
        <p:txBody>
          <a:bodyPr anchor="ctr" anchorCtr="0"/>
          <a:lstStyle>
            <a:lvl1pPr>
              <a:defRPr baseline="0"/>
            </a:lvl1pPr>
          </a:lstStyle>
          <a:p>
            <a:r>
              <a:rPr lang="sv-SE" dirty="0"/>
              <a:t>Rubrik</a:t>
            </a:r>
          </a:p>
        </p:txBody>
      </p:sp>
      <p:sp>
        <p:nvSpPr>
          <p:cNvPr id="7" name="Platshållare för text 6" title="Text">
            <a:extLst>
              <a:ext uri="{FF2B5EF4-FFF2-40B4-BE49-F238E27FC236}">
                <a16:creationId xmlns:a16="http://schemas.microsoft.com/office/drawing/2014/main" id="{4A6018F0-0809-574E-A8CF-5504E37A4539}"/>
              </a:ext>
            </a:extLst>
          </p:cNvPr>
          <p:cNvSpPr>
            <a:spLocks noGrp="1"/>
          </p:cNvSpPr>
          <p:nvPr>
            <p:ph type="body" sz="quarter" idx="13"/>
          </p:nvPr>
        </p:nvSpPr>
        <p:spPr>
          <a:xfrm>
            <a:off x="607937" y="1506538"/>
            <a:ext cx="7073033" cy="5227140"/>
          </a:xfrm>
        </p:spPr>
        <p:txBody>
          <a:bodyPr/>
          <a:lstStyle>
            <a:lvl3pPr>
              <a:defRPr sz="1800"/>
            </a:lvl3pPr>
          </a:lstStyle>
          <a:p>
            <a:pPr lvl="0"/>
            <a:r>
              <a:rPr lang="sv-SE"/>
              <a:t>Redigera format för bakgrundstext</a:t>
            </a:r>
          </a:p>
          <a:p>
            <a:pPr lvl="1"/>
            <a:r>
              <a:rPr lang="sv-SE"/>
              <a:t>Nivå två</a:t>
            </a:r>
          </a:p>
          <a:p>
            <a:pPr lvl="2"/>
            <a:r>
              <a:rPr lang="sv-SE"/>
              <a:t>Nivå tre</a:t>
            </a:r>
          </a:p>
        </p:txBody>
      </p:sp>
    </p:spTree>
    <p:extLst>
      <p:ext uri="{BB962C8B-B14F-4D97-AF65-F5344CB8AC3E}">
        <p14:creationId xmlns:p14="http://schemas.microsoft.com/office/powerpoint/2010/main" val="385066411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ubrik, underrubrik, punkter &amp; bild">
    <p:spTree>
      <p:nvGrpSpPr>
        <p:cNvPr id="1" name=""/>
        <p:cNvGrpSpPr/>
        <p:nvPr/>
      </p:nvGrpSpPr>
      <p:grpSpPr>
        <a:xfrm>
          <a:off x="0" y="0"/>
          <a:ext cx="0" cy="0"/>
          <a:chOff x="0" y="0"/>
          <a:chExt cx="0" cy="0"/>
        </a:xfrm>
      </p:grpSpPr>
      <p:cxnSp>
        <p:nvCxnSpPr>
          <p:cNvPr id="4" name="Rak 3">
            <a:extLst>
              <a:ext uri="{FF2B5EF4-FFF2-40B4-BE49-F238E27FC236}">
                <a16:creationId xmlns:a16="http://schemas.microsoft.com/office/drawing/2014/main" id="{03B7FA0E-1019-974A-AE27-EA2544F03E0A}"/>
              </a:ext>
            </a:extLst>
          </p:cNvPr>
          <p:cNvCxnSpPr/>
          <p:nvPr userDrawn="1"/>
        </p:nvCxnSpPr>
        <p:spPr>
          <a:xfrm>
            <a:off x="0" y="7056022"/>
            <a:ext cx="12193588"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
        <p:nvSpPr>
          <p:cNvPr id="6" name="Platshållare för text 10" title="Text">
            <a:extLst>
              <a:ext uri="{FF2B5EF4-FFF2-40B4-BE49-F238E27FC236}">
                <a16:creationId xmlns:a16="http://schemas.microsoft.com/office/drawing/2014/main" id="{5AB4EBF9-5C4C-DF4D-A473-31FEE85CBA4B}"/>
              </a:ext>
            </a:extLst>
          </p:cNvPr>
          <p:cNvSpPr>
            <a:spLocks noGrp="1"/>
          </p:cNvSpPr>
          <p:nvPr>
            <p:ph type="body" sz="quarter" idx="14" hasCustomPrompt="1"/>
          </p:nvPr>
        </p:nvSpPr>
        <p:spPr>
          <a:xfrm>
            <a:off x="608195" y="2154239"/>
            <a:ext cx="6240746" cy="4536876"/>
          </a:xfrm>
        </p:spPr>
        <p:txBody>
          <a:bodyPr lIns="0" tIns="0" rIns="0" bIns="0"/>
          <a:lstStyle/>
          <a:p>
            <a:pPr lvl="0"/>
            <a:r>
              <a:rPr lang="sv-SE" dirty="0"/>
              <a:t>Klicka här för att ändra format på bakgrundstexten</a:t>
            </a:r>
          </a:p>
          <a:p>
            <a:pPr lvl="1"/>
            <a:r>
              <a:rPr lang="sv-SE" dirty="0"/>
              <a:t>Nivå två</a:t>
            </a:r>
          </a:p>
          <a:p>
            <a:pPr lvl="2"/>
            <a:r>
              <a:rPr lang="sv-SE" dirty="0"/>
              <a:t>Nivå tre</a:t>
            </a:r>
          </a:p>
        </p:txBody>
      </p:sp>
      <p:sp>
        <p:nvSpPr>
          <p:cNvPr id="7" name="Platshållare för innehåll 3" title="Foto/illustration">
            <a:extLst>
              <a:ext uri="{FF2B5EF4-FFF2-40B4-BE49-F238E27FC236}">
                <a16:creationId xmlns:a16="http://schemas.microsoft.com/office/drawing/2014/main" id="{44A260B7-EA5D-0247-8A30-47821A2683EA}"/>
              </a:ext>
            </a:extLst>
          </p:cNvPr>
          <p:cNvSpPr>
            <a:spLocks noGrp="1"/>
          </p:cNvSpPr>
          <p:nvPr>
            <p:ph sz="quarter" idx="12" hasCustomPrompt="1"/>
          </p:nvPr>
        </p:nvSpPr>
        <p:spPr>
          <a:xfrm>
            <a:off x="7248922" y="2225766"/>
            <a:ext cx="4343038" cy="3457236"/>
          </a:xfrm>
        </p:spPr>
        <p:txBody>
          <a:bodyPr lIns="0" tIns="0" rIns="0" bIns="0"/>
          <a:lstStyle>
            <a:lvl1pPr>
              <a:defRPr/>
            </a:lvl1pPr>
          </a:lstStyle>
          <a:p>
            <a:pPr lvl="0"/>
            <a:r>
              <a:rPr lang="sv-SE" noProof="0" dirty="0"/>
              <a:t>Klicka på en ikon för att lägga till liggande bildmaterial</a:t>
            </a:r>
          </a:p>
        </p:txBody>
      </p:sp>
      <p:sp>
        <p:nvSpPr>
          <p:cNvPr id="9" name="Rubrik 1" title="Rubrik">
            <a:extLst>
              <a:ext uri="{FF2B5EF4-FFF2-40B4-BE49-F238E27FC236}">
                <a16:creationId xmlns:a16="http://schemas.microsoft.com/office/drawing/2014/main" id="{29282C17-0959-D14F-8DBE-B5789E9CAC79}"/>
              </a:ext>
            </a:extLst>
          </p:cNvPr>
          <p:cNvSpPr>
            <a:spLocks noGrp="1"/>
          </p:cNvSpPr>
          <p:nvPr>
            <p:ph type="title" hasCustomPrompt="1"/>
          </p:nvPr>
        </p:nvSpPr>
        <p:spPr>
          <a:xfrm>
            <a:off x="607507" y="124063"/>
            <a:ext cx="10889887" cy="1270265"/>
          </a:xfrm>
        </p:spPr>
        <p:txBody>
          <a:bodyPr anchor="ctr" anchorCtr="0"/>
          <a:lstStyle>
            <a:lvl1pPr>
              <a:defRPr baseline="0"/>
            </a:lvl1pPr>
          </a:lstStyle>
          <a:p>
            <a:r>
              <a:rPr lang="sv-SE" dirty="0"/>
              <a:t>Rubrik</a:t>
            </a:r>
          </a:p>
        </p:txBody>
      </p:sp>
      <p:sp>
        <p:nvSpPr>
          <p:cNvPr id="10" name="Platshållare för text 12">
            <a:extLst>
              <a:ext uri="{FF2B5EF4-FFF2-40B4-BE49-F238E27FC236}">
                <a16:creationId xmlns:a16="http://schemas.microsoft.com/office/drawing/2014/main" id="{DF3B1A68-7188-0E41-9576-1D14C4EABD95}"/>
              </a:ext>
            </a:extLst>
          </p:cNvPr>
          <p:cNvSpPr>
            <a:spLocks noGrp="1"/>
          </p:cNvSpPr>
          <p:nvPr>
            <p:ph type="body" sz="quarter" idx="15" hasCustomPrompt="1"/>
          </p:nvPr>
        </p:nvSpPr>
        <p:spPr>
          <a:xfrm>
            <a:off x="608013" y="1506538"/>
            <a:ext cx="10961687" cy="576262"/>
          </a:xfrm>
        </p:spPr>
        <p:txBody>
          <a:bodyPr/>
          <a:lstStyle>
            <a:lvl1pPr marL="0" indent="0">
              <a:buFontTx/>
              <a:buNone/>
              <a:defRPr sz="2800" b="1"/>
            </a:lvl1pPr>
          </a:lstStyle>
          <a:p>
            <a:r>
              <a:rPr lang="sv-SE" dirty="0"/>
              <a:t>Underrubrik</a:t>
            </a:r>
          </a:p>
        </p:txBody>
      </p:sp>
    </p:spTree>
    <p:extLst>
      <p:ext uri="{BB962C8B-B14F-4D97-AF65-F5344CB8AC3E}">
        <p14:creationId xmlns:p14="http://schemas.microsoft.com/office/powerpoint/2010/main" val="70840149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3CC780C3-A024-C44A-8146-90F730DD7D7A}"/>
              </a:ext>
            </a:extLst>
          </p:cNvPr>
          <p:cNvSpPr/>
          <p:nvPr userDrawn="1"/>
        </p:nvSpPr>
        <p:spPr>
          <a:xfrm>
            <a:off x="0" y="7056022"/>
            <a:ext cx="12193588" cy="565566"/>
          </a:xfrm>
          <a:prstGeom prst="rect">
            <a:avLst/>
          </a:prstGeom>
          <a:solidFill>
            <a:schemeClr val="bg1"/>
          </a:solidFill>
          <a:ln w="19050">
            <a:noFill/>
          </a:ln>
          <a:effectLst>
            <a:outerShdw blurRad="127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72000" rIns="36000" bIns="72000" numCol="1" spcCol="0" rtlCol="0" fromWordArt="0" anchor="ctr" anchorCtr="0" forceAA="0" compatLnSpc="1">
            <a:prstTxWarp prst="textNoShape">
              <a:avLst/>
            </a:prstTxWarp>
            <a:noAutofit/>
          </a:bodyPr>
          <a:lstStyle/>
          <a:p>
            <a:pPr algn="ctr">
              <a:spcAft>
                <a:spcPts val="600"/>
              </a:spcAft>
            </a:pPr>
            <a:endParaRPr lang="sv-SE" sz="1400">
              <a:solidFill>
                <a:schemeClr val="tx1">
                  <a:lumMod val="90000"/>
                  <a:lumOff val="10000"/>
                </a:schemeClr>
              </a:solidFill>
            </a:endParaRPr>
          </a:p>
        </p:txBody>
      </p:sp>
      <p:pic>
        <p:nvPicPr>
          <p:cNvPr id="9" name="Bildobjekt 8">
            <a:extLst>
              <a:ext uri="{FF2B5EF4-FFF2-40B4-BE49-F238E27FC236}">
                <a16:creationId xmlns:a16="http://schemas.microsoft.com/office/drawing/2014/main" id="{E1039843-D46F-4F45-84F8-C72378ABE8BE}"/>
              </a:ext>
            </a:extLst>
          </p:cNvPr>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9796333" y="7209600"/>
            <a:ext cx="1779518" cy="251010"/>
          </a:xfrm>
          <a:prstGeom prst="rect">
            <a:avLst/>
          </a:prstGeom>
        </p:spPr>
      </p:pic>
      <p:sp>
        <p:nvSpPr>
          <p:cNvPr id="1026" name="Rectangle 2" title="Rubrik"/>
          <p:cNvSpPr>
            <a:spLocks noGrp="1" noChangeArrowheads="1"/>
          </p:cNvSpPr>
          <p:nvPr>
            <p:ph type="title"/>
          </p:nvPr>
        </p:nvSpPr>
        <p:spPr bwMode="auto">
          <a:xfrm>
            <a:off x="583115" y="140400"/>
            <a:ext cx="10992736" cy="12702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sv-SE" altLang="sv-SE" dirty="0"/>
              <a:t>Klicka här för att ändra format på bakgrundsrubriken</a:t>
            </a:r>
          </a:p>
        </p:txBody>
      </p:sp>
      <p:sp>
        <p:nvSpPr>
          <p:cNvPr id="1027" name="Rectangle 3" title="Text"/>
          <p:cNvSpPr>
            <a:spLocks noGrp="1" noChangeArrowheads="1"/>
          </p:cNvSpPr>
          <p:nvPr>
            <p:ph type="body" idx="1"/>
          </p:nvPr>
        </p:nvSpPr>
        <p:spPr bwMode="auto">
          <a:xfrm>
            <a:off x="601627" y="1506538"/>
            <a:ext cx="10974224" cy="532859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sv-SE" altLang="sv-SE" dirty="0"/>
              <a:t>Klicka här för att ändra format på bakgrundstexten</a:t>
            </a:r>
          </a:p>
          <a:p>
            <a:pPr lvl="1"/>
            <a:r>
              <a:rPr lang="sv-SE" altLang="sv-SE" dirty="0"/>
              <a:t>Nivå två</a:t>
            </a:r>
          </a:p>
          <a:p>
            <a:pPr lvl="2"/>
            <a:r>
              <a:rPr lang="sv-SE" altLang="sv-SE" dirty="0"/>
              <a:t>Nivå tre</a:t>
            </a:r>
          </a:p>
        </p:txBody>
      </p:sp>
      <p:sp>
        <p:nvSpPr>
          <p:cNvPr id="7" name="Text Box 13" title="Sidnummer"/>
          <p:cNvSpPr txBox="1">
            <a:spLocks noChangeArrowheads="1"/>
          </p:cNvSpPr>
          <p:nvPr/>
        </p:nvSpPr>
        <p:spPr bwMode="white">
          <a:xfrm>
            <a:off x="581925" y="7275944"/>
            <a:ext cx="4316242" cy="184666"/>
          </a:xfrm>
          <a:prstGeom prst="rect">
            <a:avLst/>
          </a:prstGeom>
          <a:noFill/>
          <a:ln>
            <a:noFill/>
          </a:ln>
          <a:effectLst/>
          <a:extLst>
            <a:ext uri="{909E8E84-426E-40dd-AFC4-6F175D3DCCD1}">
              <a14:hiddenFill xmlns:a14="http://schemas.microsoft.com/office/drawing/2010/main" xmlns="">
                <a:solidFill>
                  <a:srgbClr val="D0DE8E"/>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0" tIns="0" rIns="0" bIns="0">
            <a:spAutoFit/>
          </a:bodyPr>
          <a:lstStyle/>
          <a:p>
            <a:pPr eaLnBrk="0" hangingPunct="0"/>
            <a:r>
              <a:rPr lang="sv-SE" altLang="sv-SE" sz="1200" b="0" kern="1200" dirty="0">
                <a:solidFill>
                  <a:schemeClr val="tx1">
                    <a:lumMod val="90000"/>
                    <a:lumOff val="10000"/>
                  </a:schemeClr>
                </a:solidFill>
                <a:latin typeface="Arial" charset="0"/>
                <a:ea typeface="+mn-ea"/>
                <a:cs typeface="Arial" charset="0"/>
              </a:rPr>
              <a:t>Sid </a:t>
            </a:r>
            <a:fld id="{92A271D3-63F0-4971-ADFC-80DA04F2BEB2}" type="slidenum">
              <a:rPr lang="sv-SE" altLang="sv-SE" sz="1200" b="0" kern="1200" smtClean="0">
                <a:solidFill>
                  <a:schemeClr val="tx1">
                    <a:lumMod val="90000"/>
                    <a:lumOff val="10000"/>
                  </a:schemeClr>
                </a:solidFill>
                <a:latin typeface="Arial" charset="0"/>
                <a:ea typeface="+mn-ea"/>
                <a:cs typeface="Arial" charset="0"/>
              </a:rPr>
              <a:pPr eaLnBrk="0" hangingPunct="0"/>
              <a:t>‹#›</a:t>
            </a:fld>
            <a:endParaRPr lang="sv-SE" altLang="sv-SE" sz="1200" b="0" kern="1200" dirty="0">
              <a:solidFill>
                <a:schemeClr val="tx1">
                  <a:lumMod val="90000"/>
                  <a:lumOff val="10000"/>
                </a:schemeClr>
              </a:solidFill>
              <a:latin typeface="Arial" charset="0"/>
              <a:ea typeface="+mn-ea"/>
              <a:cs typeface="Arial" charset="0"/>
            </a:endParaRPr>
          </a:p>
        </p:txBody>
      </p:sp>
    </p:spTree>
    <p:extLst>
      <p:ext uri="{BB962C8B-B14F-4D97-AF65-F5344CB8AC3E}">
        <p14:creationId xmlns:p14="http://schemas.microsoft.com/office/powerpoint/2010/main" val="1066095376"/>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76" r:id="rId9"/>
    <p:sldLayoutId id="2147483764" r:id="rId10"/>
    <p:sldLayoutId id="2147483765" r:id="rId11"/>
    <p:sldLayoutId id="2147483766" r:id="rId12"/>
    <p:sldLayoutId id="2147483767" r:id="rId13"/>
    <p:sldLayoutId id="2147483768" r:id="rId14"/>
    <p:sldLayoutId id="2147483769" r:id="rId15"/>
    <p:sldLayoutId id="2147483774" r:id="rId16"/>
    <p:sldLayoutId id="2147483778" r:id="rId17"/>
    <p:sldLayoutId id="2147483779" r:id="rId18"/>
  </p:sldLayoutIdLst>
  <p:hf hdr="0" dt="0"/>
  <p:txStyles>
    <p:titleStyle>
      <a:lvl1pPr algn="l" rtl="0" eaLnBrk="1" fontAlgn="base" hangingPunct="1">
        <a:lnSpc>
          <a:spcPct val="90000"/>
        </a:lnSpc>
        <a:spcBef>
          <a:spcPct val="0"/>
        </a:spcBef>
        <a:spcAft>
          <a:spcPct val="0"/>
        </a:spcAft>
        <a:defRPr sz="4267" b="1" spc="-107" baseline="0">
          <a:solidFill>
            <a:schemeClr val="tx2"/>
          </a:solidFill>
          <a:latin typeface="+mj-lt"/>
          <a:ea typeface="+mj-ea"/>
          <a:cs typeface="+mj-cs"/>
        </a:defRPr>
      </a:lvl1pPr>
      <a:lvl2pPr algn="l" rtl="0" eaLnBrk="1" fontAlgn="base" hangingPunct="1">
        <a:lnSpc>
          <a:spcPct val="90000"/>
        </a:lnSpc>
        <a:spcBef>
          <a:spcPct val="0"/>
        </a:spcBef>
        <a:spcAft>
          <a:spcPct val="0"/>
        </a:spcAft>
        <a:defRPr sz="4267" b="1">
          <a:solidFill>
            <a:schemeClr val="tx2"/>
          </a:solidFill>
          <a:latin typeface="Arial" charset="0"/>
        </a:defRPr>
      </a:lvl2pPr>
      <a:lvl3pPr algn="l" rtl="0" eaLnBrk="1" fontAlgn="base" hangingPunct="1">
        <a:lnSpc>
          <a:spcPct val="90000"/>
        </a:lnSpc>
        <a:spcBef>
          <a:spcPct val="0"/>
        </a:spcBef>
        <a:spcAft>
          <a:spcPct val="0"/>
        </a:spcAft>
        <a:defRPr sz="4267" b="1">
          <a:solidFill>
            <a:schemeClr val="tx2"/>
          </a:solidFill>
          <a:latin typeface="Arial" charset="0"/>
        </a:defRPr>
      </a:lvl3pPr>
      <a:lvl4pPr algn="l" rtl="0" eaLnBrk="1" fontAlgn="base" hangingPunct="1">
        <a:lnSpc>
          <a:spcPct val="90000"/>
        </a:lnSpc>
        <a:spcBef>
          <a:spcPct val="0"/>
        </a:spcBef>
        <a:spcAft>
          <a:spcPct val="0"/>
        </a:spcAft>
        <a:defRPr sz="4267" b="1">
          <a:solidFill>
            <a:schemeClr val="tx2"/>
          </a:solidFill>
          <a:latin typeface="Arial" charset="0"/>
        </a:defRPr>
      </a:lvl4pPr>
      <a:lvl5pPr algn="l" rtl="0" eaLnBrk="1" fontAlgn="base" hangingPunct="1">
        <a:lnSpc>
          <a:spcPct val="90000"/>
        </a:lnSpc>
        <a:spcBef>
          <a:spcPct val="0"/>
        </a:spcBef>
        <a:spcAft>
          <a:spcPct val="0"/>
        </a:spcAft>
        <a:defRPr sz="4267" b="1">
          <a:solidFill>
            <a:schemeClr val="tx2"/>
          </a:solidFill>
          <a:latin typeface="Arial" charset="0"/>
        </a:defRPr>
      </a:lvl5pPr>
      <a:lvl6pPr marL="609676" algn="l" rtl="0" eaLnBrk="1" fontAlgn="base" hangingPunct="1">
        <a:lnSpc>
          <a:spcPct val="90000"/>
        </a:lnSpc>
        <a:spcBef>
          <a:spcPct val="0"/>
        </a:spcBef>
        <a:spcAft>
          <a:spcPct val="0"/>
        </a:spcAft>
        <a:defRPr sz="5867" b="1">
          <a:solidFill>
            <a:srgbClr val="00601D"/>
          </a:solidFill>
          <a:latin typeface="Arial" charset="0"/>
        </a:defRPr>
      </a:lvl6pPr>
      <a:lvl7pPr marL="1219352" algn="l" rtl="0" eaLnBrk="1" fontAlgn="base" hangingPunct="1">
        <a:lnSpc>
          <a:spcPct val="90000"/>
        </a:lnSpc>
        <a:spcBef>
          <a:spcPct val="0"/>
        </a:spcBef>
        <a:spcAft>
          <a:spcPct val="0"/>
        </a:spcAft>
        <a:defRPr sz="5867" b="1">
          <a:solidFill>
            <a:srgbClr val="00601D"/>
          </a:solidFill>
          <a:latin typeface="Arial" charset="0"/>
        </a:defRPr>
      </a:lvl7pPr>
      <a:lvl8pPr marL="1829029" algn="l" rtl="0" eaLnBrk="1" fontAlgn="base" hangingPunct="1">
        <a:lnSpc>
          <a:spcPct val="90000"/>
        </a:lnSpc>
        <a:spcBef>
          <a:spcPct val="0"/>
        </a:spcBef>
        <a:spcAft>
          <a:spcPct val="0"/>
        </a:spcAft>
        <a:defRPr sz="5867" b="1">
          <a:solidFill>
            <a:srgbClr val="00601D"/>
          </a:solidFill>
          <a:latin typeface="Arial" charset="0"/>
        </a:defRPr>
      </a:lvl8pPr>
      <a:lvl9pPr marL="2438705" algn="l" rtl="0" eaLnBrk="1" fontAlgn="base" hangingPunct="1">
        <a:lnSpc>
          <a:spcPct val="90000"/>
        </a:lnSpc>
        <a:spcBef>
          <a:spcPct val="0"/>
        </a:spcBef>
        <a:spcAft>
          <a:spcPct val="0"/>
        </a:spcAft>
        <a:defRPr sz="5867" b="1">
          <a:solidFill>
            <a:srgbClr val="00601D"/>
          </a:solidFill>
          <a:latin typeface="Arial" charset="0"/>
        </a:defRPr>
      </a:lvl9pPr>
    </p:titleStyle>
    <p:bodyStyle>
      <a:lvl1pPr marL="288036" indent="-288036" algn="l" rtl="0" eaLnBrk="1" fontAlgn="base" hangingPunct="1">
        <a:spcBef>
          <a:spcPts val="1067"/>
        </a:spcBef>
        <a:spcAft>
          <a:spcPts val="400"/>
        </a:spcAft>
        <a:buClr>
          <a:schemeClr val="accent1"/>
        </a:buClr>
        <a:buSzPct val="120000"/>
        <a:buFont typeface="Arial" panose="020B0604020202020204" pitchFamily="34" charset="0"/>
        <a:buChar char="•"/>
        <a:defRPr sz="2667" spc="0" baseline="0">
          <a:solidFill>
            <a:schemeClr val="tx1">
              <a:lumMod val="90000"/>
              <a:lumOff val="10000"/>
            </a:schemeClr>
          </a:solidFill>
          <a:latin typeface="+mn-lt"/>
          <a:ea typeface="+mn-ea"/>
          <a:cs typeface="+mn-cs"/>
        </a:defRPr>
      </a:lvl1pPr>
      <a:lvl2pPr marL="672084" indent="-336042" algn="l" rtl="0" eaLnBrk="1" fontAlgn="base" hangingPunct="1">
        <a:spcBef>
          <a:spcPts val="0"/>
        </a:spcBef>
        <a:spcAft>
          <a:spcPts val="400"/>
        </a:spcAft>
        <a:buClr>
          <a:schemeClr val="tx1">
            <a:lumMod val="75000"/>
            <a:lumOff val="25000"/>
          </a:schemeClr>
        </a:buClr>
        <a:buSzPct val="120000"/>
        <a:buFont typeface="Arial" charset="0"/>
        <a:buChar char="–"/>
        <a:defRPr sz="2000" spc="0" baseline="0">
          <a:solidFill>
            <a:schemeClr val="tx1">
              <a:lumMod val="90000"/>
              <a:lumOff val="10000"/>
            </a:schemeClr>
          </a:solidFill>
          <a:latin typeface="+mn-lt"/>
        </a:defRPr>
      </a:lvl2pPr>
      <a:lvl3pPr marL="1008126" indent="-288036" algn="l" rtl="0" eaLnBrk="1" fontAlgn="base" hangingPunct="1">
        <a:spcBef>
          <a:spcPts val="0"/>
        </a:spcBef>
        <a:spcAft>
          <a:spcPts val="400"/>
        </a:spcAft>
        <a:buClr>
          <a:schemeClr val="tx1">
            <a:lumMod val="50000"/>
            <a:lumOff val="50000"/>
          </a:schemeClr>
        </a:buClr>
        <a:buSzPct val="120000"/>
        <a:buFont typeface="Arial" charset="0"/>
        <a:buChar char="–"/>
        <a:defRPr sz="2000" spc="0" baseline="0">
          <a:solidFill>
            <a:schemeClr val="tx1">
              <a:lumMod val="90000"/>
              <a:lumOff val="10000"/>
            </a:schemeClr>
          </a:solidFill>
          <a:latin typeface="+mn-lt"/>
        </a:defRPr>
      </a:lvl3pPr>
      <a:lvl4pPr marL="2133867" indent="-304838" algn="l" rtl="0" eaLnBrk="1" fontAlgn="base" hangingPunct="1">
        <a:spcBef>
          <a:spcPct val="20000"/>
        </a:spcBef>
        <a:spcAft>
          <a:spcPct val="0"/>
        </a:spcAft>
        <a:buChar char="–"/>
        <a:defRPr sz="2667">
          <a:solidFill>
            <a:schemeClr val="tx1"/>
          </a:solidFill>
          <a:latin typeface="+mn-lt"/>
        </a:defRPr>
      </a:lvl4pPr>
      <a:lvl5pPr marL="2743543" indent="-304838" algn="l" rtl="0" eaLnBrk="1" fontAlgn="base" hangingPunct="1">
        <a:spcBef>
          <a:spcPct val="20000"/>
        </a:spcBef>
        <a:spcAft>
          <a:spcPct val="0"/>
        </a:spcAft>
        <a:buChar char="»"/>
        <a:defRPr sz="2667">
          <a:solidFill>
            <a:schemeClr val="tx1"/>
          </a:solidFill>
          <a:latin typeface="+mn-lt"/>
        </a:defRPr>
      </a:lvl5pPr>
      <a:lvl6pPr marL="3353219" indent="-304838" algn="l" rtl="0" eaLnBrk="1" fontAlgn="base" hangingPunct="1">
        <a:spcBef>
          <a:spcPct val="20000"/>
        </a:spcBef>
        <a:spcAft>
          <a:spcPct val="0"/>
        </a:spcAft>
        <a:buChar char="»"/>
        <a:defRPr sz="2667">
          <a:solidFill>
            <a:schemeClr val="tx1"/>
          </a:solidFill>
          <a:latin typeface="+mn-lt"/>
        </a:defRPr>
      </a:lvl6pPr>
      <a:lvl7pPr marL="3962895" indent="-304838" algn="l" rtl="0" eaLnBrk="1" fontAlgn="base" hangingPunct="1">
        <a:spcBef>
          <a:spcPct val="20000"/>
        </a:spcBef>
        <a:spcAft>
          <a:spcPct val="0"/>
        </a:spcAft>
        <a:buChar char="»"/>
        <a:defRPr sz="2667">
          <a:solidFill>
            <a:schemeClr val="tx1"/>
          </a:solidFill>
          <a:latin typeface="+mn-lt"/>
        </a:defRPr>
      </a:lvl7pPr>
      <a:lvl8pPr marL="4572572" indent="-304838" algn="l" rtl="0" eaLnBrk="1" fontAlgn="base" hangingPunct="1">
        <a:spcBef>
          <a:spcPct val="20000"/>
        </a:spcBef>
        <a:spcAft>
          <a:spcPct val="0"/>
        </a:spcAft>
        <a:buChar char="»"/>
        <a:defRPr sz="2667">
          <a:solidFill>
            <a:schemeClr val="tx1"/>
          </a:solidFill>
          <a:latin typeface="+mn-lt"/>
        </a:defRPr>
      </a:lvl8pPr>
      <a:lvl9pPr marL="5182248" indent="-304838" algn="l" rtl="0" eaLnBrk="1" fontAlgn="base" hangingPunct="1">
        <a:spcBef>
          <a:spcPct val="20000"/>
        </a:spcBef>
        <a:spcAft>
          <a:spcPct val="0"/>
        </a:spcAft>
        <a:buChar char="»"/>
        <a:defRPr sz="2667">
          <a:solidFill>
            <a:schemeClr val="tx1"/>
          </a:solidFill>
          <a:latin typeface="+mn-lt"/>
        </a:defRPr>
      </a:lvl9pPr>
    </p:bodyStyle>
    <p:otherStyle>
      <a:defPPr>
        <a:defRPr lang="sv-SE"/>
      </a:defPPr>
      <a:lvl1pPr marL="0" algn="l" defTabSz="1219352" rtl="0" eaLnBrk="1" latinLnBrk="0" hangingPunct="1">
        <a:defRPr sz="2400" kern="1200">
          <a:solidFill>
            <a:schemeClr val="tx1"/>
          </a:solidFill>
          <a:latin typeface="+mn-lt"/>
          <a:ea typeface="+mn-ea"/>
          <a:cs typeface="+mn-cs"/>
        </a:defRPr>
      </a:lvl1pPr>
      <a:lvl2pPr marL="609676" algn="l" defTabSz="1219352" rtl="0" eaLnBrk="1" latinLnBrk="0" hangingPunct="1">
        <a:defRPr sz="2400" kern="1200">
          <a:solidFill>
            <a:schemeClr val="tx1"/>
          </a:solidFill>
          <a:latin typeface="+mn-lt"/>
          <a:ea typeface="+mn-ea"/>
          <a:cs typeface="+mn-cs"/>
        </a:defRPr>
      </a:lvl2pPr>
      <a:lvl3pPr marL="1219352" algn="l" defTabSz="1219352" rtl="0" eaLnBrk="1" latinLnBrk="0" hangingPunct="1">
        <a:defRPr sz="2400" kern="1200">
          <a:solidFill>
            <a:schemeClr val="tx1"/>
          </a:solidFill>
          <a:latin typeface="+mn-lt"/>
          <a:ea typeface="+mn-ea"/>
          <a:cs typeface="+mn-cs"/>
        </a:defRPr>
      </a:lvl3pPr>
      <a:lvl4pPr marL="1829029" algn="l" defTabSz="1219352" rtl="0" eaLnBrk="1" latinLnBrk="0" hangingPunct="1">
        <a:defRPr sz="2400" kern="1200">
          <a:solidFill>
            <a:schemeClr val="tx1"/>
          </a:solidFill>
          <a:latin typeface="+mn-lt"/>
          <a:ea typeface="+mn-ea"/>
          <a:cs typeface="+mn-cs"/>
        </a:defRPr>
      </a:lvl4pPr>
      <a:lvl5pPr marL="2438705" algn="l" defTabSz="1219352" rtl="0" eaLnBrk="1" latinLnBrk="0" hangingPunct="1">
        <a:defRPr sz="2400" kern="1200">
          <a:solidFill>
            <a:schemeClr val="tx1"/>
          </a:solidFill>
          <a:latin typeface="+mn-lt"/>
          <a:ea typeface="+mn-ea"/>
          <a:cs typeface="+mn-cs"/>
        </a:defRPr>
      </a:lvl5pPr>
      <a:lvl6pPr marL="3048381" algn="l" defTabSz="1219352" rtl="0" eaLnBrk="1" latinLnBrk="0" hangingPunct="1">
        <a:defRPr sz="2400" kern="1200">
          <a:solidFill>
            <a:schemeClr val="tx1"/>
          </a:solidFill>
          <a:latin typeface="+mn-lt"/>
          <a:ea typeface="+mn-ea"/>
          <a:cs typeface="+mn-cs"/>
        </a:defRPr>
      </a:lvl6pPr>
      <a:lvl7pPr marL="3658057" algn="l" defTabSz="1219352" rtl="0" eaLnBrk="1" latinLnBrk="0" hangingPunct="1">
        <a:defRPr sz="2400" kern="1200">
          <a:solidFill>
            <a:schemeClr val="tx1"/>
          </a:solidFill>
          <a:latin typeface="+mn-lt"/>
          <a:ea typeface="+mn-ea"/>
          <a:cs typeface="+mn-cs"/>
        </a:defRPr>
      </a:lvl7pPr>
      <a:lvl8pPr marL="4267733" algn="l" defTabSz="1219352" rtl="0" eaLnBrk="1" latinLnBrk="0" hangingPunct="1">
        <a:defRPr sz="2400" kern="1200">
          <a:solidFill>
            <a:schemeClr val="tx1"/>
          </a:solidFill>
          <a:latin typeface="+mn-lt"/>
          <a:ea typeface="+mn-ea"/>
          <a:cs typeface="+mn-cs"/>
        </a:defRPr>
      </a:lvl8pPr>
      <a:lvl9pPr marL="4877410" algn="l" defTabSz="1219352" rtl="0" eaLnBrk="1" latinLnBrk="0" hangingPunct="1">
        <a:defRPr sz="2400" kern="1200">
          <a:solidFill>
            <a:schemeClr val="tx1"/>
          </a:solidFill>
          <a:latin typeface="+mn-lt"/>
          <a:ea typeface="+mn-ea"/>
          <a:cs typeface="+mn-cs"/>
        </a:defRPr>
      </a:lvl9pPr>
    </p:otherStyle>
  </p:txStyles>
  <p:extLst mod="1">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www.forsakringskassan.se/privatpers/!ut/p/z1/04_Sj9CPykssy0xPLMnMz0vMAfIjo8ziTTxcnA3dnQ28LdyNTQ0cAwMMjU38jby8gg30w_Wj9KOASgxwAEcD_YLsbEUAFUIRCA!!/?1dmy&amp;mapping=%2Fprivatpers%2Fnyhetsarkiv&amp;urile=wcm%3apath%3a%2FContentSE_Responsive%2Fnyheter%2Fdigitala-tjanster-for-stallforetradare" TargetMode="External"/><Relationship Id="rId2" Type="http://schemas.openxmlformats.org/officeDocument/2006/relationships/hyperlink" Target="https://www.forsakringskassan.se/myndigheter/for-dig-som-jobbar-inom-kommunen/bra-att-veta-for-dig-som-ar-god-man-eller-forvaltare"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1">
            <a:extLst>
              <a:ext uri="{FF2B5EF4-FFF2-40B4-BE49-F238E27FC236}">
                <a16:creationId xmlns:a16="http://schemas.microsoft.com/office/drawing/2014/main" id="{9F3A879B-B952-D14B-86F9-E913A5006AC0}"/>
              </a:ext>
            </a:extLst>
          </p:cNvPr>
          <p:cNvSpPr>
            <a:spLocks noGrp="1"/>
          </p:cNvSpPr>
          <p:nvPr>
            <p:ph type="body" sz="quarter" idx="10"/>
          </p:nvPr>
        </p:nvSpPr>
        <p:spPr/>
        <p:txBody>
          <a:bodyPr/>
          <a:lstStyle/>
          <a:p>
            <a:r>
              <a:rPr lang="sv-SE" dirty="0"/>
              <a:t>För dig som är god man eller förvaltare</a:t>
            </a:r>
          </a:p>
        </p:txBody>
      </p:sp>
      <p:sp>
        <p:nvSpPr>
          <p:cNvPr id="3" name="Rubrik 2">
            <a:extLst>
              <a:ext uri="{FF2B5EF4-FFF2-40B4-BE49-F238E27FC236}">
                <a16:creationId xmlns:a16="http://schemas.microsoft.com/office/drawing/2014/main" id="{D20A02DB-B257-504F-893D-E398B352B0AA}"/>
              </a:ext>
            </a:extLst>
          </p:cNvPr>
          <p:cNvSpPr>
            <a:spLocks noGrp="1"/>
          </p:cNvSpPr>
          <p:nvPr>
            <p:ph type="ctrTitle"/>
          </p:nvPr>
        </p:nvSpPr>
        <p:spPr/>
        <p:txBody>
          <a:bodyPr/>
          <a:lstStyle/>
          <a:p>
            <a:r>
              <a:rPr lang="sv-SE" dirty="0"/>
              <a:t>Nya digitala tjänster via Mina sidor</a:t>
            </a:r>
          </a:p>
        </p:txBody>
      </p:sp>
      <p:sp>
        <p:nvSpPr>
          <p:cNvPr id="4" name="Underrubrik 3">
            <a:extLst>
              <a:ext uri="{FF2B5EF4-FFF2-40B4-BE49-F238E27FC236}">
                <a16:creationId xmlns:a16="http://schemas.microsoft.com/office/drawing/2014/main" id="{8BD7EF1D-8BDC-304C-8E7F-31623750D105}"/>
              </a:ext>
            </a:extLst>
          </p:cNvPr>
          <p:cNvSpPr>
            <a:spLocks noGrp="1"/>
          </p:cNvSpPr>
          <p:nvPr>
            <p:ph type="subTitle" idx="1"/>
          </p:nvPr>
        </p:nvSpPr>
        <p:spPr>
          <a:xfrm>
            <a:off x="3072458" y="4386979"/>
            <a:ext cx="6481209" cy="1947739"/>
          </a:xfrm>
        </p:spPr>
        <p:txBody>
          <a:bodyPr/>
          <a:lstStyle/>
          <a:p>
            <a:pPr marL="457200" indent="-457200" algn="l">
              <a:buFont typeface="Arial" panose="020B0604020202020204" pitchFamily="34" charset="0"/>
              <a:buChar char="•"/>
            </a:pPr>
            <a:r>
              <a:rPr lang="sv-SE" sz="2400" dirty="0"/>
              <a:t>Ansöka om ersättning för din huvudman </a:t>
            </a:r>
          </a:p>
          <a:p>
            <a:pPr marL="457200" indent="-457200" algn="l">
              <a:buFont typeface="Arial" panose="020B0604020202020204" pitchFamily="34" charset="0"/>
              <a:buChar char="•"/>
            </a:pPr>
            <a:r>
              <a:rPr lang="sv-SE" sz="2400" dirty="0"/>
              <a:t>Beställa underlag inför årsredovisningen </a:t>
            </a:r>
            <a:br>
              <a:rPr lang="sv-SE" dirty="0"/>
            </a:br>
            <a:endParaRPr lang="sv-SE" dirty="0"/>
          </a:p>
        </p:txBody>
      </p:sp>
    </p:spTree>
    <p:extLst>
      <p:ext uri="{BB962C8B-B14F-4D97-AF65-F5344CB8AC3E}">
        <p14:creationId xmlns:p14="http://schemas.microsoft.com/office/powerpoint/2010/main" val="391326955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latshållare för innehåll 5">
            <a:extLst>
              <a:ext uri="{FF2B5EF4-FFF2-40B4-BE49-F238E27FC236}">
                <a16:creationId xmlns:a16="http://schemas.microsoft.com/office/drawing/2014/main" id="{67F0FEAA-BD88-477D-81FF-9FF3B046461B}"/>
              </a:ext>
            </a:extLst>
          </p:cNvPr>
          <p:cNvPicPr>
            <a:picLocks noGrp="1" noChangeAspect="1"/>
          </p:cNvPicPr>
          <p:nvPr>
            <p:ph sz="quarter" idx="12"/>
          </p:nvPr>
        </p:nvPicPr>
        <p:blipFill>
          <a:blip r:embed="rId3">
            <a:extLst>
              <a:ext uri="{28A0092B-C50C-407E-A947-70E740481C1C}">
                <a14:useLocalDpi xmlns:a14="http://schemas.microsoft.com/office/drawing/2010/main" val="0"/>
              </a:ext>
            </a:extLst>
          </a:blip>
          <a:stretch>
            <a:fillRect/>
          </a:stretch>
        </p:blipFill>
        <p:spPr>
          <a:xfrm>
            <a:off x="6888163" y="1557519"/>
            <a:ext cx="4703762" cy="3355612"/>
          </a:xfrm>
        </p:spPr>
      </p:pic>
      <p:sp>
        <p:nvSpPr>
          <p:cNvPr id="3" name="Rubrik 2">
            <a:extLst>
              <a:ext uri="{FF2B5EF4-FFF2-40B4-BE49-F238E27FC236}">
                <a16:creationId xmlns:a16="http://schemas.microsoft.com/office/drawing/2014/main" id="{3110764F-CCBE-4ED3-BB6C-AA17D96CDD9B}"/>
              </a:ext>
            </a:extLst>
          </p:cNvPr>
          <p:cNvSpPr>
            <a:spLocks noGrp="1"/>
          </p:cNvSpPr>
          <p:nvPr>
            <p:ph type="title"/>
          </p:nvPr>
        </p:nvSpPr>
        <p:spPr/>
        <p:txBody>
          <a:bodyPr/>
          <a:lstStyle/>
          <a:p>
            <a:r>
              <a:rPr lang="sv-SE" dirty="0"/>
              <a:t>Mina sidor för dig som ställföreträdare</a:t>
            </a:r>
          </a:p>
        </p:txBody>
      </p:sp>
      <p:sp>
        <p:nvSpPr>
          <p:cNvPr id="4" name="Platshållare för text 3">
            <a:extLst>
              <a:ext uri="{FF2B5EF4-FFF2-40B4-BE49-F238E27FC236}">
                <a16:creationId xmlns:a16="http://schemas.microsoft.com/office/drawing/2014/main" id="{38098EF4-993F-42FB-B3E3-704C5D0E9DFA}"/>
              </a:ext>
            </a:extLst>
          </p:cNvPr>
          <p:cNvSpPr>
            <a:spLocks noGrp="1"/>
          </p:cNvSpPr>
          <p:nvPr>
            <p:ph type="body" sz="quarter" idx="13"/>
          </p:nvPr>
        </p:nvSpPr>
        <p:spPr/>
        <p:txBody>
          <a:bodyPr/>
          <a:lstStyle/>
          <a:p>
            <a:pPr marL="514350" lvl="0" indent="-514350">
              <a:buFont typeface="+mj-lt"/>
              <a:buAutoNum type="arabicPeriod"/>
            </a:pPr>
            <a:r>
              <a:rPr lang="sv-SE" dirty="0"/>
              <a:t>Gå till fk.se</a:t>
            </a:r>
          </a:p>
          <a:p>
            <a:pPr marL="514350" lvl="0" indent="-514350">
              <a:buFont typeface="+mj-lt"/>
              <a:buAutoNum type="arabicPeriod"/>
            </a:pPr>
            <a:r>
              <a:rPr lang="sv-SE" dirty="0"/>
              <a:t>Klicka på </a:t>
            </a:r>
            <a:r>
              <a:rPr lang="sv-SE" b="1" dirty="0"/>
              <a:t>Logga in</a:t>
            </a:r>
            <a:endParaRPr lang="sv-SE" dirty="0"/>
          </a:p>
          <a:p>
            <a:pPr marL="514350" lvl="0" indent="-514350">
              <a:buFont typeface="+mj-lt"/>
              <a:buAutoNum type="arabicPeriod"/>
            </a:pPr>
            <a:r>
              <a:rPr lang="sv-SE" dirty="0"/>
              <a:t>Välj </a:t>
            </a:r>
            <a:r>
              <a:rPr lang="sv-SE" b="1" dirty="0"/>
              <a:t>ställföreträdare</a:t>
            </a:r>
            <a:r>
              <a:rPr lang="sv-SE" dirty="0"/>
              <a:t> i rullistan under ”Logga in som:”</a:t>
            </a:r>
          </a:p>
          <a:p>
            <a:pPr marL="514350" lvl="0" indent="-514350">
              <a:buFont typeface="+mj-lt"/>
              <a:buAutoNum type="arabicPeriod"/>
            </a:pPr>
            <a:r>
              <a:rPr lang="sv-SE" dirty="0"/>
              <a:t>Fyll i ditt personnummer </a:t>
            </a:r>
          </a:p>
          <a:p>
            <a:pPr marL="514350" lvl="0" indent="-514350">
              <a:buFont typeface="+mj-lt"/>
              <a:buAutoNum type="arabicPeriod"/>
            </a:pPr>
            <a:r>
              <a:rPr lang="sv-SE" dirty="0"/>
              <a:t>Identifiera dig med ditt bank-id</a:t>
            </a:r>
          </a:p>
          <a:p>
            <a:pPr marL="514350" lvl="0" indent="-514350">
              <a:buFont typeface="+mj-lt"/>
              <a:buAutoNum type="arabicPeriod"/>
            </a:pPr>
            <a:endParaRPr lang="sv-SE" dirty="0"/>
          </a:p>
          <a:p>
            <a:pPr marL="0" lvl="0" indent="0">
              <a:buNone/>
            </a:pPr>
            <a:r>
              <a:rPr lang="sv-SE" dirty="0"/>
              <a:t>Du har två val</a:t>
            </a:r>
          </a:p>
          <a:p>
            <a:r>
              <a:rPr lang="sv-SE" sz="2400" dirty="0"/>
              <a:t>E-tjänster och blanketter</a:t>
            </a:r>
          </a:p>
          <a:p>
            <a:r>
              <a:rPr lang="sv-SE" sz="2400" dirty="0"/>
              <a:t>Beställ underlag till årsredovisningen</a:t>
            </a:r>
          </a:p>
        </p:txBody>
      </p:sp>
    </p:spTree>
    <p:extLst>
      <p:ext uri="{BB962C8B-B14F-4D97-AF65-F5344CB8AC3E}">
        <p14:creationId xmlns:p14="http://schemas.microsoft.com/office/powerpoint/2010/main" val="245062075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337988D3-41EC-4D06-ABE0-B94ED4214D40}"/>
              </a:ext>
            </a:extLst>
          </p:cNvPr>
          <p:cNvSpPr>
            <a:spLocks noGrp="1"/>
          </p:cNvSpPr>
          <p:nvPr>
            <p:ph type="title"/>
          </p:nvPr>
        </p:nvSpPr>
        <p:spPr/>
        <p:txBody>
          <a:bodyPr/>
          <a:lstStyle/>
          <a:p>
            <a:r>
              <a:rPr lang="sv-SE" dirty="0"/>
              <a:t>Ansöka om ersättning digitalt</a:t>
            </a:r>
          </a:p>
        </p:txBody>
      </p:sp>
      <p:sp>
        <p:nvSpPr>
          <p:cNvPr id="4" name="Platshållare för text 3">
            <a:extLst>
              <a:ext uri="{FF2B5EF4-FFF2-40B4-BE49-F238E27FC236}">
                <a16:creationId xmlns:a16="http://schemas.microsoft.com/office/drawing/2014/main" id="{2029422F-3D7C-4421-A880-40001773DFEC}"/>
              </a:ext>
            </a:extLst>
          </p:cNvPr>
          <p:cNvSpPr>
            <a:spLocks noGrp="1"/>
          </p:cNvSpPr>
          <p:nvPr>
            <p:ph type="body" sz="quarter" idx="13"/>
          </p:nvPr>
        </p:nvSpPr>
        <p:spPr/>
        <p:txBody>
          <a:bodyPr/>
          <a:lstStyle/>
          <a:p>
            <a:r>
              <a:rPr lang="sv-SE" dirty="0"/>
              <a:t>Det finns idag sju e-tjänster</a:t>
            </a:r>
          </a:p>
          <a:p>
            <a:pPr lvl="1"/>
            <a:r>
              <a:rPr lang="sv-SE" dirty="0"/>
              <a:t>Fyll i huvudmannens personnummer och namn i första steget. </a:t>
            </a:r>
          </a:p>
          <a:p>
            <a:pPr lvl="1"/>
            <a:r>
              <a:rPr lang="sv-SE" dirty="0"/>
              <a:t>Du skriver under på heder och samvete.</a:t>
            </a:r>
          </a:p>
          <a:p>
            <a:pPr lvl="1"/>
            <a:r>
              <a:rPr lang="sv-SE" dirty="0"/>
              <a:t>Du får en kvittens och du har möjlighet att spara eller skriva ut en </a:t>
            </a:r>
            <a:r>
              <a:rPr lang="sv-SE" dirty="0" err="1"/>
              <a:t>pdf-fil</a:t>
            </a:r>
            <a:r>
              <a:rPr lang="sv-SE" dirty="0"/>
              <a:t>.</a:t>
            </a:r>
          </a:p>
          <a:p>
            <a:pPr lvl="1"/>
            <a:r>
              <a:rPr lang="sv-SE" dirty="0"/>
              <a:t>Du kan inte följa ärendet via dina Mina sidor. Det är bara huvudmannen som kan logga in och se sitt ärende.</a:t>
            </a:r>
          </a:p>
          <a:p>
            <a:r>
              <a:rPr lang="sv-SE" dirty="0"/>
              <a:t>Om förordnande saknas får du ett meddelande om det på sidan.</a:t>
            </a:r>
          </a:p>
          <a:p>
            <a:pPr marL="0" indent="0">
              <a:buNone/>
            </a:pPr>
            <a:endParaRPr lang="sv-SE" dirty="0"/>
          </a:p>
        </p:txBody>
      </p:sp>
      <p:pic>
        <p:nvPicPr>
          <p:cNvPr id="5" name="Platshållare för innehåll 4" descr="QBANK_eyJNZWRpYUlkIjoyMTE1LCJVc2FnZUlkIjowLCJEYXRlIjoiMjAyMS0xMC0yNyJ9">
            <a:extLst>
              <a:ext uri="{FF2B5EF4-FFF2-40B4-BE49-F238E27FC236}">
                <a16:creationId xmlns:a16="http://schemas.microsoft.com/office/drawing/2014/main" id="{03CD4B7E-FDC7-49DF-99B0-C23FBDB20B26}"/>
              </a:ext>
            </a:extLst>
          </p:cNvPr>
          <p:cNvPicPr>
            <a:picLocks noGrp="1" noChangeAspect="1"/>
          </p:cNvPicPr>
          <p:nvPr>
            <p:ph sz="quarter" idx="12"/>
          </p:nvPr>
        </p:nvPicPr>
        <p:blipFill>
          <a:blip r:embed="rId3" cstate="print">
            <a:extLst>
              <a:ext uri="{28A0092B-C50C-407E-A947-70E740481C1C}">
                <a14:useLocalDpi xmlns:a14="http://schemas.microsoft.com/office/drawing/2010/main" val="0"/>
              </a:ext>
            </a:extLst>
          </a:blip>
          <a:stretch>
            <a:fillRect/>
          </a:stretch>
        </p:blipFill>
        <p:spPr>
          <a:xfrm>
            <a:off x="6888163" y="2094908"/>
            <a:ext cx="4703762" cy="2280834"/>
          </a:xfrm>
          <a:prstGeom prst="rect">
            <a:avLst/>
          </a:prstGeom>
        </p:spPr>
      </p:pic>
    </p:spTree>
    <p:extLst>
      <p:ext uri="{BB962C8B-B14F-4D97-AF65-F5344CB8AC3E}">
        <p14:creationId xmlns:p14="http://schemas.microsoft.com/office/powerpoint/2010/main" val="67189465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FD28E019-7507-4423-888F-2D8E7F6E31FE}"/>
              </a:ext>
            </a:extLst>
          </p:cNvPr>
          <p:cNvSpPr>
            <a:spLocks noGrp="1"/>
          </p:cNvSpPr>
          <p:nvPr>
            <p:ph type="title"/>
          </p:nvPr>
        </p:nvSpPr>
        <p:spPr/>
        <p:txBody>
          <a:bodyPr/>
          <a:lstStyle/>
          <a:p>
            <a:r>
              <a:rPr lang="sv-SE" dirty="0"/>
              <a:t>Ansöka om ersättning med blankett</a:t>
            </a:r>
          </a:p>
        </p:txBody>
      </p:sp>
      <p:sp>
        <p:nvSpPr>
          <p:cNvPr id="4" name="Platshållare för text 3">
            <a:extLst>
              <a:ext uri="{FF2B5EF4-FFF2-40B4-BE49-F238E27FC236}">
                <a16:creationId xmlns:a16="http://schemas.microsoft.com/office/drawing/2014/main" id="{2F4FFFDC-844F-4252-A5D8-15FFEFF4FA38}"/>
              </a:ext>
            </a:extLst>
          </p:cNvPr>
          <p:cNvSpPr>
            <a:spLocks noGrp="1"/>
          </p:cNvSpPr>
          <p:nvPr>
            <p:ph type="body" sz="quarter" idx="13"/>
          </p:nvPr>
        </p:nvSpPr>
        <p:spPr/>
        <p:txBody>
          <a:bodyPr/>
          <a:lstStyle/>
          <a:p>
            <a:r>
              <a:rPr lang="sv-SE" dirty="0"/>
              <a:t>Samlat de vanligaste blanketterna</a:t>
            </a:r>
          </a:p>
          <a:p>
            <a:pPr lvl="1"/>
            <a:r>
              <a:rPr lang="sv-SE" dirty="0"/>
              <a:t>Använd alltid den senaste versionen</a:t>
            </a:r>
          </a:p>
          <a:p>
            <a:pPr lvl="1"/>
            <a:r>
              <a:rPr lang="sv-SE" dirty="0"/>
              <a:t>Fyll i blanketten på datorn </a:t>
            </a:r>
            <a:r>
              <a:rPr lang="sv-SE" b="1" dirty="0"/>
              <a:t>innan</a:t>
            </a:r>
            <a:r>
              <a:rPr lang="sv-SE" dirty="0"/>
              <a:t> du skriver ut den</a:t>
            </a:r>
          </a:p>
          <a:p>
            <a:pPr lvl="1"/>
            <a:r>
              <a:rPr lang="sv-SE" dirty="0">
                <a:solidFill>
                  <a:schemeClr val="tx1"/>
                </a:solidFill>
              </a:rPr>
              <a:t>När du skriver ut blanketten ska inställningen på skrivaren vara ”verklig storlek”</a:t>
            </a:r>
          </a:p>
          <a:p>
            <a:pPr lvl="1"/>
            <a:r>
              <a:rPr lang="sv-SE" dirty="0">
                <a:solidFill>
                  <a:schemeClr val="tx1"/>
                </a:solidFill>
              </a:rPr>
              <a:t>Gör inga hål i marginalen</a:t>
            </a:r>
            <a:br>
              <a:rPr lang="sv-SE" dirty="0">
                <a:solidFill>
                  <a:schemeClr val="tx1"/>
                </a:solidFill>
              </a:rPr>
            </a:br>
            <a:endParaRPr lang="sv-SE" sz="2667" dirty="0"/>
          </a:p>
          <a:p>
            <a:pPr lvl="1"/>
            <a:r>
              <a:rPr lang="sv-SE" dirty="0">
                <a:solidFill>
                  <a:schemeClr val="tx1"/>
                </a:solidFill>
              </a:rPr>
              <a:t>Om du fyller i blanketten för hand</a:t>
            </a:r>
          </a:p>
          <a:p>
            <a:pPr lvl="2"/>
            <a:r>
              <a:rPr lang="sv-SE" dirty="0">
                <a:solidFill>
                  <a:schemeClr val="tx1"/>
                </a:solidFill>
              </a:rPr>
              <a:t>Använd svart eller blå penna</a:t>
            </a:r>
          </a:p>
          <a:p>
            <a:pPr lvl="2"/>
            <a:r>
              <a:rPr lang="sv-SE" dirty="0">
                <a:solidFill>
                  <a:schemeClr val="tx1"/>
                </a:solidFill>
              </a:rPr>
              <a:t>Tänk på att skriva tydligt</a:t>
            </a:r>
          </a:p>
          <a:p>
            <a:pPr marL="720090" lvl="2" indent="0">
              <a:buNone/>
            </a:pPr>
            <a:endParaRPr lang="sv-SE" dirty="0">
              <a:solidFill>
                <a:schemeClr val="tx1"/>
              </a:solidFill>
            </a:endParaRPr>
          </a:p>
        </p:txBody>
      </p:sp>
      <p:pic>
        <p:nvPicPr>
          <p:cNvPr id="5" name="Platshållare för innehåll 4" descr="QBANK_eyJNZWRpYUlkIjoyMTE0LCJVc2FnZUlkIjowLCJEYXRlIjoiMjAyMS0xMC0yNyJ9">
            <a:extLst>
              <a:ext uri="{FF2B5EF4-FFF2-40B4-BE49-F238E27FC236}">
                <a16:creationId xmlns:a16="http://schemas.microsoft.com/office/drawing/2014/main" id="{5F47AA7C-4B25-4CB6-8DD4-83FFC09CBDB9}"/>
              </a:ext>
            </a:extLst>
          </p:cNvPr>
          <p:cNvPicPr>
            <a:picLocks noGrp="1" noChangeAspect="1"/>
          </p:cNvPicPr>
          <p:nvPr>
            <p:ph sz="quarter" idx="12"/>
          </p:nvPr>
        </p:nvPicPr>
        <p:blipFill>
          <a:blip r:embed="rId3" cstate="print">
            <a:extLst>
              <a:ext uri="{28A0092B-C50C-407E-A947-70E740481C1C}">
                <a14:useLocalDpi xmlns:a14="http://schemas.microsoft.com/office/drawing/2010/main" val="0"/>
              </a:ext>
            </a:extLst>
          </a:blip>
          <a:stretch>
            <a:fillRect/>
          </a:stretch>
        </p:blipFill>
        <p:spPr>
          <a:xfrm>
            <a:off x="6888163" y="2094908"/>
            <a:ext cx="4703762" cy="2280834"/>
          </a:xfrm>
          <a:prstGeom prst="rect">
            <a:avLst/>
          </a:prstGeom>
        </p:spPr>
      </p:pic>
    </p:spTree>
    <p:extLst>
      <p:ext uri="{BB962C8B-B14F-4D97-AF65-F5344CB8AC3E}">
        <p14:creationId xmlns:p14="http://schemas.microsoft.com/office/powerpoint/2010/main" val="73886073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34262862-A8B9-497B-9410-F818E4D8EFE1}"/>
              </a:ext>
            </a:extLst>
          </p:cNvPr>
          <p:cNvSpPr>
            <a:spLocks noGrp="1"/>
          </p:cNvSpPr>
          <p:nvPr>
            <p:ph type="title"/>
          </p:nvPr>
        </p:nvSpPr>
        <p:spPr/>
        <p:txBody>
          <a:bodyPr/>
          <a:lstStyle/>
          <a:p>
            <a:r>
              <a:rPr lang="sv-SE" dirty="0"/>
              <a:t>Beställa underlag för årsredovisningen</a:t>
            </a:r>
          </a:p>
        </p:txBody>
      </p:sp>
      <p:sp>
        <p:nvSpPr>
          <p:cNvPr id="4" name="Platshållare för text 3">
            <a:extLst>
              <a:ext uri="{FF2B5EF4-FFF2-40B4-BE49-F238E27FC236}">
                <a16:creationId xmlns:a16="http://schemas.microsoft.com/office/drawing/2014/main" id="{2ED6EA7E-75FC-457A-BA1F-5D1F01BC7FAE}"/>
              </a:ext>
            </a:extLst>
          </p:cNvPr>
          <p:cNvSpPr>
            <a:spLocks noGrp="1"/>
          </p:cNvSpPr>
          <p:nvPr>
            <p:ph type="body" sz="quarter" idx="13"/>
          </p:nvPr>
        </p:nvSpPr>
        <p:spPr/>
        <p:txBody>
          <a:bodyPr/>
          <a:lstStyle/>
          <a:p>
            <a:r>
              <a:rPr lang="sv-SE" sz="2800" dirty="0">
                <a:solidFill>
                  <a:schemeClr val="tx1"/>
                </a:solidFill>
              </a:rPr>
              <a:t>Beställ underlaget digitalt via Mina sidor.</a:t>
            </a:r>
          </a:p>
          <a:p>
            <a:pPr lvl="1"/>
            <a:r>
              <a:rPr lang="sv-SE" sz="2400" dirty="0">
                <a:solidFill>
                  <a:schemeClr val="tx1"/>
                </a:solidFill>
              </a:rPr>
              <a:t>Logga in som ställföreträdare och klicka på </a:t>
            </a:r>
            <a:r>
              <a:rPr lang="sv-SE" sz="2400" b="1" dirty="0">
                <a:solidFill>
                  <a:schemeClr val="tx1"/>
                </a:solidFill>
              </a:rPr>
              <a:t>Beställ underlag för årsredovisning</a:t>
            </a:r>
            <a:r>
              <a:rPr lang="sv-SE" sz="2400" dirty="0">
                <a:solidFill>
                  <a:schemeClr val="tx1"/>
                </a:solidFill>
              </a:rPr>
              <a:t>.</a:t>
            </a:r>
          </a:p>
          <a:p>
            <a:pPr lvl="1"/>
            <a:r>
              <a:rPr lang="sv-SE" sz="2400" dirty="0">
                <a:solidFill>
                  <a:schemeClr val="tx1"/>
                </a:solidFill>
              </a:rPr>
              <a:t>Fyll i personnummer för en eller flera huvudmän och klicka på beställ.</a:t>
            </a:r>
          </a:p>
          <a:p>
            <a:pPr lvl="1"/>
            <a:r>
              <a:rPr lang="sv-SE" sz="2400" dirty="0">
                <a:solidFill>
                  <a:schemeClr val="tx1"/>
                </a:solidFill>
              </a:rPr>
              <a:t>Underlaget kommer med posten.</a:t>
            </a:r>
          </a:p>
          <a:p>
            <a:pPr lvl="1"/>
            <a:r>
              <a:rPr lang="sv-SE" sz="2400" dirty="0">
                <a:solidFill>
                  <a:schemeClr val="tx1"/>
                </a:solidFill>
              </a:rPr>
              <a:t>Tjänsten finns tillgänglig från början av januari 2022.</a:t>
            </a:r>
          </a:p>
        </p:txBody>
      </p:sp>
      <p:pic>
        <p:nvPicPr>
          <p:cNvPr id="5" name="Platshållare för innehåll 4" descr="QBANK_eyJNZWRpYUlkIjoxNzg3LCJVc2FnZUlkIjowLCJEYXRlIjoiMjAyMS0xMC0yNyJ9">
            <a:extLst>
              <a:ext uri="{FF2B5EF4-FFF2-40B4-BE49-F238E27FC236}">
                <a16:creationId xmlns:a16="http://schemas.microsoft.com/office/drawing/2014/main" id="{BE13F915-EE4E-4219-9377-EEFEB62AC1CF}"/>
              </a:ext>
            </a:extLst>
          </p:cNvPr>
          <p:cNvPicPr>
            <a:picLocks noGrp="1" noChangeAspect="1"/>
          </p:cNvPicPr>
          <p:nvPr>
            <p:ph sz="quarter" idx="12"/>
          </p:nvPr>
        </p:nvPicPr>
        <p:blipFill>
          <a:blip r:embed="rId3" cstate="print">
            <a:extLst>
              <a:ext uri="{28A0092B-C50C-407E-A947-70E740481C1C}">
                <a14:useLocalDpi xmlns:a14="http://schemas.microsoft.com/office/drawing/2010/main" val="0"/>
              </a:ext>
            </a:extLst>
          </a:blip>
          <a:stretch>
            <a:fillRect/>
          </a:stretch>
        </p:blipFill>
        <p:spPr>
          <a:xfrm>
            <a:off x="7511256" y="1506538"/>
            <a:ext cx="3457575" cy="3457575"/>
          </a:xfrm>
          <a:prstGeom prst="rect">
            <a:avLst/>
          </a:prstGeom>
        </p:spPr>
      </p:pic>
    </p:spTree>
    <p:extLst>
      <p:ext uri="{BB962C8B-B14F-4D97-AF65-F5344CB8AC3E}">
        <p14:creationId xmlns:p14="http://schemas.microsoft.com/office/powerpoint/2010/main" val="215535540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682D60E6-548E-4C4B-A4A9-9CEDE764235E}"/>
              </a:ext>
            </a:extLst>
          </p:cNvPr>
          <p:cNvSpPr txBox="1"/>
          <p:nvPr/>
        </p:nvSpPr>
        <p:spPr>
          <a:xfrm>
            <a:off x="1938332" y="2010594"/>
            <a:ext cx="8316924" cy="3939540"/>
          </a:xfrm>
          <a:prstGeom prst="rect">
            <a:avLst/>
          </a:prstGeom>
          <a:noFill/>
        </p:spPr>
        <p:txBody>
          <a:bodyPr wrap="square" rtlCol="0">
            <a:spAutoFit/>
          </a:bodyPr>
          <a:lstStyle/>
          <a:p>
            <a:pPr algn="ctr">
              <a:spcAft>
                <a:spcPts val="600"/>
              </a:spcAft>
            </a:pPr>
            <a:r>
              <a:rPr lang="sv-SE" sz="6000" spc="-20" dirty="0">
                <a:solidFill>
                  <a:schemeClr val="tx2"/>
                </a:solidFill>
                <a:latin typeface="+mn-lt"/>
              </a:rPr>
              <a:t>TACK!</a:t>
            </a:r>
          </a:p>
          <a:p>
            <a:pPr>
              <a:spcAft>
                <a:spcPts val="600"/>
              </a:spcAft>
            </a:pPr>
            <a:endParaRPr lang="sv-SE" sz="2800" spc="-20" dirty="0">
              <a:solidFill>
                <a:schemeClr val="tx1">
                  <a:lumMod val="90000"/>
                  <a:lumOff val="10000"/>
                </a:schemeClr>
              </a:solidFill>
              <a:latin typeface="+mn-lt"/>
            </a:endParaRPr>
          </a:p>
          <a:p>
            <a:pPr>
              <a:spcAft>
                <a:spcPts val="600"/>
              </a:spcAft>
            </a:pPr>
            <a:endParaRPr lang="sv-SE" sz="2800" spc="-20" dirty="0">
              <a:solidFill>
                <a:schemeClr val="tx1">
                  <a:lumMod val="90000"/>
                  <a:lumOff val="10000"/>
                </a:schemeClr>
              </a:solidFill>
              <a:latin typeface="+mn-lt"/>
            </a:endParaRPr>
          </a:p>
          <a:p>
            <a:pPr>
              <a:spcAft>
                <a:spcPts val="600"/>
              </a:spcAft>
            </a:pPr>
            <a:endParaRPr lang="sv-SE" sz="2800" spc="-20" dirty="0">
              <a:solidFill>
                <a:schemeClr val="tx1">
                  <a:lumMod val="90000"/>
                  <a:lumOff val="10000"/>
                </a:schemeClr>
              </a:solidFill>
              <a:latin typeface="+mn-lt"/>
            </a:endParaRPr>
          </a:p>
          <a:p>
            <a:pPr>
              <a:spcAft>
                <a:spcPts val="600"/>
              </a:spcAft>
            </a:pPr>
            <a:r>
              <a:rPr lang="sv-SE" sz="2800" spc="-20" dirty="0">
                <a:solidFill>
                  <a:schemeClr val="tx1">
                    <a:lumMod val="90000"/>
                    <a:lumOff val="10000"/>
                  </a:schemeClr>
                </a:solidFill>
                <a:latin typeface="+mn-lt"/>
              </a:rPr>
              <a:t>Mer information på Försäkringskassans webbplats:</a:t>
            </a:r>
          </a:p>
          <a:p>
            <a:pPr marL="457200" indent="-457200">
              <a:spcAft>
                <a:spcPts val="600"/>
              </a:spcAft>
              <a:buFont typeface="Arial" panose="020B0604020202020204" pitchFamily="34" charset="0"/>
              <a:buChar char="•"/>
            </a:pPr>
            <a:r>
              <a:rPr lang="sv-SE" sz="2400" spc="-20" dirty="0">
                <a:solidFill>
                  <a:schemeClr val="tx1">
                    <a:lumMod val="90000"/>
                    <a:lumOff val="10000"/>
                  </a:schemeClr>
                </a:solidFill>
                <a:latin typeface="+mn-lt"/>
                <a:hlinkClick r:id="rId2"/>
              </a:rPr>
              <a:t>Bra att veta för dig som god man eller förvaltare</a:t>
            </a:r>
            <a:endParaRPr lang="sv-SE" sz="2400" spc="-20" dirty="0">
              <a:solidFill>
                <a:schemeClr val="tx1">
                  <a:lumMod val="90000"/>
                  <a:lumOff val="10000"/>
                </a:schemeClr>
              </a:solidFill>
              <a:latin typeface="+mn-lt"/>
            </a:endParaRPr>
          </a:p>
          <a:p>
            <a:pPr marL="457200" indent="-457200">
              <a:spcAft>
                <a:spcPts val="600"/>
              </a:spcAft>
              <a:buFont typeface="Arial" panose="020B0604020202020204" pitchFamily="34" charset="0"/>
              <a:buChar char="•"/>
            </a:pPr>
            <a:r>
              <a:rPr lang="sv-SE" sz="2400" spc="-20" dirty="0">
                <a:solidFill>
                  <a:schemeClr val="tx1">
                    <a:lumMod val="90000"/>
                    <a:lumOff val="10000"/>
                  </a:schemeClr>
                </a:solidFill>
                <a:latin typeface="+mn-lt"/>
                <a:hlinkClick r:id="rId3"/>
              </a:rPr>
              <a:t>Digitala tjänster för ställföreträdare</a:t>
            </a:r>
            <a:endParaRPr lang="sv-SE" sz="2400" spc="-20" dirty="0">
              <a:solidFill>
                <a:schemeClr val="tx1">
                  <a:lumMod val="90000"/>
                  <a:lumOff val="10000"/>
                </a:schemeClr>
              </a:solidFill>
              <a:latin typeface="+mn-lt"/>
            </a:endParaRPr>
          </a:p>
        </p:txBody>
      </p:sp>
    </p:spTree>
    <p:extLst>
      <p:ext uri="{BB962C8B-B14F-4D97-AF65-F5344CB8AC3E}">
        <p14:creationId xmlns:p14="http://schemas.microsoft.com/office/powerpoint/2010/main" val="264755374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FK-mall-2018-12 ljus">
  <a:themeElements>
    <a:clrScheme name="Försäkringskassan mörk palett 2018">
      <a:dk1>
        <a:srgbClr val="1E1E1E"/>
      </a:dk1>
      <a:lt1>
        <a:srgbClr val="FFFFFF"/>
      </a:lt1>
      <a:dk2>
        <a:srgbClr val="11693E"/>
      </a:dk2>
      <a:lt2>
        <a:srgbClr val="A6D0AB"/>
      </a:lt2>
      <a:accent1>
        <a:srgbClr val="5F9E6C"/>
      </a:accent1>
      <a:accent2>
        <a:srgbClr val="A73A64"/>
      </a:accent2>
      <a:accent3>
        <a:srgbClr val="BF8A20"/>
      </a:accent3>
      <a:accent4>
        <a:srgbClr val="D34503"/>
      </a:accent4>
      <a:accent5>
        <a:srgbClr val="4C669F"/>
      </a:accent5>
      <a:accent6>
        <a:srgbClr val="A6D0AB"/>
      </a:accent6>
      <a:hlink>
        <a:srgbClr val="009CDD"/>
      </a:hlink>
      <a:folHlink>
        <a:srgbClr val="AEAFAD"/>
      </a:folHlink>
    </a:clrScheme>
    <a:fontScheme name="Office - klassiskt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solidFill>
        <a:ln w="19050">
          <a:noFill/>
        </a:ln>
        <a:effectLst>
          <a:outerShdw blurRad="12700" dist="12700" dir="5400000" algn="t" rotWithShape="0">
            <a:prstClr val="black">
              <a:alpha val="40000"/>
            </a:prstClr>
          </a:outerShdw>
        </a:effectLst>
      </a:spPr>
      <a:bodyPr rot="0" spcFirstLastPara="0" vertOverflow="overflow" horzOverflow="overflow" vert="horz" wrap="square" lIns="36000" tIns="72000" rIns="36000" bIns="72000" numCol="1" spcCol="0" rtlCol="0" fromWordArt="0" anchor="ctr" anchorCtr="0" forceAA="0" compatLnSpc="1">
        <a:prstTxWarp prst="textNoShape">
          <a:avLst/>
        </a:prstTxWarp>
        <a:noAutofit/>
      </a:bodyPr>
      <a:lstStyle>
        <a:defPPr algn="ctr">
          <a:spcAft>
            <a:spcPts val="600"/>
          </a:spcAft>
          <a:defRPr sz="1400">
            <a:solidFill>
              <a:schemeClr val="tx1">
                <a:lumMod val="90000"/>
                <a:lumOff val="10000"/>
              </a:schemeClr>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28575" cap="sq">
          <a:solidFill>
            <a:schemeClr val="accent1"/>
          </a:solidFill>
          <a:headEnd type="none" w="med" len="med"/>
          <a:tailEnd type="none" w="med" len="med"/>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spcAft>
            <a:spcPts val="600"/>
          </a:spcAft>
          <a:defRPr sz="1400" spc="-20" dirty="0" smtClean="0">
            <a:solidFill>
              <a:schemeClr val="tx1">
                <a:lumMod val="90000"/>
                <a:lumOff val="10000"/>
              </a:schemeClr>
            </a:solidFill>
            <a:latin typeface="+mn-lt"/>
          </a:defRPr>
        </a:defPPr>
      </a:lstStyle>
    </a:txDef>
  </a:objectDefaults>
  <a:extraClrSchemeLst>
    <a:extraClrScheme>
      <a:clrScheme name="Office-tema 1">
        <a:dk1>
          <a:srgbClr val="000000"/>
        </a:dk1>
        <a:lt1>
          <a:srgbClr val="FFFFFF"/>
        </a:lt1>
        <a:dk2>
          <a:srgbClr val="007336"/>
        </a:dk2>
        <a:lt2>
          <a:srgbClr val="808080"/>
        </a:lt2>
        <a:accent1>
          <a:srgbClr val="D0DE8E"/>
        </a:accent1>
        <a:accent2>
          <a:srgbClr val="84B317"/>
        </a:accent2>
        <a:accent3>
          <a:srgbClr val="FFFFFF"/>
        </a:accent3>
        <a:accent4>
          <a:srgbClr val="000000"/>
        </a:accent4>
        <a:accent5>
          <a:srgbClr val="E4ECC6"/>
        </a:accent5>
        <a:accent6>
          <a:srgbClr val="77A214"/>
        </a:accent6>
        <a:hlink>
          <a:srgbClr val="0098D1"/>
        </a:hlink>
        <a:folHlink>
          <a:srgbClr val="9D62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FK_original_ppt-mall" id="{36A0DBC0-13A5-432A-A628-79C8EE2D8F02}" vid="{6AC81A52-3750-4042-AEC5-8A077A3F371D}"/>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608</TotalTime>
  <Words>1163</Words>
  <Application>Microsoft Office PowerPoint</Application>
  <PresentationFormat>Anpassad</PresentationFormat>
  <Paragraphs>96</Paragraphs>
  <Slides>6</Slides>
  <Notes>5</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6</vt:i4>
      </vt:variant>
    </vt:vector>
  </HeadingPairs>
  <TitlesOfParts>
    <vt:vector size="9" baseType="lpstr">
      <vt:lpstr>Arial</vt:lpstr>
      <vt:lpstr>Calibri</vt:lpstr>
      <vt:lpstr>FK-mall-2018-12 ljus</vt:lpstr>
      <vt:lpstr>Nya digitala tjänster via Mina sidor</vt:lpstr>
      <vt:lpstr>Mina sidor för dig som ställföreträdare</vt:lpstr>
      <vt:lpstr>Ansöka om ersättning digitalt</vt:lpstr>
      <vt:lpstr>Ansöka om ersättning med blankett</vt:lpstr>
      <vt:lpstr>Beställa underlag för årsredovisningen</vt:lpstr>
      <vt:lpstr>PowerPoint-presentation</vt:lpstr>
    </vt:vector>
  </TitlesOfParts>
  <Company>FK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Enblom Ylva (41226)</dc:creator>
  <cp:lastModifiedBy>Andersson Teresia (41226)</cp:lastModifiedBy>
  <cp:revision>31</cp:revision>
  <cp:lastPrinted>2018-12-13T10:42:56Z</cp:lastPrinted>
  <dcterms:created xsi:type="dcterms:W3CDTF">2021-10-26T12:22:50Z</dcterms:created>
  <dcterms:modified xsi:type="dcterms:W3CDTF">2021-11-24T13:57:03Z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QBANK_DOCINFO">
    <vt:lpwstr>3</vt:lpwstr>
  </property>
  <property fmtid="{D5CDD505-2E9C-101B-9397-08002B2CF9AE}" pid="3" name="QBANK_DOCINFO_0">
    <vt:lpwstr>eyJEb2NJZCI6ImZhMTJkZjY4MjU2ZDQ1OWI5ZjJjZjUwZTNjMDM1ZTk5IiwiTmFtZSI6ImV4dGVybiBwcmVzZW50YXRpb24gU1RGLnBwdHgiLCJVc2VyIjoiQURTXFw2NjEyNDY0NiIsIkF1dGhvciI6IkVuYmxvbSBZbHZhICg0MTIyNikiLCJVc2VyQWdlbnQiOiJPZmZpY2UgUG93ZXJQb2ludCIsIk1lZGlhc0luRG9jdW1lbnQiOlt7Ik1</vt:lpwstr>
  </property>
  <property fmtid="{D5CDD505-2E9C-101B-9397-08002B2CF9AE}" pid="4" name="QBANK_DOCINFO_1">
    <vt:lpwstr>lZGlhSWQiOjIxMTUsIlVzYWdlSWQiOjE5NDkwLCJEYXRlIjoiMjAyMS0xMC0yNyJ9LHsiTWVkaWFJZCI6MjExNCwiVXNhZ2VJZCI6MTk0ODksIkRhdGUiOiIyMDIxLTEwLTI3In0seyJNZWRpYUlkIjoyMDgzLCJVc2FnZUlkIjoxOTU2NiwiRGF0ZSI6IjIwMjEtMTEtMDEifSx7Ik1lZGlhSWQiOjE3ODcsIlVzYWdlSWQiOjE5NDg4LCJEYX</vt:lpwstr>
  </property>
  <property fmtid="{D5CDD505-2E9C-101B-9397-08002B2CF9AE}" pid="5" name="QBANK_DOCINFO_2">
    <vt:lpwstr>RlIjoiMjAyMS0xMC0yNyJ9XX0=</vt:lpwstr>
  </property>
</Properties>
</file>