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F78"/>
    <a:srgbClr val="D4F48C"/>
    <a:srgbClr val="238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D8C2-E7F9-4798-BBFE-4420463E90CB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609A-41D4-4B91-981D-ECD0EA836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2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DB45-5839-D5A2-C07C-850911C5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350" y="1574006"/>
            <a:ext cx="7753350" cy="1089818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E7963-E652-7A05-9688-11DCBC6A2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6175" y="2773363"/>
            <a:ext cx="4572000" cy="65563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AFB60172-DABE-68B6-4315-30AD72AD5F55}"/>
              </a:ext>
            </a:extLst>
          </p:cNvPr>
          <p:cNvSpPr/>
          <p:nvPr userDrawn="1"/>
        </p:nvSpPr>
        <p:spPr>
          <a:xfrm>
            <a:off x="3724275" y="104775"/>
            <a:ext cx="8353425" cy="6397624"/>
          </a:xfrm>
          <a:custGeom>
            <a:avLst/>
            <a:gdLst>
              <a:gd name="connsiteX0" fmla="*/ 0 w 8353425"/>
              <a:gd name="connsiteY0" fmla="*/ 0 h 6629400"/>
              <a:gd name="connsiteX1" fmla="*/ 8353425 w 8353425"/>
              <a:gd name="connsiteY1" fmla="*/ 0 h 6629400"/>
              <a:gd name="connsiteX2" fmla="*/ 8353425 w 8353425"/>
              <a:gd name="connsiteY2" fmla="*/ 6629400 h 6629400"/>
              <a:gd name="connsiteX3" fmla="*/ 285750 w 8353425"/>
              <a:gd name="connsiteY3" fmla="*/ 6629400 h 6629400"/>
              <a:gd name="connsiteX4" fmla="*/ 0 w 8353425"/>
              <a:gd name="connsiteY4" fmla="*/ 0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3425" h="6629400">
                <a:moveTo>
                  <a:pt x="0" y="0"/>
                </a:moveTo>
                <a:lnTo>
                  <a:pt x="8353425" y="0"/>
                </a:lnTo>
                <a:lnTo>
                  <a:pt x="8353425" y="6629400"/>
                </a:lnTo>
                <a:lnTo>
                  <a:pt x="285750" y="66294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4B7F9-0CA8-B976-5B5C-00FBFA47CB60}"/>
              </a:ext>
            </a:extLst>
          </p:cNvPr>
          <p:cNvSpPr txBox="1"/>
          <p:nvPr userDrawn="1"/>
        </p:nvSpPr>
        <p:spPr>
          <a:xfrm>
            <a:off x="361950" y="6526212"/>
            <a:ext cx="171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3"/>
                </a:solidFill>
              </a:rPr>
              <a:t>16</a:t>
            </a:r>
            <a:r>
              <a:rPr lang="en-GB" sz="1400" baseline="30000" dirty="0">
                <a:solidFill>
                  <a:schemeClr val="accent3"/>
                </a:solidFill>
              </a:rPr>
              <a:t>th</a:t>
            </a:r>
            <a:r>
              <a:rPr lang="en-GB" sz="1400" dirty="0">
                <a:solidFill>
                  <a:schemeClr val="accent3"/>
                </a:solidFill>
              </a:rPr>
              <a:t> September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8A974-A7F1-81B0-4CC5-D5B7A84F1854}"/>
              </a:ext>
            </a:extLst>
          </p:cNvPr>
          <p:cNvSpPr txBox="1"/>
          <p:nvPr userDrawn="1"/>
        </p:nvSpPr>
        <p:spPr>
          <a:xfrm>
            <a:off x="7811690" y="6512330"/>
            <a:ext cx="402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accent3"/>
                </a:solidFill>
              </a:rPr>
              <a:t>Master Conference 2021/2022: People and Buildings</a:t>
            </a:r>
          </a:p>
        </p:txBody>
      </p:sp>
    </p:spTree>
    <p:extLst>
      <p:ext uri="{BB962C8B-B14F-4D97-AF65-F5344CB8AC3E}">
        <p14:creationId xmlns:p14="http://schemas.microsoft.com/office/powerpoint/2010/main" val="83280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9609-C110-2BA5-9883-B935982F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F19C7-18CF-445B-48A6-A7FA8CCFB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FBDE5-7E44-5D58-24DE-21A508BC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CEAF-7C97-443F-3914-F7BC05F9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B92C-AB26-49D3-DFA8-BF542C2F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2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C3482-FDC6-1C74-FF56-957AFD772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F663B-B624-3A6F-1FF2-A878970D9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6A59B-E482-D1CA-06C4-F74D5F6E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A8381-DA6C-5BBA-AA72-7E2D0A7B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7DCB-4BAC-F164-0764-9B26AB91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EAC6FD-DC48-C9CC-132B-91352E41B77D}"/>
              </a:ext>
            </a:extLst>
          </p:cNvPr>
          <p:cNvSpPr/>
          <p:nvPr userDrawn="1"/>
        </p:nvSpPr>
        <p:spPr>
          <a:xfrm>
            <a:off x="361950" y="647699"/>
            <a:ext cx="11468100" cy="584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4A889-206E-AE38-FDF9-0CC843E701E5}"/>
              </a:ext>
            </a:extLst>
          </p:cNvPr>
          <p:cNvSpPr/>
          <p:nvPr userDrawn="1"/>
        </p:nvSpPr>
        <p:spPr>
          <a:xfrm>
            <a:off x="466725" y="752475"/>
            <a:ext cx="11220450" cy="5629275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72332-943B-71B9-F536-F62B488A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586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8CA8-05A6-CC7E-0CF5-7197D726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04DC6-BBAB-F887-5DBC-BF36B17D3DFE}"/>
              </a:ext>
            </a:extLst>
          </p:cNvPr>
          <p:cNvSpPr txBox="1"/>
          <p:nvPr userDrawn="1"/>
        </p:nvSpPr>
        <p:spPr>
          <a:xfrm>
            <a:off x="361950" y="6526212"/>
            <a:ext cx="171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3"/>
                </a:solidFill>
              </a:rPr>
              <a:t>16</a:t>
            </a:r>
            <a:r>
              <a:rPr lang="en-GB" sz="1400" baseline="30000" dirty="0">
                <a:solidFill>
                  <a:schemeClr val="accent3"/>
                </a:solidFill>
              </a:rPr>
              <a:t>th</a:t>
            </a:r>
            <a:r>
              <a:rPr lang="en-GB" sz="1400" dirty="0">
                <a:solidFill>
                  <a:schemeClr val="accent3"/>
                </a:solidFill>
              </a:rPr>
              <a:t> September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6DFAB-2043-8463-5865-A4F3F132C92C}"/>
              </a:ext>
            </a:extLst>
          </p:cNvPr>
          <p:cNvSpPr txBox="1"/>
          <p:nvPr userDrawn="1"/>
        </p:nvSpPr>
        <p:spPr>
          <a:xfrm>
            <a:off x="7811690" y="6512330"/>
            <a:ext cx="402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>
                <a:solidFill>
                  <a:schemeClr val="accent3"/>
                </a:solidFill>
              </a:rPr>
              <a:t>Master Conference 2021/2022: People and Buildings</a:t>
            </a:r>
          </a:p>
        </p:txBody>
      </p:sp>
    </p:spTree>
    <p:extLst>
      <p:ext uri="{BB962C8B-B14F-4D97-AF65-F5344CB8AC3E}">
        <p14:creationId xmlns:p14="http://schemas.microsoft.com/office/powerpoint/2010/main" val="32319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2DF7-39F1-1851-0DFC-018A64DB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AFCF-E543-1D34-1F2D-3F91B3DAA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948CC-A265-4E9E-765C-4859FA74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65D85-3F62-D714-A97A-1AAF0844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53F8-8D9C-CA33-ABF9-ACA525B1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8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E1D4-C94A-5468-42FA-E1EE5740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71447-0A2B-6F04-CEF8-F86EF98ED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C3F8D-84EA-0D2C-F8B8-83DAD31C5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8135B-213D-F37E-592D-5E8F3BC9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DC3E2-C85C-1AD9-4DD8-89CAA57B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40A11-226B-D878-A4AC-F1F6294E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2751-261D-45D0-DF7C-E64E7856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2C7D9-FEA2-1CDD-FB25-BDCA0372C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273B7-538C-8643-41B2-43B84D918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11D81-4EBF-C9E6-2CEB-3AC1E1CE5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64854-9C27-BF00-DA8E-39B47D690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A5BCB-0B9F-01E1-994E-E0850905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A63AE-B1E2-0215-5CA0-9EB3A668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6168D-3056-8CB8-D4A2-20B38211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4133-0BA6-3F81-D455-496E46EC6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02897-49D1-9988-EBE2-FBD7E75C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E4CF8-05D2-553D-CB4E-57A521F8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9B0DB-A4DA-6659-7EF3-26507097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8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1DBB4-494B-27C5-BC22-D5F80C2D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89108-CAF9-434D-14CE-109F6302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CAF46-3890-8F82-D7BC-4D6291DF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D45E-953E-CBC3-857C-E3F822C9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8D787-B4A5-E684-6BAA-FE9AD9834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45B42-7E3C-7637-20A7-A4F724C60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09D70-5052-701D-0DDC-85D20C32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0BAE5-0A27-B54B-00D5-85CB5296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3FF6A-4164-687A-CF1A-D4FC2659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1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922D-B493-D5EA-914F-4017EAD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0FA6E-3039-3A68-6858-B18F73FAF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A74F8-7C4C-E051-7AA7-1DC9B508F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2881D-1972-95B4-C884-27E0BB62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1722B-F6A6-097F-17FD-26E2E57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EE771-9BC5-3788-3699-92EE36F3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8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6CA67-8D97-8882-092C-DA8B0A94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B169F-1399-81EE-AB64-95A20920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C3B25-8274-576B-0482-C4D6D3DE9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C1F8-5EF7-4DDC-B02C-BC9F7DC15D96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85557-2D9A-F967-4D9B-BF088037E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0EA6-159B-E533-1A51-C82F0441B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0042-1D53-4F5C-B9A7-60A81A1104C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253A9EF-C48F-1986-DB38-895561E91B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5" y="0"/>
            <a:ext cx="1247774" cy="70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9CB8-D812-C6E6-6440-655BBC1EB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787" y="2417832"/>
            <a:ext cx="6099313" cy="1184206"/>
          </a:xfrm>
        </p:spPr>
        <p:txBody>
          <a:bodyPr>
            <a:noAutofit/>
          </a:bodyPr>
          <a:lstStyle/>
          <a:p>
            <a:pPr algn="r"/>
            <a:r>
              <a:rPr lang="en-GB" sz="4800" dirty="0">
                <a:solidFill>
                  <a:schemeClr val="bg1"/>
                </a:solidFill>
                <a:latin typeface="+mn-lt"/>
              </a:rPr>
              <a:t>Project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453A8-94B5-C1D1-AB8D-D4D707753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9867" y="3602038"/>
            <a:ext cx="3392557" cy="393492"/>
          </a:xfrm>
        </p:spPr>
        <p:txBody>
          <a:bodyPr>
            <a:no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18139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8E42-1623-6A35-B949-787A905F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Guideline (please delete this page)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952F-D65B-DE60-DB3D-7AB515B3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Maximum overall </a:t>
            </a:r>
            <a:r>
              <a:rPr lang="en-GB" b="1" dirty="0">
                <a:solidFill>
                  <a:srgbClr val="FF0000"/>
                </a:solidFill>
              </a:rPr>
              <a:t>10 slides </a:t>
            </a:r>
            <a:r>
              <a:rPr lang="en-GB" dirty="0"/>
              <a:t>for a short oral presentation (approximately 5-10 minutes)</a:t>
            </a:r>
          </a:p>
          <a:p>
            <a:r>
              <a:rPr lang="en-GB" dirty="0"/>
              <a:t>This template provides for an initial example presentation. Presenters can create your own patterns and themes, but do not exceed the maximum slide requirement.</a:t>
            </a:r>
          </a:p>
          <a:p>
            <a:r>
              <a:rPr lang="en-GB" dirty="0"/>
              <a:t>Title of each slide may change based on your paper.</a:t>
            </a:r>
          </a:p>
          <a:p>
            <a:r>
              <a:rPr lang="en-GB" dirty="0"/>
              <a:t>Figures and tables are allows to include in this presentation.</a:t>
            </a:r>
          </a:p>
          <a:p>
            <a:r>
              <a:rPr lang="en-GB" dirty="0"/>
              <a:t>Reference list is not necessary.</a:t>
            </a:r>
          </a:p>
        </p:txBody>
      </p:sp>
    </p:spTree>
    <p:extLst>
      <p:ext uri="{BB962C8B-B14F-4D97-AF65-F5344CB8AC3E}">
        <p14:creationId xmlns:p14="http://schemas.microsoft.com/office/powerpoint/2010/main" val="402850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20A5-48E5-66D9-59A6-447697C6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F972-0CA6-D77A-CC26-DA766CE6A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your introduction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130776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0BFE-53E9-F232-55D2-0CBA22FE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F8D8-6567-3BE7-83BA-F21260E2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your method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130792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6DB0-E98C-0BD0-AD9C-CFB4535E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C0C4-B9CA-19DB-4455-344FDB52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your result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118818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545-FDE5-EA37-954E-05D3CCA4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7273-4BCB-4594-0524-F273AC4D3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Write your discussion &amp; conclusion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399510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2022_template" id="{067C787D-EA20-47D6-8A52-9CDE1B844A1A}" vid="{B4E7340B-D641-4A8A-93DA-7E4A7103B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112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Project title</vt:lpstr>
      <vt:lpstr>Guideline (please delete this page)</vt:lpstr>
      <vt:lpstr>Introduction</vt:lpstr>
      <vt:lpstr>Methodology</vt:lpstr>
      <vt:lpstr>Results</vt:lpstr>
      <vt:lpstr>Discussion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Nchp Skts</dc:creator>
  <cp:lastModifiedBy>Nchp Skts</cp:lastModifiedBy>
  <cp:revision>7</cp:revision>
  <dcterms:created xsi:type="dcterms:W3CDTF">2022-09-12T13:59:12Z</dcterms:created>
  <dcterms:modified xsi:type="dcterms:W3CDTF">2022-09-12T18:43:05Z</dcterms:modified>
</cp:coreProperties>
</file>