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4" r:id="rId7"/>
    <p:sldId id="260" r:id="rId8"/>
    <p:sldId id="261" r:id="rId9"/>
    <p:sldId id="271" r:id="rId10"/>
    <p:sldId id="331" r:id="rId11"/>
    <p:sldId id="332" r:id="rId12"/>
    <p:sldId id="333" r:id="rId13"/>
    <p:sldId id="278" r:id="rId14"/>
    <p:sldId id="329" r:id="rId15"/>
    <p:sldId id="340" r:id="rId16"/>
    <p:sldId id="341" r:id="rId17"/>
    <p:sldId id="334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60"/>
    <p:restoredTop sz="96405"/>
  </p:normalViewPr>
  <p:slideViewPr>
    <p:cSldViewPr snapToGrid="0" snapToObjects="1">
      <p:cViewPr varScale="1">
        <p:scale>
          <a:sx n="81" d="100"/>
          <a:sy n="81" d="100"/>
        </p:scale>
        <p:origin x="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0A2E26-3406-AD44-9667-0BC3636D6D2D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71C0BC7-117D-6045-8B2C-FDC49AB00810}">
      <dgm:prSet/>
      <dgm:spPr/>
      <dgm:t>
        <a:bodyPr/>
        <a:lstStyle/>
        <a:p>
          <a:r>
            <a:rPr lang="es-ES" dirty="0"/>
            <a:t>COFEDERACIÓN</a:t>
          </a:r>
        </a:p>
      </dgm:t>
    </dgm:pt>
    <dgm:pt modelId="{0889ADFE-EC8B-8A47-9E85-A7C5A94D98CE}" type="parTrans" cxnId="{BAAE7BE1-94FC-D042-BBAB-FF5DBCCCB14D}">
      <dgm:prSet/>
      <dgm:spPr/>
      <dgm:t>
        <a:bodyPr/>
        <a:lstStyle/>
        <a:p>
          <a:endParaRPr lang="es-ES"/>
        </a:p>
      </dgm:t>
    </dgm:pt>
    <dgm:pt modelId="{A96C0789-5407-424E-A684-5547AC79424F}" type="sibTrans" cxnId="{BAAE7BE1-94FC-D042-BBAB-FF5DBCCCB14D}">
      <dgm:prSet/>
      <dgm:spPr/>
      <dgm:t>
        <a:bodyPr/>
        <a:lstStyle/>
        <a:p>
          <a:endParaRPr lang="es-ES"/>
        </a:p>
      </dgm:t>
    </dgm:pt>
    <dgm:pt modelId="{C8A402C3-57B2-F845-A19E-0C63AB091D08}">
      <dgm:prSet/>
      <dgm:spPr/>
      <dgm:t>
        <a:bodyPr/>
        <a:lstStyle/>
        <a:p>
          <a:r>
            <a:rPr lang="es-ES" dirty="0"/>
            <a:t>19 Territorios</a:t>
          </a:r>
        </a:p>
      </dgm:t>
    </dgm:pt>
    <dgm:pt modelId="{C9F93026-4FA0-0E4A-BC18-6CEB9D8003F5}" type="parTrans" cxnId="{C319A65D-6BCF-1445-9624-9A693AFD5654}">
      <dgm:prSet/>
      <dgm:spPr/>
      <dgm:t>
        <a:bodyPr/>
        <a:lstStyle/>
        <a:p>
          <a:endParaRPr lang="es-ES"/>
        </a:p>
      </dgm:t>
    </dgm:pt>
    <dgm:pt modelId="{3A0B8B14-3D95-B04B-AB15-B9A9DC58C9E1}" type="sibTrans" cxnId="{C319A65D-6BCF-1445-9624-9A693AFD5654}">
      <dgm:prSet/>
      <dgm:spPr/>
      <dgm:t>
        <a:bodyPr/>
        <a:lstStyle/>
        <a:p>
          <a:endParaRPr lang="es-ES"/>
        </a:p>
      </dgm:t>
    </dgm:pt>
    <dgm:pt modelId="{7E4E30AE-38C8-E945-B677-2862C59EFC8B}">
      <dgm:prSet/>
      <dgm:spPr/>
      <dgm:t>
        <a:bodyPr/>
        <a:lstStyle/>
        <a:p>
          <a:r>
            <a:rPr lang="es-ES" dirty="0"/>
            <a:t>Ejecutiva Confederal</a:t>
          </a:r>
        </a:p>
      </dgm:t>
    </dgm:pt>
    <dgm:pt modelId="{64398631-265B-8B4E-B37E-2E44A4509DF1}" type="parTrans" cxnId="{CDAFBF2B-FF4E-6E4D-AA0A-40880E3382EA}">
      <dgm:prSet/>
      <dgm:spPr/>
      <dgm:t>
        <a:bodyPr/>
        <a:lstStyle/>
        <a:p>
          <a:endParaRPr lang="es-ES"/>
        </a:p>
      </dgm:t>
    </dgm:pt>
    <dgm:pt modelId="{35190B4E-1723-6749-B1C9-B9B95E281835}" type="sibTrans" cxnId="{CDAFBF2B-FF4E-6E4D-AA0A-40880E3382EA}">
      <dgm:prSet/>
      <dgm:spPr/>
      <dgm:t>
        <a:bodyPr/>
        <a:lstStyle/>
        <a:p>
          <a:endParaRPr lang="es-ES"/>
        </a:p>
      </dgm:t>
    </dgm:pt>
    <dgm:pt modelId="{4DB74B2D-D022-9F43-82E6-9B7C1DCBFA93}">
      <dgm:prSet/>
      <dgm:spPr/>
      <dgm:t>
        <a:bodyPr/>
        <a:lstStyle/>
        <a:p>
          <a:r>
            <a:rPr lang="es-ES" dirty="0"/>
            <a:t>Federaciones Estatales</a:t>
          </a:r>
        </a:p>
      </dgm:t>
    </dgm:pt>
    <dgm:pt modelId="{C4F343AF-0E8D-1B48-80F5-34A8B7168F2B}" type="parTrans" cxnId="{A5013D28-D544-A04C-B24A-54D1A9A47DB5}">
      <dgm:prSet/>
      <dgm:spPr/>
      <dgm:t>
        <a:bodyPr/>
        <a:lstStyle/>
        <a:p>
          <a:endParaRPr lang="es-ES"/>
        </a:p>
      </dgm:t>
    </dgm:pt>
    <dgm:pt modelId="{4196DEE0-5E8C-CE42-8E0F-82D9B22B410F}" type="sibTrans" cxnId="{A5013D28-D544-A04C-B24A-54D1A9A47DB5}">
      <dgm:prSet/>
      <dgm:spPr/>
      <dgm:t>
        <a:bodyPr/>
        <a:lstStyle/>
        <a:p>
          <a:endParaRPr lang="es-ES"/>
        </a:p>
      </dgm:t>
    </dgm:pt>
    <dgm:pt modelId="{906B09F0-61D6-E74B-853B-6C6F78A9FF83}">
      <dgm:prSet/>
      <dgm:spPr/>
      <dgm:t>
        <a:bodyPr/>
        <a:lstStyle/>
        <a:p>
          <a:r>
            <a:rPr lang="es-ES" dirty="0"/>
            <a:t>Uniones Comarcales</a:t>
          </a:r>
        </a:p>
      </dgm:t>
    </dgm:pt>
    <dgm:pt modelId="{D8F3099A-69A2-0E4B-A8E6-A779D7D5D39A}" type="parTrans" cxnId="{1C7A78AC-221E-E249-9D7E-E91EAC9CC5C8}">
      <dgm:prSet/>
      <dgm:spPr/>
      <dgm:t>
        <a:bodyPr/>
        <a:lstStyle/>
        <a:p>
          <a:endParaRPr lang="es-ES"/>
        </a:p>
      </dgm:t>
    </dgm:pt>
    <dgm:pt modelId="{556627AC-3E55-274B-87B5-C9D935196A1B}" type="sibTrans" cxnId="{1C7A78AC-221E-E249-9D7E-E91EAC9CC5C8}">
      <dgm:prSet/>
      <dgm:spPr/>
      <dgm:t>
        <a:bodyPr/>
        <a:lstStyle/>
        <a:p>
          <a:endParaRPr lang="es-ES"/>
        </a:p>
      </dgm:t>
    </dgm:pt>
    <dgm:pt modelId="{B7A12823-0A89-3147-8F82-1E5695615001}">
      <dgm:prSet/>
      <dgm:spPr/>
      <dgm:t>
        <a:bodyPr/>
        <a:lstStyle/>
        <a:p>
          <a:r>
            <a:rPr lang="es-ES" dirty="0"/>
            <a:t>Federaciones Territoriales</a:t>
          </a:r>
        </a:p>
      </dgm:t>
    </dgm:pt>
    <dgm:pt modelId="{2F64BC47-4F6D-A743-A33C-BCBBCB1EC9ED}" type="parTrans" cxnId="{774A9866-CF2C-B64B-8299-DF65B72120ED}">
      <dgm:prSet/>
      <dgm:spPr/>
      <dgm:t>
        <a:bodyPr/>
        <a:lstStyle/>
        <a:p>
          <a:endParaRPr lang="es-ES"/>
        </a:p>
      </dgm:t>
    </dgm:pt>
    <dgm:pt modelId="{9F536138-F60E-D94A-9432-337F644D325A}" type="sibTrans" cxnId="{774A9866-CF2C-B64B-8299-DF65B72120ED}">
      <dgm:prSet/>
      <dgm:spPr/>
      <dgm:t>
        <a:bodyPr/>
        <a:lstStyle/>
        <a:p>
          <a:endParaRPr lang="es-ES"/>
        </a:p>
      </dgm:t>
    </dgm:pt>
    <dgm:pt modelId="{6798026F-6752-794F-8632-01CD3C6689FE}">
      <dgm:prSet/>
      <dgm:spPr/>
      <dgm:t>
        <a:bodyPr/>
        <a:lstStyle/>
        <a:p>
          <a:r>
            <a:rPr lang="es-ES" dirty="0"/>
            <a:t>Secciones Sindicales </a:t>
          </a:r>
        </a:p>
      </dgm:t>
    </dgm:pt>
    <dgm:pt modelId="{A576ED15-30E9-2D48-87ED-4643FA97A97E}" type="parTrans" cxnId="{A1DA56F5-0B47-4F49-BB96-68647D91E556}">
      <dgm:prSet/>
      <dgm:spPr/>
      <dgm:t>
        <a:bodyPr/>
        <a:lstStyle/>
        <a:p>
          <a:endParaRPr lang="es-ES"/>
        </a:p>
      </dgm:t>
    </dgm:pt>
    <dgm:pt modelId="{D9E70453-6B5A-D449-B678-E90B746E59D6}" type="sibTrans" cxnId="{A1DA56F5-0B47-4F49-BB96-68647D91E556}">
      <dgm:prSet/>
      <dgm:spPr/>
      <dgm:t>
        <a:bodyPr/>
        <a:lstStyle/>
        <a:p>
          <a:endParaRPr lang="es-ES"/>
        </a:p>
      </dgm:t>
    </dgm:pt>
    <dgm:pt modelId="{B01C750A-8A16-C441-BF9A-1CEA2FD8208F}" type="pres">
      <dgm:prSet presAssocID="{B50A2E26-3406-AD44-9667-0BC3636D6D2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15FD64-39B8-F24E-A1F1-705F154120E9}" type="pres">
      <dgm:prSet presAssocID="{671C0BC7-117D-6045-8B2C-FDC49AB00810}" presName="hierRoot1" presStyleCnt="0"/>
      <dgm:spPr/>
    </dgm:pt>
    <dgm:pt modelId="{9F18DB68-1E30-D247-949D-0204424517DD}" type="pres">
      <dgm:prSet presAssocID="{671C0BC7-117D-6045-8B2C-FDC49AB00810}" presName="composite" presStyleCnt="0"/>
      <dgm:spPr/>
    </dgm:pt>
    <dgm:pt modelId="{DDC50122-B5AF-9544-8333-420C408D7BB1}" type="pres">
      <dgm:prSet presAssocID="{671C0BC7-117D-6045-8B2C-FDC49AB00810}" presName="background" presStyleLbl="node0" presStyleIdx="0" presStyleCnt="1"/>
      <dgm:spPr/>
    </dgm:pt>
    <dgm:pt modelId="{C8C02748-1045-2D47-A837-0D244DE4D722}" type="pres">
      <dgm:prSet presAssocID="{671C0BC7-117D-6045-8B2C-FDC49AB00810}" presName="text" presStyleLbl="fgAcc0" presStyleIdx="0" presStyleCnt="1">
        <dgm:presLayoutVars>
          <dgm:chPref val="3"/>
        </dgm:presLayoutVars>
      </dgm:prSet>
      <dgm:spPr/>
    </dgm:pt>
    <dgm:pt modelId="{D522B586-D77C-CE4C-A7FC-433464119C36}" type="pres">
      <dgm:prSet presAssocID="{671C0BC7-117D-6045-8B2C-FDC49AB00810}" presName="hierChild2" presStyleCnt="0"/>
      <dgm:spPr/>
    </dgm:pt>
    <dgm:pt modelId="{87E81645-8369-1543-BC76-77457CE6731E}" type="pres">
      <dgm:prSet presAssocID="{C9F93026-4FA0-0E4A-BC18-6CEB9D8003F5}" presName="Name10" presStyleLbl="parChTrans1D2" presStyleIdx="0" presStyleCnt="3"/>
      <dgm:spPr/>
    </dgm:pt>
    <dgm:pt modelId="{9EB9A29B-AF35-A34A-AD03-FDC7DED7255F}" type="pres">
      <dgm:prSet presAssocID="{C8A402C3-57B2-F845-A19E-0C63AB091D08}" presName="hierRoot2" presStyleCnt="0"/>
      <dgm:spPr/>
    </dgm:pt>
    <dgm:pt modelId="{B90C4DE8-E05A-C04D-9D45-EF6BE1EFBD8B}" type="pres">
      <dgm:prSet presAssocID="{C8A402C3-57B2-F845-A19E-0C63AB091D08}" presName="composite2" presStyleCnt="0"/>
      <dgm:spPr/>
    </dgm:pt>
    <dgm:pt modelId="{BCA53E0D-A9CA-9F48-9D13-393F2E29B4BF}" type="pres">
      <dgm:prSet presAssocID="{C8A402C3-57B2-F845-A19E-0C63AB091D08}" presName="background2" presStyleLbl="node2" presStyleIdx="0" presStyleCnt="3"/>
      <dgm:spPr/>
    </dgm:pt>
    <dgm:pt modelId="{CA7BC41E-91FF-0844-97B9-BC67B4B3AFF0}" type="pres">
      <dgm:prSet presAssocID="{C8A402C3-57B2-F845-A19E-0C63AB091D08}" presName="text2" presStyleLbl="fgAcc2" presStyleIdx="0" presStyleCnt="3">
        <dgm:presLayoutVars>
          <dgm:chPref val="3"/>
        </dgm:presLayoutVars>
      </dgm:prSet>
      <dgm:spPr/>
    </dgm:pt>
    <dgm:pt modelId="{42ED7582-83CE-C545-A484-83F0543A19BC}" type="pres">
      <dgm:prSet presAssocID="{C8A402C3-57B2-F845-A19E-0C63AB091D08}" presName="hierChild3" presStyleCnt="0"/>
      <dgm:spPr/>
    </dgm:pt>
    <dgm:pt modelId="{5EE46D8D-3557-3442-A1F9-084F49F65E3C}" type="pres">
      <dgm:prSet presAssocID="{D8F3099A-69A2-0E4B-A8E6-A779D7D5D39A}" presName="Name17" presStyleLbl="parChTrans1D3" presStyleIdx="0" presStyleCnt="3"/>
      <dgm:spPr/>
    </dgm:pt>
    <dgm:pt modelId="{19A01E3F-16CB-8F43-947D-FF93BC5C85FB}" type="pres">
      <dgm:prSet presAssocID="{906B09F0-61D6-E74B-853B-6C6F78A9FF83}" presName="hierRoot3" presStyleCnt="0"/>
      <dgm:spPr/>
    </dgm:pt>
    <dgm:pt modelId="{39D8D224-1A34-5A45-A6B3-F67F2E7FCEFC}" type="pres">
      <dgm:prSet presAssocID="{906B09F0-61D6-E74B-853B-6C6F78A9FF83}" presName="composite3" presStyleCnt="0"/>
      <dgm:spPr/>
    </dgm:pt>
    <dgm:pt modelId="{BC191B20-657C-F841-AC4C-7B5F78A93677}" type="pres">
      <dgm:prSet presAssocID="{906B09F0-61D6-E74B-853B-6C6F78A9FF83}" presName="background3" presStyleLbl="node3" presStyleIdx="0" presStyleCnt="3"/>
      <dgm:spPr/>
    </dgm:pt>
    <dgm:pt modelId="{82C1FA90-B849-494A-998E-E3DFD4529581}" type="pres">
      <dgm:prSet presAssocID="{906B09F0-61D6-E74B-853B-6C6F78A9FF83}" presName="text3" presStyleLbl="fgAcc3" presStyleIdx="0" presStyleCnt="3">
        <dgm:presLayoutVars>
          <dgm:chPref val="3"/>
        </dgm:presLayoutVars>
      </dgm:prSet>
      <dgm:spPr/>
    </dgm:pt>
    <dgm:pt modelId="{B59856CF-AF78-3445-8E7B-E0125248DC3C}" type="pres">
      <dgm:prSet presAssocID="{906B09F0-61D6-E74B-853B-6C6F78A9FF83}" presName="hierChild4" presStyleCnt="0"/>
      <dgm:spPr/>
    </dgm:pt>
    <dgm:pt modelId="{2F0DB6C4-C719-334E-AF03-835CE6F42064}" type="pres">
      <dgm:prSet presAssocID="{64398631-265B-8B4E-B37E-2E44A4509DF1}" presName="Name10" presStyleLbl="parChTrans1D2" presStyleIdx="1" presStyleCnt="3"/>
      <dgm:spPr/>
    </dgm:pt>
    <dgm:pt modelId="{D90A45C9-7444-3440-9CEC-35288E36F2F6}" type="pres">
      <dgm:prSet presAssocID="{7E4E30AE-38C8-E945-B677-2862C59EFC8B}" presName="hierRoot2" presStyleCnt="0"/>
      <dgm:spPr/>
    </dgm:pt>
    <dgm:pt modelId="{01879E90-BB4E-074B-AED5-DCB5954650A0}" type="pres">
      <dgm:prSet presAssocID="{7E4E30AE-38C8-E945-B677-2862C59EFC8B}" presName="composite2" presStyleCnt="0"/>
      <dgm:spPr/>
    </dgm:pt>
    <dgm:pt modelId="{937B531E-0F38-0E4C-8BCC-F7CA09216780}" type="pres">
      <dgm:prSet presAssocID="{7E4E30AE-38C8-E945-B677-2862C59EFC8B}" presName="background2" presStyleLbl="node2" presStyleIdx="1" presStyleCnt="3"/>
      <dgm:spPr/>
    </dgm:pt>
    <dgm:pt modelId="{ED1EF07A-014B-6C44-BBE6-82791D6F4274}" type="pres">
      <dgm:prSet presAssocID="{7E4E30AE-38C8-E945-B677-2862C59EFC8B}" presName="text2" presStyleLbl="fgAcc2" presStyleIdx="1" presStyleCnt="3">
        <dgm:presLayoutVars>
          <dgm:chPref val="3"/>
        </dgm:presLayoutVars>
      </dgm:prSet>
      <dgm:spPr/>
    </dgm:pt>
    <dgm:pt modelId="{F55D5322-99D2-C94B-BDA6-F47F01E3666A}" type="pres">
      <dgm:prSet presAssocID="{7E4E30AE-38C8-E945-B677-2862C59EFC8B}" presName="hierChild3" presStyleCnt="0"/>
      <dgm:spPr/>
    </dgm:pt>
    <dgm:pt modelId="{C2A21927-9802-E64D-9FC8-E0F9E3293578}" type="pres">
      <dgm:prSet presAssocID="{C4F343AF-0E8D-1B48-80F5-34A8B7168F2B}" presName="Name10" presStyleLbl="parChTrans1D2" presStyleIdx="2" presStyleCnt="3"/>
      <dgm:spPr/>
    </dgm:pt>
    <dgm:pt modelId="{E257D6DC-2888-4043-920D-045AB8B0F545}" type="pres">
      <dgm:prSet presAssocID="{4DB74B2D-D022-9F43-82E6-9B7C1DCBFA93}" presName="hierRoot2" presStyleCnt="0"/>
      <dgm:spPr/>
    </dgm:pt>
    <dgm:pt modelId="{2AB0905D-1CB6-754D-99F0-323754599D87}" type="pres">
      <dgm:prSet presAssocID="{4DB74B2D-D022-9F43-82E6-9B7C1DCBFA93}" presName="composite2" presStyleCnt="0"/>
      <dgm:spPr/>
    </dgm:pt>
    <dgm:pt modelId="{6D2937F0-0C90-764C-A7B0-A132DB78C073}" type="pres">
      <dgm:prSet presAssocID="{4DB74B2D-D022-9F43-82E6-9B7C1DCBFA93}" presName="background2" presStyleLbl="node2" presStyleIdx="2" presStyleCnt="3"/>
      <dgm:spPr/>
    </dgm:pt>
    <dgm:pt modelId="{A9BE2CE4-B4EA-8F49-B34C-EB6A43B36525}" type="pres">
      <dgm:prSet presAssocID="{4DB74B2D-D022-9F43-82E6-9B7C1DCBFA93}" presName="text2" presStyleLbl="fgAcc2" presStyleIdx="2" presStyleCnt="3">
        <dgm:presLayoutVars>
          <dgm:chPref val="3"/>
        </dgm:presLayoutVars>
      </dgm:prSet>
      <dgm:spPr/>
    </dgm:pt>
    <dgm:pt modelId="{4EAC122E-2B37-4A43-8ABC-94582BB637EE}" type="pres">
      <dgm:prSet presAssocID="{4DB74B2D-D022-9F43-82E6-9B7C1DCBFA93}" presName="hierChild3" presStyleCnt="0"/>
      <dgm:spPr/>
    </dgm:pt>
    <dgm:pt modelId="{9BB01E3E-0435-8142-8AA0-252543835865}" type="pres">
      <dgm:prSet presAssocID="{2F64BC47-4F6D-A743-A33C-BCBBCB1EC9ED}" presName="Name17" presStyleLbl="parChTrans1D3" presStyleIdx="1" presStyleCnt="3"/>
      <dgm:spPr/>
    </dgm:pt>
    <dgm:pt modelId="{E78340E5-ACBB-3A4F-AFEE-B372D391A18B}" type="pres">
      <dgm:prSet presAssocID="{B7A12823-0A89-3147-8F82-1E5695615001}" presName="hierRoot3" presStyleCnt="0"/>
      <dgm:spPr/>
    </dgm:pt>
    <dgm:pt modelId="{07956248-7DDD-414C-B0DD-31CBA47D551C}" type="pres">
      <dgm:prSet presAssocID="{B7A12823-0A89-3147-8F82-1E5695615001}" presName="composite3" presStyleCnt="0"/>
      <dgm:spPr/>
    </dgm:pt>
    <dgm:pt modelId="{9A5E32C1-96BF-1F4F-8CE9-9EADA9D3C711}" type="pres">
      <dgm:prSet presAssocID="{B7A12823-0A89-3147-8F82-1E5695615001}" presName="background3" presStyleLbl="node3" presStyleIdx="1" presStyleCnt="3"/>
      <dgm:spPr/>
    </dgm:pt>
    <dgm:pt modelId="{3673982F-D82D-D54D-A43B-CA039A47927F}" type="pres">
      <dgm:prSet presAssocID="{B7A12823-0A89-3147-8F82-1E5695615001}" presName="text3" presStyleLbl="fgAcc3" presStyleIdx="1" presStyleCnt="3">
        <dgm:presLayoutVars>
          <dgm:chPref val="3"/>
        </dgm:presLayoutVars>
      </dgm:prSet>
      <dgm:spPr/>
    </dgm:pt>
    <dgm:pt modelId="{B56C5B23-255C-4A4F-9298-CE714F39E874}" type="pres">
      <dgm:prSet presAssocID="{B7A12823-0A89-3147-8F82-1E5695615001}" presName="hierChild4" presStyleCnt="0"/>
      <dgm:spPr/>
    </dgm:pt>
    <dgm:pt modelId="{408040C9-EE7C-9245-BD15-18A6CC4961AD}" type="pres">
      <dgm:prSet presAssocID="{A576ED15-30E9-2D48-87ED-4643FA97A97E}" presName="Name17" presStyleLbl="parChTrans1D3" presStyleIdx="2" presStyleCnt="3"/>
      <dgm:spPr/>
    </dgm:pt>
    <dgm:pt modelId="{7892C736-3987-DC48-9879-823648625F94}" type="pres">
      <dgm:prSet presAssocID="{6798026F-6752-794F-8632-01CD3C6689FE}" presName="hierRoot3" presStyleCnt="0"/>
      <dgm:spPr/>
    </dgm:pt>
    <dgm:pt modelId="{A172F3C5-2F61-8046-B4D0-51A2C30DD50B}" type="pres">
      <dgm:prSet presAssocID="{6798026F-6752-794F-8632-01CD3C6689FE}" presName="composite3" presStyleCnt="0"/>
      <dgm:spPr/>
    </dgm:pt>
    <dgm:pt modelId="{6C985F79-E64B-AF4E-AA6F-7ECC4B53FB3B}" type="pres">
      <dgm:prSet presAssocID="{6798026F-6752-794F-8632-01CD3C6689FE}" presName="background3" presStyleLbl="node3" presStyleIdx="2" presStyleCnt="3"/>
      <dgm:spPr/>
    </dgm:pt>
    <dgm:pt modelId="{027AA857-387D-5C4B-AFC4-D3725C8AAD53}" type="pres">
      <dgm:prSet presAssocID="{6798026F-6752-794F-8632-01CD3C6689FE}" presName="text3" presStyleLbl="fgAcc3" presStyleIdx="2" presStyleCnt="3">
        <dgm:presLayoutVars>
          <dgm:chPref val="3"/>
        </dgm:presLayoutVars>
      </dgm:prSet>
      <dgm:spPr/>
    </dgm:pt>
    <dgm:pt modelId="{71A4B74E-AB9A-5947-AA78-604FE1E0C5AC}" type="pres">
      <dgm:prSet presAssocID="{6798026F-6752-794F-8632-01CD3C6689FE}" presName="hierChild4" presStyleCnt="0"/>
      <dgm:spPr/>
    </dgm:pt>
  </dgm:ptLst>
  <dgm:cxnLst>
    <dgm:cxn modelId="{5610C512-A6BF-C34C-81C8-CD49DBA76C93}" type="presOf" srcId="{906B09F0-61D6-E74B-853B-6C6F78A9FF83}" destId="{82C1FA90-B849-494A-998E-E3DFD4529581}" srcOrd="0" destOrd="0" presId="urn:microsoft.com/office/officeart/2005/8/layout/hierarchy1"/>
    <dgm:cxn modelId="{73443716-5564-8443-96E9-3BB976AE447B}" type="presOf" srcId="{64398631-265B-8B4E-B37E-2E44A4509DF1}" destId="{2F0DB6C4-C719-334E-AF03-835CE6F42064}" srcOrd="0" destOrd="0" presId="urn:microsoft.com/office/officeart/2005/8/layout/hierarchy1"/>
    <dgm:cxn modelId="{A5013D28-D544-A04C-B24A-54D1A9A47DB5}" srcId="{671C0BC7-117D-6045-8B2C-FDC49AB00810}" destId="{4DB74B2D-D022-9F43-82E6-9B7C1DCBFA93}" srcOrd="2" destOrd="0" parTransId="{C4F343AF-0E8D-1B48-80F5-34A8B7168F2B}" sibTransId="{4196DEE0-5E8C-CE42-8E0F-82D9B22B410F}"/>
    <dgm:cxn modelId="{CDAFBF2B-FF4E-6E4D-AA0A-40880E3382EA}" srcId="{671C0BC7-117D-6045-8B2C-FDC49AB00810}" destId="{7E4E30AE-38C8-E945-B677-2862C59EFC8B}" srcOrd="1" destOrd="0" parTransId="{64398631-265B-8B4E-B37E-2E44A4509DF1}" sibTransId="{35190B4E-1723-6749-B1C9-B9B95E281835}"/>
    <dgm:cxn modelId="{E3886833-0EBA-6E46-BCFE-EEEF4B8D766C}" type="presOf" srcId="{B50A2E26-3406-AD44-9667-0BC3636D6D2D}" destId="{B01C750A-8A16-C441-BF9A-1CEA2FD8208F}" srcOrd="0" destOrd="0" presId="urn:microsoft.com/office/officeart/2005/8/layout/hierarchy1"/>
    <dgm:cxn modelId="{C319A65D-6BCF-1445-9624-9A693AFD5654}" srcId="{671C0BC7-117D-6045-8B2C-FDC49AB00810}" destId="{C8A402C3-57B2-F845-A19E-0C63AB091D08}" srcOrd="0" destOrd="0" parTransId="{C9F93026-4FA0-0E4A-BC18-6CEB9D8003F5}" sibTransId="{3A0B8B14-3D95-B04B-AB15-B9A9DC58C9E1}"/>
    <dgm:cxn modelId="{44235244-8854-1249-81B7-2AAA573727BE}" type="presOf" srcId="{671C0BC7-117D-6045-8B2C-FDC49AB00810}" destId="{C8C02748-1045-2D47-A837-0D244DE4D722}" srcOrd="0" destOrd="0" presId="urn:microsoft.com/office/officeart/2005/8/layout/hierarchy1"/>
    <dgm:cxn modelId="{774A9866-CF2C-B64B-8299-DF65B72120ED}" srcId="{4DB74B2D-D022-9F43-82E6-9B7C1DCBFA93}" destId="{B7A12823-0A89-3147-8F82-1E5695615001}" srcOrd="0" destOrd="0" parTransId="{2F64BC47-4F6D-A743-A33C-BCBBCB1EC9ED}" sibTransId="{9F536138-F60E-D94A-9432-337F644D325A}"/>
    <dgm:cxn modelId="{39CAC050-7EB4-044E-AC7C-24AF8E3BD1FC}" type="presOf" srcId="{C8A402C3-57B2-F845-A19E-0C63AB091D08}" destId="{CA7BC41E-91FF-0844-97B9-BC67B4B3AFF0}" srcOrd="0" destOrd="0" presId="urn:microsoft.com/office/officeart/2005/8/layout/hierarchy1"/>
    <dgm:cxn modelId="{D14F3D71-1BF5-3B4B-A084-3C441E9A8702}" type="presOf" srcId="{C9F93026-4FA0-0E4A-BC18-6CEB9D8003F5}" destId="{87E81645-8369-1543-BC76-77457CE6731E}" srcOrd="0" destOrd="0" presId="urn:microsoft.com/office/officeart/2005/8/layout/hierarchy1"/>
    <dgm:cxn modelId="{FB0CCD9C-488D-E548-BFC0-353E1709F68E}" type="presOf" srcId="{4DB74B2D-D022-9F43-82E6-9B7C1DCBFA93}" destId="{A9BE2CE4-B4EA-8F49-B34C-EB6A43B36525}" srcOrd="0" destOrd="0" presId="urn:microsoft.com/office/officeart/2005/8/layout/hierarchy1"/>
    <dgm:cxn modelId="{183F3C9D-065F-EB42-A981-980BE239B383}" type="presOf" srcId="{7E4E30AE-38C8-E945-B677-2862C59EFC8B}" destId="{ED1EF07A-014B-6C44-BBE6-82791D6F4274}" srcOrd="0" destOrd="0" presId="urn:microsoft.com/office/officeart/2005/8/layout/hierarchy1"/>
    <dgm:cxn modelId="{07144A9D-C0CA-E242-8C30-65FBFB755E74}" type="presOf" srcId="{2F64BC47-4F6D-A743-A33C-BCBBCB1EC9ED}" destId="{9BB01E3E-0435-8142-8AA0-252543835865}" srcOrd="0" destOrd="0" presId="urn:microsoft.com/office/officeart/2005/8/layout/hierarchy1"/>
    <dgm:cxn modelId="{1C7A78AC-221E-E249-9D7E-E91EAC9CC5C8}" srcId="{C8A402C3-57B2-F845-A19E-0C63AB091D08}" destId="{906B09F0-61D6-E74B-853B-6C6F78A9FF83}" srcOrd="0" destOrd="0" parTransId="{D8F3099A-69A2-0E4B-A8E6-A779D7D5D39A}" sibTransId="{556627AC-3E55-274B-87B5-C9D935196A1B}"/>
    <dgm:cxn modelId="{C61242C8-0759-6641-8A6A-7AAD93B4931C}" type="presOf" srcId="{B7A12823-0A89-3147-8F82-1E5695615001}" destId="{3673982F-D82D-D54D-A43B-CA039A47927F}" srcOrd="0" destOrd="0" presId="urn:microsoft.com/office/officeart/2005/8/layout/hierarchy1"/>
    <dgm:cxn modelId="{6E1CEACE-0341-0947-B08E-931BEAD3EB1F}" type="presOf" srcId="{C4F343AF-0E8D-1B48-80F5-34A8B7168F2B}" destId="{C2A21927-9802-E64D-9FC8-E0F9E3293578}" srcOrd="0" destOrd="0" presId="urn:microsoft.com/office/officeart/2005/8/layout/hierarchy1"/>
    <dgm:cxn modelId="{1F55D9D5-3C5F-964A-85D9-3F8DB3025D46}" type="presOf" srcId="{A576ED15-30E9-2D48-87ED-4643FA97A97E}" destId="{408040C9-EE7C-9245-BD15-18A6CC4961AD}" srcOrd="0" destOrd="0" presId="urn:microsoft.com/office/officeart/2005/8/layout/hierarchy1"/>
    <dgm:cxn modelId="{A01079D6-B1CA-D94D-B111-0B6A3AB054A9}" type="presOf" srcId="{D8F3099A-69A2-0E4B-A8E6-A779D7D5D39A}" destId="{5EE46D8D-3557-3442-A1F9-084F49F65E3C}" srcOrd="0" destOrd="0" presId="urn:microsoft.com/office/officeart/2005/8/layout/hierarchy1"/>
    <dgm:cxn modelId="{BAAE7BE1-94FC-D042-BBAB-FF5DBCCCB14D}" srcId="{B50A2E26-3406-AD44-9667-0BC3636D6D2D}" destId="{671C0BC7-117D-6045-8B2C-FDC49AB00810}" srcOrd="0" destOrd="0" parTransId="{0889ADFE-EC8B-8A47-9E85-A7C5A94D98CE}" sibTransId="{A96C0789-5407-424E-A684-5547AC79424F}"/>
    <dgm:cxn modelId="{A20FB9EC-AD51-FA40-92D5-2B8BDED5845C}" type="presOf" srcId="{6798026F-6752-794F-8632-01CD3C6689FE}" destId="{027AA857-387D-5C4B-AFC4-D3725C8AAD53}" srcOrd="0" destOrd="0" presId="urn:microsoft.com/office/officeart/2005/8/layout/hierarchy1"/>
    <dgm:cxn modelId="{A1DA56F5-0B47-4F49-BB96-68647D91E556}" srcId="{4DB74B2D-D022-9F43-82E6-9B7C1DCBFA93}" destId="{6798026F-6752-794F-8632-01CD3C6689FE}" srcOrd="1" destOrd="0" parTransId="{A576ED15-30E9-2D48-87ED-4643FA97A97E}" sibTransId="{D9E70453-6B5A-D449-B678-E90B746E59D6}"/>
    <dgm:cxn modelId="{81D8BE60-BEDF-6F4B-8D0E-F674681E4D91}" type="presParOf" srcId="{B01C750A-8A16-C441-BF9A-1CEA2FD8208F}" destId="{6B15FD64-39B8-F24E-A1F1-705F154120E9}" srcOrd="0" destOrd="0" presId="urn:microsoft.com/office/officeart/2005/8/layout/hierarchy1"/>
    <dgm:cxn modelId="{0FFA1F7B-6D0A-0D43-A6F2-EC953CB2A56D}" type="presParOf" srcId="{6B15FD64-39B8-F24E-A1F1-705F154120E9}" destId="{9F18DB68-1E30-D247-949D-0204424517DD}" srcOrd="0" destOrd="0" presId="urn:microsoft.com/office/officeart/2005/8/layout/hierarchy1"/>
    <dgm:cxn modelId="{A842413E-BD5A-E14B-BAE2-1A023068F0CD}" type="presParOf" srcId="{9F18DB68-1E30-D247-949D-0204424517DD}" destId="{DDC50122-B5AF-9544-8333-420C408D7BB1}" srcOrd="0" destOrd="0" presId="urn:microsoft.com/office/officeart/2005/8/layout/hierarchy1"/>
    <dgm:cxn modelId="{554E3657-DF1F-CC4E-9C71-74017C475C71}" type="presParOf" srcId="{9F18DB68-1E30-D247-949D-0204424517DD}" destId="{C8C02748-1045-2D47-A837-0D244DE4D722}" srcOrd="1" destOrd="0" presId="urn:microsoft.com/office/officeart/2005/8/layout/hierarchy1"/>
    <dgm:cxn modelId="{2D5F1F55-2427-A540-AB0B-6FBCFA670E49}" type="presParOf" srcId="{6B15FD64-39B8-F24E-A1F1-705F154120E9}" destId="{D522B586-D77C-CE4C-A7FC-433464119C36}" srcOrd="1" destOrd="0" presId="urn:microsoft.com/office/officeart/2005/8/layout/hierarchy1"/>
    <dgm:cxn modelId="{08AD72CB-1291-EA47-AB98-ACBB562E5690}" type="presParOf" srcId="{D522B586-D77C-CE4C-A7FC-433464119C36}" destId="{87E81645-8369-1543-BC76-77457CE6731E}" srcOrd="0" destOrd="0" presId="urn:microsoft.com/office/officeart/2005/8/layout/hierarchy1"/>
    <dgm:cxn modelId="{47A25BC9-15A3-5742-9BF5-504115D87541}" type="presParOf" srcId="{D522B586-D77C-CE4C-A7FC-433464119C36}" destId="{9EB9A29B-AF35-A34A-AD03-FDC7DED7255F}" srcOrd="1" destOrd="0" presId="urn:microsoft.com/office/officeart/2005/8/layout/hierarchy1"/>
    <dgm:cxn modelId="{AE285749-22D6-D84F-8A5E-CA61559EEF4B}" type="presParOf" srcId="{9EB9A29B-AF35-A34A-AD03-FDC7DED7255F}" destId="{B90C4DE8-E05A-C04D-9D45-EF6BE1EFBD8B}" srcOrd="0" destOrd="0" presId="urn:microsoft.com/office/officeart/2005/8/layout/hierarchy1"/>
    <dgm:cxn modelId="{E6881E38-981C-0948-8E76-8B42FB5B97C3}" type="presParOf" srcId="{B90C4DE8-E05A-C04D-9D45-EF6BE1EFBD8B}" destId="{BCA53E0D-A9CA-9F48-9D13-393F2E29B4BF}" srcOrd="0" destOrd="0" presId="urn:microsoft.com/office/officeart/2005/8/layout/hierarchy1"/>
    <dgm:cxn modelId="{4DF11837-478E-1742-AF3A-22BEC288A4A6}" type="presParOf" srcId="{B90C4DE8-E05A-C04D-9D45-EF6BE1EFBD8B}" destId="{CA7BC41E-91FF-0844-97B9-BC67B4B3AFF0}" srcOrd="1" destOrd="0" presId="urn:microsoft.com/office/officeart/2005/8/layout/hierarchy1"/>
    <dgm:cxn modelId="{0CBC4F89-0B87-E748-9B76-46DCD45FE8EB}" type="presParOf" srcId="{9EB9A29B-AF35-A34A-AD03-FDC7DED7255F}" destId="{42ED7582-83CE-C545-A484-83F0543A19BC}" srcOrd="1" destOrd="0" presId="urn:microsoft.com/office/officeart/2005/8/layout/hierarchy1"/>
    <dgm:cxn modelId="{63E98519-78A9-864A-AB6A-E3BF1E784D8F}" type="presParOf" srcId="{42ED7582-83CE-C545-A484-83F0543A19BC}" destId="{5EE46D8D-3557-3442-A1F9-084F49F65E3C}" srcOrd="0" destOrd="0" presId="urn:microsoft.com/office/officeart/2005/8/layout/hierarchy1"/>
    <dgm:cxn modelId="{65A222AD-8474-AD4F-A768-EDA0FCC1E1C1}" type="presParOf" srcId="{42ED7582-83CE-C545-A484-83F0543A19BC}" destId="{19A01E3F-16CB-8F43-947D-FF93BC5C85FB}" srcOrd="1" destOrd="0" presId="urn:microsoft.com/office/officeart/2005/8/layout/hierarchy1"/>
    <dgm:cxn modelId="{5288787D-E192-E247-829B-BDAD1ADDA267}" type="presParOf" srcId="{19A01E3F-16CB-8F43-947D-FF93BC5C85FB}" destId="{39D8D224-1A34-5A45-A6B3-F67F2E7FCEFC}" srcOrd="0" destOrd="0" presId="urn:microsoft.com/office/officeart/2005/8/layout/hierarchy1"/>
    <dgm:cxn modelId="{8FB19595-F311-BE4F-88A1-84FE44A1A6EE}" type="presParOf" srcId="{39D8D224-1A34-5A45-A6B3-F67F2E7FCEFC}" destId="{BC191B20-657C-F841-AC4C-7B5F78A93677}" srcOrd="0" destOrd="0" presId="urn:microsoft.com/office/officeart/2005/8/layout/hierarchy1"/>
    <dgm:cxn modelId="{93A7A387-777C-A548-8E63-458EAFB73F48}" type="presParOf" srcId="{39D8D224-1A34-5A45-A6B3-F67F2E7FCEFC}" destId="{82C1FA90-B849-494A-998E-E3DFD4529581}" srcOrd="1" destOrd="0" presId="urn:microsoft.com/office/officeart/2005/8/layout/hierarchy1"/>
    <dgm:cxn modelId="{31303790-0E35-4945-9F7F-36D3FC921FB8}" type="presParOf" srcId="{19A01E3F-16CB-8F43-947D-FF93BC5C85FB}" destId="{B59856CF-AF78-3445-8E7B-E0125248DC3C}" srcOrd="1" destOrd="0" presId="urn:microsoft.com/office/officeart/2005/8/layout/hierarchy1"/>
    <dgm:cxn modelId="{EEFE0205-2485-5F40-A505-3CB2761260E4}" type="presParOf" srcId="{D522B586-D77C-CE4C-A7FC-433464119C36}" destId="{2F0DB6C4-C719-334E-AF03-835CE6F42064}" srcOrd="2" destOrd="0" presId="urn:microsoft.com/office/officeart/2005/8/layout/hierarchy1"/>
    <dgm:cxn modelId="{69D69E0C-1A1D-8C43-9B2F-C8008E806F21}" type="presParOf" srcId="{D522B586-D77C-CE4C-A7FC-433464119C36}" destId="{D90A45C9-7444-3440-9CEC-35288E36F2F6}" srcOrd="3" destOrd="0" presId="urn:microsoft.com/office/officeart/2005/8/layout/hierarchy1"/>
    <dgm:cxn modelId="{26E490B5-2AF6-C547-B65E-6E5395EE90E8}" type="presParOf" srcId="{D90A45C9-7444-3440-9CEC-35288E36F2F6}" destId="{01879E90-BB4E-074B-AED5-DCB5954650A0}" srcOrd="0" destOrd="0" presId="urn:microsoft.com/office/officeart/2005/8/layout/hierarchy1"/>
    <dgm:cxn modelId="{73230B87-1E67-F248-9823-C1C78E3C9464}" type="presParOf" srcId="{01879E90-BB4E-074B-AED5-DCB5954650A0}" destId="{937B531E-0F38-0E4C-8BCC-F7CA09216780}" srcOrd="0" destOrd="0" presId="urn:microsoft.com/office/officeart/2005/8/layout/hierarchy1"/>
    <dgm:cxn modelId="{288498E6-16C2-5B4B-B5C5-4B3032E7D769}" type="presParOf" srcId="{01879E90-BB4E-074B-AED5-DCB5954650A0}" destId="{ED1EF07A-014B-6C44-BBE6-82791D6F4274}" srcOrd="1" destOrd="0" presId="urn:microsoft.com/office/officeart/2005/8/layout/hierarchy1"/>
    <dgm:cxn modelId="{AB805B8A-FF57-1647-8D4D-99EF6BF6FB57}" type="presParOf" srcId="{D90A45C9-7444-3440-9CEC-35288E36F2F6}" destId="{F55D5322-99D2-C94B-BDA6-F47F01E3666A}" srcOrd="1" destOrd="0" presId="urn:microsoft.com/office/officeart/2005/8/layout/hierarchy1"/>
    <dgm:cxn modelId="{53578B13-1ABD-8F48-8705-C1188193C0B7}" type="presParOf" srcId="{D522B586-D77C-CE4C-A7FC-433464119C36}" destId="{C2A21927-9802-E64D-9FC8-E0F9E3293578}" srcOrd="4" destOrd="0" presId="urn:microsoft.com/office/officeart/2005/8/layout/hierarchy1"/>
    <dgm:cxn modelId="{C59266E0-D214-BD42-BC6A-5423E66B3ED2}" type="presParOf" srcId="{D522B586-D77C-CE4C-A7FC-433464119C36}" destId="{E257D6DC-2888-4043-920D-045AB8B0F545}" srcOrd="5" destOrd="0" presId="urn:microsoft.com/office/officeart/2005/8/layout/hierarchy1"/>
    <dgm:cxn modelId="{965A9D77-C216-6E4C-BBA1-897CF288E5E2}" type="presParOf" srcId="{E257D6DC-2888-4043-920D-045AB8B0F545}" destId="{2AB0905D-1CB6-754D-99F0-323754599D87}" srcOrd="0" destOrd="0" presId="urn:microsoft.com/office/officeart/2005/8/layout/hierarchy1"/>
    <dgm:cxn modelId="{206F855F-5ED8-FB47-95AF-1184A5E1D016}" type="presParOf" srcId="{2AB0905D-1CB6-754D-99F0-323754599D87}" destId="{6D2937F0-0C90-764C-A7B0-A132DB78C073}" srcOrd="0" destOrd="0" presId="urn:microsoft.com/office/officeart/2005/8/layout/hierarchy1"/>
    <dgm:cxn modelId="{35854819-FEBE-B845-A973-02C7D1239028}" type="presParOf" srcId="{2AB0905D-1CB6-754D-99F0-323754599D87}" destId="{A9BE2CE4-B4EA-8F49-B34C-EB6A43B36525}" srcOrd="1" destOrd="0" presId="urn:microsoft.com/office/officeart/2005/8/layout/hierarchy1"/>
    <dgm:cxn modelId="{749B938A-250F-3249-8604-FBF3093873A0}" type="presParOf" srcId="{E257D6DC-2888-4043-920D-045AB8B0F545}" destId="{4EAC122E-2B37-4A43-8ABC-94582BB637EE}" srcOrd="1" destOrd="0" presId="urn:microsoft.com/office/officeart/2005/8/layout/hierarchy1"/>
    <dgm:cxn modelId="{40DD0F55-C61E-0B4C-B5F5-9810CA8656F6}" type="presParOf" srcId="{4EAC122E-2B37-4A43-8ABC-94582BB637EE}" destId="{9BB01E3E-0435-8142-8AA0-252543835865}" srcOrd="0" destOrd="0" presId="urn:microsoft.com/office/officeart/2005/8/layout/hierarchy1"/>
    <dgm:cxn modelId="{B092E7C8-C3AB-D146-AE9D-4C78A6447BC0}" type="presParOf" srcId="{4EAC122E-2B37-4A43-8ABC-94582BB637EE}" destId="{E78340E5-ACBB-3A4F-AFEE-B372D391A18B}" srcOrd="1" destOrd="0" presId="urn:microsoft.com/office/officeart/2005/8/layout/hierarchy1"/>
    <dgm:cxn modelId="{FE338DBC-9FDB-4D49-92ED-281529CC6B54}" type="presParOf" srcId="{E78340E5-ACBB-3A4F-AFEE-B372D391A18B}" destId="{07956248-7DDD-414C-B0DD-31CBA47D551C}" srcOrd="0" destOrd="0" presId="urn:microsoft.com/office/officeart/2005/8/layout/hierarchy1"/>
    <dgm:cxn modelId="{7B60122F-2E61-C24C-98B0-D6B8D5840DB4}" type="presParOf" srcId="{07956248-7DDD-414C-B0DD-31CBA47D551C}" destId="{9A5E32C1-96BF-1F4F-8CE9-9EADA9D3C711}" srcOrd="0" destOrd="0" presId="urn:microsoft.com/office/officeart/2005/8/layout/hierarchy1"/>
    <dgm:cxn modelId="{D21A0048-A082-2141-B629-1729BB6B3E31}" type="presParOf" srcId="{07956248-7DDD-414C-B0DD-31CBA47D551C}" destId="{3673982F-D82D-D54D-A43B-CA039A47927F}" srcOrd="1" destOrd="0" presId="urn:microsoft.com/office/officeart/2005/8/layout/hierarchy1"/>
    <dgm:cxn modelId="{178DB040-2E82-974D-8203-7AF073E9D4F1}" type="presParOf" srcId="{E78340E5-ACBB-3A4F-AFEE-B372D391A18B}" destId="{B56C5B23-255C-4A4F-9298-CE714F39E874}" srcOrd="1" destOrd="0" presId="urn:microsoft.com/office/officeart/2005/8/layout/hierarchy1"/>
    <dgm:cxn modelId="{220D523E-3AC2-8948-B625-4BD99475D4A6}" type="presParOf" srcId="{4EAC122E-2B37-4A43-8ABC-94582BB637EE}" destId="{408040C9-EE7C-9245-BD15-18A6CC4961AD}" srcOrd="2" destOrd="0" presId="urn:microsoft.com/office/officeart/2005/8/layout/hierarchy1"/>
    <dgm:cxn modelId="{EB9AD0C3-4138-BE48-828F-C176028A49BD}" type="presParOf" srcId="{4EAC122E-2B37-4A43-8ABC-94582BB637EE}" destId="{7892C736-3987-DC48-9879-823648625F94}" srcOrd="3" destOrd="0" presId="urn:microsoft.com/office/officeart/2005/8/layout/hierarchy1"/>
    <dgm:cxn modelId="{0DCEA893-2FCF-AE45-B1BD-9C605D5A4F25}" type="presParOf" srcId="{7892C736-3987-DC48-9879-823648625F94}" destId="{A172F3C5-2F61-8046-B4D0-51A2C30DD50B}" srcOrd="0" destOrd="0" presId="urn:microsoft.com/office/officeart/2005/8/layout/hierarchy1"/>
    <dgm:cxn modelId="{07FD48C6-270A-D54D-93F3-BD82B53057E4}" type="presParOf" srcId="{A172F3C5-2F61-8046-B4D0-51A2C30DD50B}" destId="{6C985F79-E64B-AF4E-AA6F-7ECC4B53FB3B}" srcOrd="0" destOrd="0" presId="urn:microsoft.com/office/officeart/2005/8/layout/hierarchy1"/>
    <dgm:cxn modelId="{D25BB4E5-1E6A-2F4A-9BE5-92017CE14606}" type="presParOf" srcId="{A172F3C5-2F61-8046-B4D0-51A2C30DD50B}" destId="{027AA857-387D-5C4B-AFC4-D3725C8AAD53}" srcOrd="1" destOrd="0" presId="urn:microsoft.com/office/officeart/2005/8/layout/hierarchy1"/>
    <dgm:cxn modelId="{6B37DFFB-147D-8B41-927F-6F14A65C0AE2}" type="presParOf" srcId="{7892C736-3987-DC48-9879-823648625F94}" destId="{71A4B74E-AB9A-5947-AA78-604FE1E0C5A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040C9-EE7C-9245-BD15-18A6CC4961AD}">
      <dsp:nvSpPr>
        <dsp:cNvPr id="0" name=""/>
        <dsp:cNvSpPr/>
      </dsp:nvSpPr>
      <dsp:spPr>
        <a:xfrm>
          <a:off x="5524098" y="3032047"/>
          <a:ext cx="1146312" cy="545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770"/>
              </a:lnTo>
              <a:lnTo>
                <a:pt x="1146312" y="371770"/>
              </a:lnTo>
              <a:lnTo>
                <a:pt x="1146312" y="54554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B01E3E-0435-8142-8AA0-252543835865}">
      <dsp:nvSpPr>
        <dsp:cNvPr id="0" name=""/>
        <dsp:cNvSpPr/>
      </dsp:nvSpPr>
      <dsp:spPr>
        <a:xfrm>
          <a:off x="4377785" y="3032047"/>
          <a:ext cx="1146312" cy="545540"/>
        </a:xfrm>
        <a:custGeom>
          <a:avLst/>
          <a:gdLst/>
          <a:ahLst/>
          <a:cxnLst/>
          <a:rect l="0" t="0" r="0" b="0"/>
          <a:pathLst>
            <a:path>
              <a:moveTo>
                <a:pt x="1146312" y="0"/>
              </a:moveTo>
              <a:lnTo>
                <a:pt x="1146312" y="371770"/>
              </a:lnTo>
              <a:lnTo>
                <a:pt x="0" y="371770"/>
              </a:lnTo>
              <a:lnTo>
                <a:pt x="0" y="54554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21927-9802-E64D-9FC8-E0F9E3293578}">
      <dsp:nvSpPr>
        <dsp:cNvPr id="0" name=""/>
        <dsp:cNvSpPr/>
      </dsp:nvSpPr>
      <dsp:spPr>
        <a:xfrm>
          <a:off x="3231472" y="1295383"/>
          <a:ext cx="2292625" cy="545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770"/>
              </a:lnTo>
              <a:lnTo>
                <a:pt x="2292625" y="371770"/>
              </a:lnTo>
              <a:lnTo>
                <a:pt x="2292625" y="54554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DB6C4-C719-334E-AF03-835CE6F42064}">
      <dsp:nvSpPr>
        <dsp:cNvPr id="0" name=""/>
        <dsp:cNvSpPr/>
      </dsp:nvSpPr>
      <dsp:spPr>
        <a:xfrm>
          <a:off x="3185752" y="1295383"/>
          <a:ext cx="91440" cy="5455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554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E46D8D-3557-3442-A1F9-084F49F65E3C}">
      <dsp:nvSpPr>
        <dsp:cNvPr id="0" name=""/>
        <dsp:cNvSpPr/>
      </dsp:nvSpPr>
      <dsp:spPr>
        <a:xfrm>
          <a:off x="893126" y="3032047"/>
          <a:ext cx="91440" cy="5455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554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81645-8369-1543-BC76-77457CE6731E}">
      <dsp:nvSpPr>
        <dsp:cNvPr id="0" name=""/>
        <dsp:cNvSpPr/>
      </dsp:nvSpPr>
      <dsp:spPr>
        <a:xfrm>
          <a:off x="938846" y="1295383"/>
          <a:ext cx="2292625" cy="545540"/>
        </a:xfrm>
        <a:custGeom>
          <a:avLst/>
          <a:gdLst/>
          <a:ahLst/>
          <a:cxnLst/>
          <a:rect l="0" t="0" r="0" b="0"/>
          <a:pathLst>
            <a:path>
              <a:moveTo>
                <a:pt x="2292625" y="0"/>
              </a:moveTo>
              <a:lnTo>
                <a:pt x="2292625" y="371770"/>
              </a:lnTo>
              <a:lnTo>
                <a:pt x="0" y="371770"/>
              </a:lnTo>
              <a:lnTo>
                <a:pt x="0" y="54554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C50122-B5AF-9544-8333-420C408D7BB1}">
      <dsp:nvSpPr>
        <dsp:cNvPr id="0" name=""/>
        <dsp:cNvSpPr/>
      </dsp:nvSpPr>
      <dsp:spPr>
        <a:xfrm>
          <a:off x="2293579" y="104260"/>
          <a:ext cx="1875784" cy="1191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C02748-1045-2D47-A837-0D244DE4D722}">
      <dsp:nvSpPr>
        <dsp:cNvPr id="0" name=""/>
        <dsp:cNvSpPr/>
      </dsp:nvSpPr>
      <dsp:spPr>
        <a:xfrm>
          <a:off x="2502000" y="302259"/>
          <a:ext cx="1875784" cy="119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COFEDERACIÓN</a:t>
          </a:r>
        </a:p>
      </dsp:txBody>
      <dsp:txXfrm>
        <a:off x="2536887" y="337146"/>
        <a:ext cx="1806010" cy="1121349"/>
      </dsp:txXfrm>
    </dsp:sp>
    <dsp:sp modelId="{BCA53E0D-A9CA-9F48-9D13-393F2E29B4BF}">
      <dsp:nvSpPr>
        <dsp:cNvPr id="0" name=""/>
        <dsp:cNvSpPr/>
      </dsp:nvSpPr>
      <dsp:spPr>
        <a:xfrm>
          <a:off x="954" y="1840924"/>
          <a:ext cx="1875784" cy="1191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7BC41E-91FF-0844-97B9-BC67B4B3AFF0}">
      <dsp:nvSpPr>
        <dsp:cNvPr id="0" name=""/>
        <dsp:cNvSpPr/>
      </dsp:nvSpPr>
      <dsp:spPr>
        <a:xfrm>
          <a:off x="209374" y="2038923"/>
          <a:ext cx="1875784" cy="119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19 Territorios</a:t>
          </a:r>
        </a:p>
      </dsp:txBody>
      <dsp:txXfrm>
        <a:off x="244261" y="2073810"/>
        <a:ext cx="1806010" cy="1121349"/>
      </dsp:txXfrm>
    </dsp:sp>
    <dsp:sp modelId="{BC191B20-657C-F841-AC4C-7B5F78A93677}">
      <dsp:nvSpPr>
        <dsp:cNvPr id="0" name=""/>
        <dsp:cNvSpPr/>
      </dsp:nvSpPr>
      <dsp:spPr>
        <a:xfrm>
          <a:off x="954" y="3577588"/>
          <a:ext cx="1875784" cy="1191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C1FA90-B849-494A-998E-E3DFD4529581}">
      <dsp:nvSpPr>
        <dsp:cNvPr id="0" name=""/>
        <dsp:cNvSpPr/>
      </dsp:nvSpPr>
      <dsp:spPr>
        <a:xfrm>
          <a:off x="209374" y="3775587"/>
          <a:ext cx="1875784" cy="119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Uniones Comarcales</a:t>
          </a:r>
        </a:p>
      </dsp:txBody>
      <dsp:txXfrm>
        <a:off x="244261" y="3810474"/>
        <a:ext cx="1806010" cy="1121349"/>
      </dsp:txXfrm>
    </dsp:sp>
    <dsp:sp modelId="{937B531E-0F38-0E4C-8BCC-F7CA09216780}">
      <dsp:nvSpPr>
        <dsp:cNvPr id="0" name=""/>
        <dsp:cNvSpPr/>
      </dsp:nvSpPr>
      <dsp:spPr>
        <a:xfrm>
          <a:off x="2293579" y="1840924"/>
          <a:ext cx="1875784" cy="1191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1EF07A-014B-6C44-BBE6-82791D6F4274}">
      <dsp:nvSpPr>
        <dsp:cNvPr id="0" name=""/>
        <dsp:cNvSpPr/>
      </dsp:nvSpPr>
      <dsp:spPr>
        <a:xfrm>
          <a:off x="2502000" y="2038923"/>
          <a:ext cx="1875784" cy="119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Ejecutiva Confederal</a:t>
          </a:r>
        </a:p>
      </dsp:txBody>
      <dsp:txXfrm>
        <a:off x="2536887" y="2073810"/>
        <a:ext cx="1806010" cy="1121349"/>
      </dsp:txXfrm>
    </dsp:sp>
    <dsp:sp modelId="{6D2937F0-0C90-764C-A7B0-A132DB78C073}">
      <dsp:nvSpPr>
        <dsp:cNvPr id="0" name=""/>
        <dsp:cNvSpPr/>
      </dsp:nvSpPr>
      <dsp:spPr>
        <a:xfrm>
          <a:off x="4586205" y="1840924"/>
          <a:ext cx="1875784" cy="1191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BE2CE4-B4EA-8F49-B34C-EB6A43B36525}">
      <dsp:nvSpPr>
        <dsp:cNvPr id="0" name=""/>
        <dsp:cNvSpPr/>
      </dsp:nvSpPr>
      <dsp:spPr>
        <a:xfrm>
          <a:off x="4794626" y="2038923"/>
          <a:ext cx="1875784" cy="119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Federaciones Estatales</a:t>
          </a:r>
        </a:p>
      </dsp:txBody>
      <dsp:txXfrm>
        <a:off x="4829513" y="2073810"/>
        <a:ext cx="1806010" cy="1121349"/>
      </dsp:txXfrm>
    </dsp:sp>
    <dsp:sp modelId="{9A5E32C1-96BF-1F4F-8CE9-9EADA9D3C711}">
      <dsp:nvSpPr>
        <dsp:cNvPr id="0" name=""/>
        <dsp:cNvSpPr/>
      </dsp:nvSpPr>
      <dsp:spPr>
        <a:xfrm>
          <a:off x="3439892" y="3577588"/>
          <a:ext cx="1875784" cy="1191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73982F-D82D-D54D-A43B-CA039A47927F}">
      <dsp:nvSpPr>
        <dsp:cNvPr id="0" name=""/>
        <dsp:cNvSpPr/>
      </dsp:nvSpPr>
      <dsp:spPr>
        <a:xfrm>
          <a:off x="3648313" y="3775587"/>
          <a:ext cx="1875784" cy="119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Federaciones Territoriales</a:t>
          </a:r>
        </a:p>
      </dsp:txBody>
      <dsp:txXfrm>
        <a:off x="3683200" y="3810474"/>
        <a:ext cx="1806010" cy="1121349"/>
      </dsp:txXfrm>
    </dsp:sp>
    <dsp:sp modelId="{6C985F79-E64B-AF4E-AA6F-7ECC4B53FB3B}">
      <dsp:nvSpPr>
        <dsp:cNvPr id="0" name=""/>
        <dsp:cNvSpPr/>
      </dsp:nvSpPr>
      <dsp:spPr>
        <a:xfrm>
          <a:off x="5732518" y="3577588"/>
          <a:ext cx="1875784" cy="1191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AA857-387D-5C4B-AFC4-D3725C8AAD53}">
      <dsp:nvSpPr>
        <dsp:cNvPr id="0" name=""/>
        <dsp:cNvSpPr/>
      </dsp:nvSpPr>
      <dsp:spPr>
        <a:xfrm>
          <a:off x="5940939" y="3775587"/>
          <a:ext cx="1875784" cy="1191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Secciones Sindicales </a:t>
          </a:r>
        </a:p>
      </dsp:txBody>
      <dsp:txXfrm>
        <a:off x="5975826" y="3810474"/>
        <a:ext cx="1806010" cy="1121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49BD6C-7778-E346-9521-C7B6B9A99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475D21-1974-8C4C-B256-204805541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29B7F2-DD4F-5C43-AD95-F8630EECC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807C-840F-D448-8F81-2F416AD48EE5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492724-5525-5542-AF02-1652817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09340B-A495-6E40-9E33-D74C8084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94B6-19FC-2C4C-82D1-F2C1DFD6DA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92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674B1-3226-134E-826D-AE7CE9AC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973861-9F90-EC43-A32A-32E58E15C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FEAC67-B9EC-6146-BA6A-A2278E681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807C-840F-D448-8F81-2F416AD48EE5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21F990-DADA-554C-87C4-04DA2F5B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BD102A-1EC8-FC4B-9A1D-CAD8B19C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94B6-19FC-2C4C-82D1-F2C1DFD6DA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986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0441AB-704A-1B44-A93C-BA6FA6D753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42389B-9BD1-0B4C-96EF-56152A0D2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A73910-EC8E-7844-8567-3939DCC81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807C-840F-D448-8F81-2F416AD48EE5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09C686-01FE-A74B-A952-C2F744933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CB065E-CD49-3546-9100-39D8419A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94B6-19FC-2C4C-82D1-F2C1DFD6DA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4876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6B719-6EC9-D740-B367-33190AF42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9B00F3-022D-4D46-9560-5398E132C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9864A0-48B5-A84C-BB52-68F2D7D45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807C-840F-D448-8F81-2F416AD48EE5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1F5A6E-0098-3C43-B3CB-EB543716F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0AA7FF-D1EA-0B46-8FB1-4A81423A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94B6-19FC-2C4C-82D1-F2C1DFD6DA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288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CD5DC-AE95-1442-9CAA-0E0B2D0CF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F2EAA6-173F-9045-A31C-50BAD7E57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C918BD-328F-494E-BA15-825166122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807C-840F-D448-8F81-2F416AD48EE5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B1C4AD-4DFA-ED42-B52C-40A346C80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30F405-9DF4-2D45-BEA6-DFE5D0CF1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94B6-19FC-2C4C-82D1-F2C1DFD6DA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0544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45EDB3-BA0C-DA4D-A5DC-23DD451D2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C0E42E-1E36-EF4A-B7E5-503A8FD53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C70A65-BBA6-8A46-810B-95C77D776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9CADFFC-74B1-7041-8FBB-0EEB3F6B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807C-840F-D448-8F81-2F416AD48EE5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1F2130-4E3C-B440-AB6F-2EBCDE6DA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CA2AFD-F131-2544-9DCF-98027A257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94B6-19FC-2C4C-82D1-F2C1DFD6DA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507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E47BAE-662D-814B-89C6-A77841218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7C70CB-DA13-AA44-8FFA-07ACAEB63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A78D9F9-45B8-484A-9AEF-A80C4BFCD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EEA0D9E-B512-5643-9889-F83E071D0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FF5CD8F-03E6-EB44-8A6C-C1C275155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407E27F-4FF0-9843-A66F-FB7C6E62D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807C-840F-D448-8F81-2F416AD48EE5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DADFC1-171A-6E4B-98A9-1BECBD5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8294086-F754-8C43-8ED8-1B509F9C2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94B6-19FC-2C4C-82D1-F2C1DFD6DA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794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CE9F6-D429-9E44-ACCE-74860E8F7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A234D0-9798-314A-95F7-8EFA9672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807C-840F-D448-8F81-2F416AD48EE5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563407-4129-C04C-B922-D8C8FE821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A2793A-2701-D547-BC3A-7F93B835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94B6-19FC-2C4C-82D1-F2C1DFD6DA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146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D92B14-508B-B24E-A1A6-523EAB400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807C-840F-D448-8F81-2F416AD48EE5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9C1F38A-2550-5F4D-B317-A4F8FE5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6C921C-D6ED-814C-B6E1-E759CF67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94B6-19FC-2C4C-82D1-F2C1DFD6DA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3953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D9CB4-762C-3C4D-A71B-3CB67481D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3E92E4-BBE3-6547-99A0-CDDEE8A6C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204F96F-5690-1A48-8946-C8609FD9F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FEA25A-67CD-C340-91AC-E15365499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807C-840F-D448-8F81-2F416AD48EE5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5BB82F-5F10-CC41-8EDC-AB371324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4BA163-6972-484B-B4BE-FA9E9B164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94B6-19FC-2C4C-82D1-F2C1DFD6DA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96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B00ECA-5C8A-884C-852C-9652F1F7F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A7C4BC2-A394-9843-8753-5ACE73D1F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5DA9B6-713F-4547-9D19-1FFB8E524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FD1F9F-2FD7-6940-9D1B-F8F113712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807C-840F-D448-8F81-2F416AD48EE5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7E54C2-D797-F949-8D64-1D6A6804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600483-A55B-2348-A89C-E59C4FA4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094B6-19FC-2C4C-82D1-F2C1DFD6DA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80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E0DB75B-A17B-F74D-B06B-FA3920FFC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9F50EE-6ED7-4A49-89BE-E7C21EEF2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80041E-A623-8A42-93E7-D9B18066B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1807C-840F-D448-8F81-2F416AD48EE5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669D9-4B55-3F44-A71C-00B270F38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A030B-1170-914E-AC12-3BA2912B2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094B6-19FC-2C4C-82D1-F2C1DFD6DA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94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Relationship Id="rId9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hyperlink" Target="mailto:oscarsanchez@ccoo.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27106E-B56E-0747-AE4D-189CABB9D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320" y="1600200"/>
            <a:ext cx="6786880" cy="182880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Social Networks and online </a:t>
            </a:r>
            <a:r>
              <a:rPr lang="es-ES" b="1" dirty="0" err="1"/>
              <a:t>communication</a:t>
            </a:r>
            <a:r>
              <a:rPr lang="es-ES" b="1" dirty="0"/>
              <a:t> CCOO – </a:t>
            </a:r>
            <a:r>
              <a:rPr lang="es-ES" b="1" dirty="0" err="1"/>
              <a:t>Spain</a:t>
            </a:r>
            <a:r>
              <a:rPr lang="es-ES" b="1" dirty="0"/>
              <a:t>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594DC5-1801-3441-8222-22BDFDB35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5679440" cy="2778442"/>
          </a:xfrm>
        </p:spPr>
        <p:txBody>
          <a:bodyPr/>
          <a:lstStyle/>
          <a:p>
            <a:endParaRPr lang="es-ES" dirty="0"/>
          </a:p>
          <a:p>
            <a:r>
              <a:rPr lang="es-ES" b="1" dirty="0"/>
              <a:t>Oscar Sánchez Feijoo</a:t>
            </a:r>
          </a:p>
          <a:p>
            <a:endParaRPr lang="es-ES" dirty="0"/>
          </a:p>
          <a:p>
            <a:r>
              <a:rPr lang="es-ES" dirty="0"/>
              <a:t>@</a:t>
            </a:r>
            <a:r>
              <a:rPr lang="es-ES" dirty="0" err="1"/>
              <a:t>OscarSanchez</a:t>
            </a:r>
            <a:r>
              <a:rPr lang="es-ES" dirty="0"/>
              <a:t> </a:t>
            </a:r>
          </a:p>
          <a:p>
            <a:endParaRPr lang="es-ES" dirty="0"/>
          </a:p>
          <a:p>
            <a:r>
              <a:rPr lang="es-ES" dirty="0"/>
              <a:t>@</a:t>
            </a:r>
            <a:r>
              <a:rPr lang="es-ES" dirty="0" err="1"/>
              <a:t>OscarSanchez.es</a:t>
            </a:r>
            <a:r>
              <a:rPr lang="es-ES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CD86BB-3FD1-6C4B-A406-CAFEA26A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642" y="0"/>
            <a:ext cx="4576358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27568EA-4094-9044-BB35-D52CBC2E6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910" y="4893945"/>
            <a:ext cx="727710" cy="72771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4EC803-8CAC-1E4D-8ABC-D07079FDC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72538" y="5821680"/>
            <a:ext cx="810082" cy="471170"/>
          </a:xfrm>
          <a:prstGeom prst="rect">
            <a:avLst/>
          </a:prstGeom>
        </p:spPr>
      </p:pic>
      <p:pic>
        <p:nvPicPr>
          <p:cNvPr id="9" name="Marcador de contenido 3" descr="c0a21f2b-d035-4199-9536-44973a362654.jpg">
            <a:extLst>
              <a:ext uri="{FF2B5EF4-FFF2-40B4-BE49-F238E27FC236}">
                <a16:creationId xmlns:a16="http://schemas.microsoft.com/office/drawing/2014/main" id="{EE38D5A6-9975-9E4C-9012-E71BB6659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99" r="-39499"/>
          <a:stretch>
            <a:fillRect/>
          </a:stretch>
        </p:blipFill>
        <p:spPr>
          <a:xfrm>
            <a:off x="59537" y="3602037"/>
            <a:ext cx="2395373" cy="1317363"/>
          </a:xfrm>
          <a:prstGeom prst="rect">
            <a:avLst/>
          </a:prstGeom>
        </p:spPr>
      </p:pic>
      <p:pic>
        <p:nvPicPr>
          <p:cNvPr id="10" name="Imagen 9" descr="e1d561c8-4ed7-4626-9900-5efeb626e90c.jpg">
            <a:extLst>
              <a:ext uri="{FF2B5EF4-FFF2-40B4-BE49-F238E27FC236}">
                <a16:creationId xmlns:a16="http://schemas.microsoft.com/office/drawing/2014/main" id="{E8ED18D8-C58F-F749-AA8D-1CBD29140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4" y="5087577"/>
            <a:ext cx="1363682" cy="1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3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CD192-2C15-AA4C-B368-CA6646634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B77BE67-F6BE-024C-9B42-5B977D282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489" y="135047"/>
            <a:ext cx="8181176" cy="6544941"/>
          </a:xfrm>
        </p:spPr>
      </p:pic>
    </p:spTree>
    <p:extLst>
      <p:ext uri="{BB962C8B-B14F-4D97-AF65-F5344CB8AC3E}">
        <p14:creationId xmlns:p14="http://schemas.microsoft.com/office/powerpoint/2010/main" val="139121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C61D2-DD18-1544-80A1-742F5FA1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6FF22DE-9856-D64B-89D9-8398EB415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2237" y="0"/>
            <a:ext cx="9432852" cy="6733692"/>
          </a:xfrm>
        </p:spPr>
      </p:pic>
    </p:spTree>
    <p:extLst>
      <p:ext uri="{BB962C8B-B14F-4D97-AF65-F5344CB8AC3E}">
        <p14:creationId xmlns:p14="http://schemas.microsoft.com/office/powerpoint/2010/main" val="1627179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FE3BB-DAD1-244D-BD2E-582955C52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Cyberactivism</a:t>
            </a:r>
            <a:r>
              <a:rPr lang="es-ES" dirty="0"/>
              <a:t> 2019…..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F5565C9-64C4-2641-B91D-D9BD21050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943" y="1690688"/>
            <a:ext cx="3423815" cy="435133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D1867D6-5A37-1C42-B251-4CF41D0FD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015" y="1690688"/>
            <a:ext cx="2463800" cy="44577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256DD42-866F-5C4B-940A-6876F8832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072" y="1554957"/>
            <a:ext cx="25654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33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0BAC9-B054-2D44-8573-DD82ED53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Confederal </a:t>
            </a:r>
            <a:r>
              <a:rPr lang="es-ES" dirty="0" err="1"/>
              <a:t>Matriarchal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 of </a:t>
            </a:r>
            <a:r>
              <a:rPr lang="es-ES" dirty="0" err="1"/>
              <a:t>content</a:t>
            </a:r>
            <a:r>
              <a:rPr lang="es-ES" dirty="0"/>
              <a:t> </a:t>
            </a:r>
            <a:r>
              <a:rPr lang="es-ES" dirty="0" err="1"/>
              <a:t>segmentation</a:t>
            </a:r>
            <a:endParaRPr lang="es-ES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8EDD88B2-18C2-1941-A4D4-B7DB65889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7"/>
            <a:ext cx="9337158" cy="4405971"/>
          </a:xfrm>
        </p:spPr>
      </p:pic>
    </p:spTree>
    <p:extLst>
      <p:ext uri="{BB962C8B-B14F-4D97-AF65-F5344CB8AC3E}">
        <p14:creationId xmlns:p14="http://schemas.microsoft.com/office/powerpoint/2010/main" val="3550650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0" y="1600201"/>
            <a:ext cx="8443383" cy="5046133"/>
          </a:xfrm>
        </p:spPr>
        <p:txBody>
          <a:bodyPr/>
          <a:lstStyle/>
          <a:p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/>
        </p:nvGraphicFramePr>
        <p:xfrm>
          <a:off x="2393122" y="1456492"/>
          <a:ext cx="7817678" cy="5070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co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20188" y="0"/>
            <a:ext cx="1547812" cy="54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3217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505F9-7580-C142-A17D-A61EEEC0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889" y="365125"/>
            <a:ext cx="3462422" cy="1325563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#</a:t>
            </a:r>
            <a:r>
              <a:rPr lang="es-ES" sz="3200" b="1" dirty="0" err="1">
                <a:solidFill>
                  <a:srgbClr val="FF0000"/>
                </a:solidFill>
              </a:rPr>
              <a:t>EnREDandoCCOO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E62B65B-6607-BE4A-8CD0-377867DC2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67836"/>
            <a:ext cx="3775684" cy="1982234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B4B037-5B54-9643-A554-7DD07EC85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0" y="4000500"/>
            <a:ext cx="4318000" cy="2857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298286-13D5-A249-AB3A-670A3C912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0" y="1968131"/>
            <a:ext cx="4318000" cy="2857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AA60F40-D6A7-144B-A251-798EA1EEF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0" y="0"/>
            <a:ext cx="4318000" cy="24257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71318D-4228-6B45-A0D3-1049DB386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64673"/>
            <a:ext cx="3850009" cy="21627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51B0840-8487-B749-A2C9-D5BF8220A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8432" y="4615606"/>
            <a:ext cx="3366878" cy="22423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A3E09EA-8F0D-6147-9CEA-4EED6ADCA7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2888" y="1690688"/>
            <a:ext cx="3557965" cy="266452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97A5F4F-3D9E-564F-861D-6719634A1D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75364"/>
            <a:ext cx="3808026" cy="213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94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52F15-E473-F545-971C-49BF45DC1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0467879-392A-3D44-A31B-234A3149B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4308953" cy="214055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4FFC28-3F3F-664F-AC75-016DDC3A6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60" y="2218604"/>
            <a:ext cx="4324713" cy="21407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5BF5E1-AF51-4F44-A384-838D43998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37382"/>
            <a:ext cx="4308953" cy="242061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E38E355-F00B-B24D-9E32-FF5516E9F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485" y="3562869"/>
            <a:ext cx="4132780" cy="30995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E3D1888-A0CC-B844-8ACA-D0A489F98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116" y="-1"/>
            <a:ext cx="6800884" cy="381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05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489D03-2DAA-504D-A04A-6EFFFC8F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CCF452-A264-4248-B788-65B9DB62A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r>
              <a:rPr lang="es-ES" dirty="0">
                <a:hlinkClick r:id="rId2"/>
              </a:rPr>
              <a:t>          oscarsanchez@ccoo.es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                    +34 666143171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           @</a:t>
            </a:r>
            <a:r>
              <a:rPr lang="es-ES" dirty="0" err="1"/>
              <a:t>oscarsanchez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            @</a:t>
            </a:r>
            <a:r>
              <a:rPr lang="es-ES" dirty="0" err="1"/>
              <a:t>oscarsanchez.es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7D7FE6-2A49-4C4D-9CE6-53297A21F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948516"/>
            <a:ext cx="816069" cy="8160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6F6E55-DAC7-FD4E-BB39-7275FF0AF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621741"/>
            <a:ext cx="770891" cy="6279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1D41140-620A-7B48-8C37-A037F8EB0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059" y="1997110"/>
            <a:ext cx="1540006" cy="7460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4AE7357-0ED5-D442-9CFC-B65DB0C91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740" y="498026"/>
            <a:ext cx="805329" cy="80532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A1916C5-5E4B-7D4C-88FC-523F826200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564" y="1629708"/>
            <a:ext cx="6760717" cy="380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0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59FBD-2B52-F449-8F29-D5F18D64E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function</a:t>
            </a:r>
            <a:r>
              <a:rPr lang="es-ES" dirty="0"/>
              <a:t> in CCOO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8860F0-832C-8D4D-8CA8-9E34B8AC7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Content </a:t>
            </a:r>
            <a:r>
              <a:rPr lang="es-ES" dirty="0" err="1"/>
              <a:t>publication</a:t>
            </a:r>
            <a:r>
              <a:rPr lang="es-ES" dirty="0"/>
              <a:t> 24 </a:t>
            </a:r>
            <a:r>
              <a:rPr lang="es-ES" dirty="0" err="1"/>
              <a:t>hours</a:t>
            </a:r>
            <a:r>
              <a:rPr lang="es-ES" dirty="0"/>
              <a:t> x 365 </a:t>
            </a:r>
            <a:r>
              <a:rPr lang="es-ES" dirty="0" err="1"/>
              <a:t>days</a:t>
            </a:r>
            <a:r>
              <a:rPr lang="es-ES" dirty="0"/>
              <a:t> </a:t>
            </a:r>
          </a:p>
          <a:p>
            <a:r>
              <a:rPr lang="es-ES" dirty="0" err="1"/>
              <a:t>Strategy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, general and particular</a:t>
            </a:r>
          </a:p>
          <a:p>
            <a:r>
              <a:rPr lang="es-ES" dirty="0"/>
              <a:t>Online </a:t>
            </a:r>
            <a:r>
              <a:rPr lang="es-ES" dirty="0" err="1"/>
              <a:t>communication</a:t>
            </a:r>
            <a:r>
              <a:rPr lang="es-ES" dirty="0"/>
              <a:t> training </a:t>
            </a:r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1DF9488F-13C6-E345-A181-F71EFAFAA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814" y="3680514"/>
            <a:ext cx="2147281" cy="21472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97718C-516C-D14D-A257-DEA463253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335" y="145283"/>
            <a:ext cx="2851889" cy="28518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ACFA9B1-E707-9B4F-A84F-E6225D728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324" y="3257113"/>
            <a:ext cx="2659909" cy="26599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07FC4CE-351D-8C42-B452-68FDEF216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528" y="3611512"/>
            <a:ext cx="2288363" cy="228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56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4A750-9C36-EF4C-B876-F5CBECDC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s-ES" dirty="0"/>
            </a:br>
            <a:r>
              <a:rPr lang="es-ES" dirty="0"/>
              <a:t>10 </a:t>
            </a:r>
            <a:r>
              <a:rPr lang="es-ES" dirty="0" err="1"/>
              <a:t>years</a:t>
            </a:r>
            <a:r>
              <a:rPr lang="es-ES" dirty="0"/>
              <a:t> of </a:t>
            </a:r>
            <a:r>
              <a:rPr lang="es-ES" dirty="0" err="1"/>
              <a:t>experience</a:t>
            </a:r>
            <a:r>
              <a:rPr lang="es-ES" b="1" dirty="0"/>
              <a:t> </a:t>
            </a:r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2E18353-1BF2-C346-A386-95B9C1115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9037" y="3145768"/>
            <a:ext cx="2672964" cy="369189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60E70D-6669-374B-9286-1643EFD7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995" y="3360059"/>
            <a:ext cx="3647585" cy="34979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4743297-B6D1-204A-85A3-53069EC43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5945"/>
            <a:ext cx="2816996" cy="316611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18EB91C-4CC4-8F46-B729-8EE037F30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580" y="1842092"/>
            <a:ext cx="2640288" cy="36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49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7EE6F4-EC1F-D644-9BFE-00BDA879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Content </a:t>
            </a:r>
            <a:r>
              <a:rPr lang="es-ES" dirty="0" err="1"/>
              <a:t>types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A65248-A5A1-2546-8D82-CB83CA11E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Own</a:t>
            </a:r>
            <a:r>
              <a:rPr lang="es-ES" dirty="0"/>
              <a:t> </a:t>
            </a:r>
            <a:r>
              <a:rPr lang="es-ES" dirty="0" err="1"/>
              <a:t>content</a:t>
            </a:r>
            <a:r>
              <a:rPr lang="es-ES" dirty="0"/>
              <a:t> </a:t>
            </a:r>
          </a:p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secretary</a:t>
            </a:r>
            <a:r>
              <a:rPr lang="es-ES" dirty="0"/>
              <a:t> general</a:t>
            </a:r>
          </a:p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executive</a:t>
            </a:r>
            <a:r>
              <a:rPr lang="es-ES" dirty="0"/>
              <a:t> </a:t>
            </a:r>
          </a:p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territories</a:t>
            </a:r>
            <a:endParaRPr lang="es-ES" dirty="0"/>
          </a:p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sectors</a:t>
            </a:r>
            <a:r>
              <a:rPr lang="es-ES" dirty="0"/>
              <a:t> </a:t>
            </a:r>
          </a:p>
          <a:p>
            <a:endParaRPr lang="es-ES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C3415058-55FD-594D-988A-AB1F9D6E9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857" y="3641002"/>
            <a:ext cx="8112423" cy="28518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5F21FE-7DE1-F641-9C36-C8333FAFD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891" y="456140"/>
            <a:ext cx="6766389" cy="304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35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FB56F2-59DB-304F-B95C-D15246E46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Yesterday’s</a:t>
            </a:r>
            <a:r>
              <a:rPr lang="es-ES" dirty="0"/>
              <a:t> </a:t>
            </a:r>
            <a:r>
              <a:rPr lang="es-ES" dirty="0" err="1"/>
              <a:t>news</a:t>
            </a:r>
            <a:endParaRPr lang="es-ES" dirty="0"/>
          </a:p>
          <a:p>
            <a:r>
              <a:rPr lang="es-ES" dirty="0" err="1"/>
              <a:t>Day’s</a:t>
            </a:r>
            <a:r>
              <a:rPr lang="es-ES" dirty="0"/>
              <a:t> agenda</a:t>
            </a:r>
          </a:p>
          <a:p>
            <a:r>
              <a:rPr lang="es-ES" dirty="0"/>
              <a:t>Content in real time</a:t>
            </a:r>
          </a:p>
          <a:p>
            <a:r>
              <a:rPr lang="es-ES" dirty="0" err="1"/>
              <a:t>Timeless</a:t>
            </a:r>
            <a:r>
              <a:rPr lang="es-ES" dirty="0"/>
              <a:t> </a:t>
            </a:r>
            <a:r>
              <a:rPr lang="es-ES" dirty="0" err="1"/>
              <a:t>content</a:t>
            </a:r>
            <a:r>
              <a:rPr lang="es-ES" dirty="0"/>
              <a:t>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10051A5-AACD-3346-8F5D-7E0B69C33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13747" y="277816"/>
            <a:ext cx="7564507" cy="147732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6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content</a:t>
            </a:r>
            <a:r>
              <a:rPr kumimoji="0" lang="es-ES" altLang="es-ES" sz="6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s-ES" altLang="es-ES" sz="6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segmentation</a:t>
            </a:r>
            <a:endParaRPr kumimoji="0" lang="es-ES" altLang="es-ES" sz="13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90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73DA3-4E44-F04D-B667-32DC6FFE1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Target </a:t>
            </a:r>
            <a:r>
              <a:rPr lang="es-ES" dirty="0" err="1"/>
              <a:t>audience</a:t>
            </a:r>
            <a:r>
              <a:rPr lang="es-ES" dirty="0"/>
              <a:t> in </a:t>
            </a:r>
            <a:r>
              <a:rPr lang="es-ES" dirty="0" err="1"/>
              <a:t>each</a:t>
            </a:r>
            <a:r>
              <a:rPr lang="es-ES" dirty="0"/>
              <a:t> social </a:t>
            </a:r>
            <a:r>
              <a:rPr lang="es-ES" dirty="0" err="1"/>
              <a:t>network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0EEDEA-E7AC-4D47-8685-48F172905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Twitter 35-55 </a:t>
            </a:r>
            <a:r>
              <a:rPr lang="es-ES" dirty="0" err="1"/>
              <a:t>years</a:t>
            </a:r>
            <a:r>
              <a:rPr lang="es-ES" dirty="0"/>
              <a:t> </a:t>
            </a:r>
            <a:r>
              <a:rPr lang="es-ES" dirty="0" err="1"/>
              <a:t>male</a:t>
            </a:r>
            <a:r>
              <a:rPr lang="es-ES" dirty="0"/>
              <a:t> and </a:t>
            </a:r>
            <a:r>
              <a:rPr lang="es-ES" dirty="0" err="1"/>
              <a:t>female</a:t>
            </a:r>
            <a:r>
              <a:rPr lang="es-ES" dirty="0"/>
              <a:t> </a:t>
            </a:r>
          </a:p>
          <a:p>
            <a:endParaRPr lang="es-ES" dirty="0"/>
          </a:p>
          <a:p>
            <a:r>
              <a:rPr lang="es-ES" dirty="0"/>
              <a:t>Facebook 40-75 </a:t>
            </a:r>
            <a:r>
              <a:rPr lang="es-ES" dirty="0" err="1"/>
              <a:t>years</a:t>
            </a:r>
            <a:r>
              <a:rPr lang="es-ES" dirty="0"/>
              <a:t> </a:t>
            </a:r>
            <a:r>
              <a:rPr lang="es-ES" dirty="0" err="1"/>
              <a:t>male</a:t>
            </a:r>
            <a:r>
              <a:rPr lang="es-ES" dirty="0"/>
              <a:t> and </a:t>
            </a:r>
            <a:r>
              <a:rPr lang="es-ES" dirty="0" err="1"/>
              <a:t>female</a:t>
            </a:r>
            <a:r>
              <a:rPr lang="es-ES" dirty="0"/>
              <a:t> </a:t>
            </a:r>
          </a:p>
          <a:p>
            <a:endParaRPr lang="es-ES" dirty="0"/>
          </a:p>
          <a:p>
            <a:r>
              <a:rPr lang="es-ES" dirty="0"/>
              <a:t>Instagram 18-35 </a:t>
            </a:r>
            <a:r>
              <a:rPr lang="es-ES" dirty="0" err="1"/>
              <a:t>years</a:t>
            </a:r>
            <a:r>
              <a:rPr lang="es-ES" dirty="0"/>
              <a:t> and </a:t>
            </a:r>
            <a:r>
              <a:rPr lang="es-ES" dirty="0" err="1"/>
              <a:t>female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35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E8325-1321-6E41-B51B-4941A1288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Social media </a:t>
            </a:r>
            <a:r>
              <a:rPr lang="es-ES" dirty="0" err="1"/>
              <a:t>priority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48B4DB-F2A9-8944-8A29-7C04A1C9A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Twitter </a:t>
            </a:r>
            <a:r>
              <a:rPr lang="es-ES" dirty="0" err="1"/>
              <a:t>first</a:t>
            </a:r>
            <a:r>
              <a:rPr lang="es-ES" dirty="0"/>
              <a:t>, real time</a:t>
            </a:r>
          </a:p>
          <a:p>
            <a:r>
              <a:rPr lang="es-ES" dirty="0"/>
              <a:t>Facebook </a:t>
            </a:r>
            <a:r>
              <a:rPr lang="es-ES" dirty="0" err="1"/>
              <a:t>Second</a:t>
            </a:r>
            <a:r>
              <a:rPr lang="es-ES" dirty="0"/>
              <a:t>, a post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content</a:t>
            </a:r>
            <a:endParaRPr lang="es-ES" dirty="0"/>
          </a:p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end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Telegram</a:t>
            </a:r>
            <a:r>
              <a:rPr lang="es-ES" dirty="0"/>
              <a:t> and Instagram</a:t>
            </a:r>
          </a:p>
        </p:txBody>
      </p:sp>
    </p:spTree>
    <p:extLst>
      <p:ext uri="{BB962C8B-B14F-4D97-AF65-F5344CB8AC3E}">
        <p14:creationId xmlns:p14="http://schemas.microsoft.com/office/powerpoint/2010/main" val="309075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35AD2-2490-DE44-8ACF-40349282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Virality</a:t>
            </a:r>
            <a:r>
              <a:rPr lang="es-ES" dirty="0"/>
              <a:t> in social </a:t>
            </a:r>
            <a:r>
              <a:rPr lang="es-ES" dirty="0" err="1"/>
              <a:t>networks</a:t>
            </a:r>
            <a:r>
              <a:rPr lang="es-ES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38D559-2AC0-FC48-ADCA-A284FC578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Segmentation</a:t>
            </a:r>
            <a:r>
              <a:rPr lang="es-ES" dirty="0"/>
              <a:t> in </a:t>
            </a:r>
            <a:r>
              <a:rPr lang="es-ES" dirty="0" err="1"/>
              <a:t>telegram</a:t>
            </a:r>
            <a:endParaRPr lang="es-ES" dirty="0"/>
          </a:p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retweet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interesting</a:t>
            </a:r>
            <a:r>
              <a:rPr lang="es-ES" dirty="0"/>
              <a:t> </a:t>
            </a:r>
            <a:r>
              <a:rPr lang="es-ES" dirty="0" err="1"/>
              <a:t>content</a:t>
            </a:r>
            <a:r>
              <a:rPr lang="es-ES" dirty="0"/>
              <a:t> </a:t>
            </a:r>
          </a:p>
          <a:p>
            <a:endParaRPr lang="es-ES" dirty="0"/>
          </a:p>
        </p:txBody>
      </p:sp>
      <p:pic>
        <p:nvPicPr>
          <p:cNvPr id="5" name="Marcador de contenido 3" descr="Captura de pantalla 2016-03-25 a las 12.56.10.png">
            <a:extLst>
              <a:ext uri="{FF2B5EF4-FFF2-40B4-BE49-F238E27FC236}">
                <a16:creationId xmlns:a16="http://schemas.microsoft.com/office/drawing/2014/main" id="{5D0C74A7-FAD9-0D48-B4DF-FB0CFE7D6B5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r="4953"/>
          <a:stretch/>
        </p:blipFill>
        <p:spPr>
          <a:xfrm>
            <a:off x="7845037" y="2294202"/>
            <a:ext cx="392107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4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78C344-0526-B742-87A7-FF97EC40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D5A7F71-207A-B34E-99C2-910CFB0AD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142445" cy="6246672"/>
          </a:xfrm>
        </p:spPr>
      </p:pic>
    </p:spTree>
    <p:extLst>
      <p:ext uri="{BB962C8B-B14F-4D97-AF65-F5344CB8AC3E}">
        <p14:creationId xmlns:p14="http://schemas.microsoft.com/office/powerpoint/2010/main" val="2873277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5359</TotalTime>
  <Words>169</Words>
  <Application>Microsoft Office PowerPoint</Application>
  <PresentationFormat>Ecrã Panorâmico</PresentationFormat>
  <Paragraphs>59</Paragraphs>
  <Slides>17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inherit</vt:lpstr>
      <vt:lpstr>Tema de Office</vt:lpstr>
      <vt:lpstr>Social Networks and online communication CCOO – Spain </vt:lpstr>
      <vt:lpstr>What is my function in CCOO</vt:lpstr>
      <vt:lpstr> 10 years of experience </vt:lpstr>
      <vt:lpstr>Content types</vt:lpstr>
      <vt:lpstr>content segmentation  </vt:lpstr>
      <vt:lpstr>Target audience in each social network</vt:lpstr>
      <vt:lpstr>Social media priority</vt:lpstr>
      <vt:lpstr>Virality in social networks </vt:lpstr>
      <vt:lpstr>Apresentação do PowerPoint</vt:lpstr>
      <vt:lpstr>Apresentação do PowerPoint</vt:lpstr>
      <vt:lpstr>Apresentação do PowerPoint</vt:lpstr>
      <vt:lpstr>Cyberactivism 2019….. </vt:lpstr>
      <vt:lpstr>Confederal Matriarchal system of content segmentation</vt:lpstr>
      <vt:lpstr>Apresentação do PowerPoint</vt:lpstr>
      <vt:lpstr>#EnREDandoCCOO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Networks and online communication CCOO – Spain </dc:title>
  <dc:creator>oscar sanchez feijoo</dc:creator>
  <cp:lastModifiedBy>Ulisses Garrido</cp:lastModifiedBy>
  <cp:revision>13</cp:revision>
  <dcterms:created xsi:type="dcterms:W3CDTF">2021-01-28T16:20:44Z</dcterms:created>
  <dcterms:modified xsi:type="dcterms:W3CDTF">2021-02-02T15:15:48Z</dcterms:modified>
</cp:coreProperties>
</file>