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90" r:id="rId2"/>
    <p:sldId id="292" r:id="rId3"/>
  </p:sldIdLst>
  <p:sldSz cx="24382413" cy="13716000"/>
  <p:notesSz cx="6858000" cy="9144000"/>
  <p:defaultTextStyle>
    <a:defPPr>
      <a:defRPr lang="de-DE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6D"/>
    <a:srgbClr val="9099A3"/>
    <a:srgbClr val="D8DDE2"/>
    <a:srgbClr val="9BA4AB"/>
    <a:srgbClr val="00A9FC"/>
    <a:srgbClr val="808A93"/>
    <a:srgbClr val="D5DBE0"/>
    <a:srgbClr val="00B6FF"/>
    <a:srgbClr val="5D676F"/>
    <a:srgbClr val="EA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BCB738-5C01-4A94-A6F1-7BAF4CBE0E21}" v="656" dt="2021-06-23T11:36:05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83" y="67"/>
      </p:cViewPr>
      <p:guideLst>
        <p:guide orient="horz" pos="4320"/>
        <p:guide pos="76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iebert" userId="a75f4952-5029-4955-99c6-08703c1aac4c" providerId="ADAL" clId="{90BCB738-5C01-4A94-A6F1-7BAF4CBE0E21}"/>
    <pc:docChg chg="undo redo custSel mod addSld delSld modSld sldOrd">
      <pc:chgData name="Jan Siebert" userId="a75f4952-5029-4955-99c6-08703c1aac4c" providerId="ADAL" clId="{90BCB738-5C01-4A94-A6F1-7BAF4CBE0E21}" dt="2021-06-29T09:59:14.623" v="1830" actId="2696"/>
      <pc:docMkLst>
        <pc:docMk/>
      </pc:docMkLst>
      <pc:sldChg chg="del">
        <pc:chgData name="Jan Siebert" userId="a75f4952-5029-4955-99c6-08703c1aac4c" providerId="ADAL" clId="{90BCB738-5C01-4A94-A6F1-7BAF4CBE0E21}" dt="2021-06-23T05:28:47.996" v="3" actId="47"/>
        <pc:sldMkLst>
          <pc:docMk/>
          <pc:sldMk cId="1119295745" sldId="278"/>
        </pc:sldMkLst>
      </pc:sldChg>
      <pc:sldChg chg="delSp del mod">
        <pc:chgData name="Jan Siebert" userId="a75f4952-5029-4955-99c6-08703c1aac4c" providerId="ADAL" clId="{90BCB738-5C01-4A94-A6F1-7BAF4CBE0E21}" dt="2021-06-23T05:28:57.922" v="4" actId="47"/>
        <pc:sldMkLst>
          <pc:docMk/>
          <pc:sldMk cId="651085284" sldId="282"/>
        </pc:sldMkLst>
        <pc:spChg chg="del">
          <ac:chgData name="Jan Siebert" userId="a75f4952-5029-4955-99c6-08703c1aac4c" providerId="ADAL" clId="{90BCB738-5C01-4A94-A6F1-7BAF4CBE0E21}" dt="2021-06-23T05:15:41.351" v="0" actId="478"/>
          <ac:spMkLst>
            <pc:docMk/>
            <pc:sldMk cId="651085284" sldId="282"/>
            <ac:spMk id="4" creationId="{00000000-0000-0000-0000-000000000000}"/>
          </ac:spMkLst>
        </pc:spChg>
      </pc:sldChg>
      <pc:sldChg chg="del">
        <pc:chgData name="Jan Siebert" userId="a75f4952-5029-4955-99c6-08703c1aac4c" providerId="ADAL" clId="{90BCB738-5C01-4A94-A6F1-7BAF4CBE0E21}" dt="2021-06-23T05:28:47.996" v="3" actId="47"/>
        <pc:sldMkLst>
          <pc:docMk/>
          <pc:sldMk cId="1499486464" sldId="287"/>
        </pc:sldMkLst>
      </pc:sldChg>
      <pc:sldChg chg="del">
        <pc:chgData name="Jan Siebert" userId="a75f4952-5029-4955-99c6-08703c1aac4c" providerId="ADAL" clId="{90BCB738-5C01-4A94-A6F1-7BAF4CBE0E21}" dt="2021-06-23T05:28:47.996" v="3" actId="47"/>
        <pc:sldMkLst>
          <pc:docMk/>
          <pc:sldMk cId="205912667" sldId="288"/>
        </pc:sldMkLst>
      </pc:sldChg>
      <pc:sldChg chg="del">
        <pc:chgData name="Jan Siebert" userId="a75f4952-5029-4955-99c6-08703c1aac4c" providerId="ADAL" clId="{90BCB738-5C01-4A94-A6F1-7BAF4CBE0E21}" dt="2021-06-23T05:28:47.996" v="3" actId="47"/>
        <pc:sldMkLst>
          <pc:docMk/>
          <pc:sldMk cId="1601511576" sldId="289"/>
        </pc:sldMkLst>
      </pc:sldChg>
      <pc:sldChg chg="addSp delSp modSp new mod">
        <pc:chgData name="Jan Siebert" userId="a75f4952-5029-4955-99c6-08703c1aac4c" providerId="ADAL" clId="{90BCB738-5C01-4A94-A6F1-7BAF4CBE0E21}" dt="2021-06-23T11:36:05.174" v="1829" actId="20578"/>
        <pc:sldMkLst>
          <pc:docMk/>
          <pc:sldMk cId="238346841" sldId="290"/>
        </pc:sldMkLst>
        <pc:spChg chg="del">
          <ac:chgData name="Jan Siebert" userId="a75f4952-5029-4955-99c6-08703c1aac4c" providerId="ADAL" clId="{90BCB738-5C01-4A94-A6F1-7BAF4CBE0E21}" dt="2021-06-23T05:28:40.647" v="2"/>
          <ac:spMkLst>
            <pc:docMk/>
            <pc:sldMk cId="238346841" sldId="290"/>
            <ac:spMk id="2" creationId="{53518C40-7A62-49D2-9FE9-A4190B1B176A}"/>
          </ac:spMkLst>
        </pc:spChg>
        <pc:spChg chg="mod">
          <ac:chgData name="Jan Siebert" userId="a75f4952-5029-4955-99c6-08703c1aac4c" providerId="ADAL" clId="{90BCB738-5C01-4A94-A6F1-7BAF4CBE0E21}" dt="2021-06-23T07:24:50.600" v="1312" actId="1076"/>
          <ac:spMkLst>
            <pc:docMk/>
            <pc:sldMk cId="238346841" sldId="290"/>
            <ac:spMk id="3" creationId="{0417BAE3-66C5-4BE5-B8B7-AF8339C26F19}"/>
          </ac:spMkLst>
        </pc:spChg>
        <pc:spChg chg="del mod">
          <ac:chgData name="Jan Siebert" userId="a75f4952-5029-4955-99c6-08703c1aac4c" providerId="ADAL" clId="{90BCB738-5C01-4A94-A6F1-7BAF4CBE0E21}" dt="2021-06-23T06:54:30.844" v="1122" actId="26606"/>
          <ac:spMkLst>
            <pc:docMk/>
            <pc:sldMk cId="238346841" sldId="290"/>
            <ac:spMk id="4" creationId="{C4CF0318-30AF-4F33-B6D1-F6AD30D9BD81}"/>
          </ac:spMkLst>
        </pc:spChg>
        <pc:spChg chg="del">
          <ac:chgData name="Jan Siebert" userId="a75f4952-5029-4955-99c6-08703c1aac4c" providerId="ADAL" clId="{90BCB738-5C01-4A94-A6F1-7BAF4CBE0E21}" dt="2021-06-23T05:29:05.478" v="5" actId="478"/>
          <ac:spMkLst>
            <pc:docMk/>
            <pc:sldMk cId="238346841" sldId="290"/>
            <ac:spMk id="5" creationId="{A2D76913-F8A8-455B-AA90-952BD0DD1E05}"/>
          </ac:spMkLst>
        </pc:spChg>
        <pc:spChg chg="add mod">
          <ac:chgData name="Jan Siebert" userId="a75f4952-5029-4955-99c6-08703c1aac4c" providerId="ADAL" clId="{90BCB738-5C01-4A94-A6F1-7BAF4CBE0E21}" dt="2021-06-23T10:46:28.679" v="1661" actId="115"/>
          <ac:spMkLst>
            <pc:docMk/>
            <pc:sldMk cId="238346841" sldId="290"/>
            <ac:spMk id="6" creationId="{DF01D069-12DB-46F3-9B41-93BF690D94B6}"/>
          </ac:spMkLst>
        </pc:spChg>
        <pc:spChg chg="add del mod">
          <ac:chgData name="Jan Siebert" userId="a75f4952-5029-4955-99c6-08703c1aac4c" providerId="ADAL" clId="{90BCB738-5C01-4A94-A6F1-7BAF4CBE0E21}" dt="2021-06-23T05:48:44.832" v="317"/>
          <ac:spMkLst>
            <pc:docMk/>
            <pc:sldMk cId="238346841" sldId="290"/>
            <ac:spMk id="7" creationId="{C5E3734D-680C-4193-87C5-C2D302F15DD8}"/>
          </ac:spMkLst>
        </pc:spChg>
        <pc:spChg chg="add del mod">
          <ac:chgData name="Jan Siebert" userId="a75f4952-5029-4955-99c6-08703c1aac4c" providerId="ADAL" clId="{90BCB738-5C01-4A94-A6F1-7BAF4CBE0E21}" dt="2021-06-23T07:21:03.638" v="1228"/>
          <ac:spMkLst>
            <pc:docMk/>
            <pc:sldMk cId="238346841" sldId="290"/>
            <ac:spMk id="9" creationId="{444C9E99-8FA1-4F8F-B51D-E6E42320E792}"/>
          </ac:spMkLst>
        </pc:spChg>
        <pc:spChg chg="add del mod">
          <ac:chgData name="Jan Siebert" userId="a75f4952-5029-4955-99c6-08703c1aac4c" providerId="ADAL" clId="{90BCB738-5C01-4A94-A6F1-7BAF4CBE0E21}" dt="2021-06-23T07:24:31.240" v="1299"/>
          <ac:spMkLst>
            <pc:docMk/>
            <pc:sldMk cId="238346841" sldId="290"/>
            <ac:spMk id="10" creationId="{B27C78AB-8DBF-400E-826F-9CA492F13992}"/>
          </ac:spMkLst>
        </pc:spChg>
        <pc:spChg chg="add del mod">
          <ac:chgData name="Jan Siebert" userId="a75f4952-5029-4955-99c6-08703c1aac4c" providerId="ADAL" clId="{90BCB738-5C01-4A94-A6F1-7BAF4CBE0E21}" dt="2021-06-23T07:24:38.537" v="1308"/>
          <ac:spMkLst>
            <pc:docMk/>
            <pc:sldMk cId="238346841" sldId="290"/>
            <ac:spMk id="11" creationId="{A447D259-0820-4E17-8205-00EF7E456246}"/>
          </ac:spMkLst>
        </pc:spChg>
        <pc:spChg chg="add mod">
          <ac:chgData name="Jan Siebert" userId="a75f4952-5029-4955-99c6-08703c1aac4c" providerId="ADAL" clId="{90BCB738-5C01-4A94-A6F1-7BAF4CBE0E21}" dt="2021-06-23T07:29:19.693" v="1446" actId="113"/>
          <ac:spMkLst>
            <pc:docMk/>
            <pc:sldMk cId="238346841" sldId="290"/>
            <ac:spMk id="12" creationId="{DB8A487D-944D-42E9-874B-FF5B016507ED}"/>
          </ac:spMkLst>
        </pc:spChg>
        <pc:spChg chg="add mod">
          <ac:chgData name="Jan Siebert" userId="a75f4952-5029-4955-99c6-08703c1aac4c" providerId="ADAL" clId="{90BCB738-5C01-4A94-A6F1-7BAF4CBE0E21}" dt="2021-06-23T11:13:30.048" v="1758" actId="20577"/>
          <ac:spMkLst>
            <pc:docMk/>
            <pc:sldMk cId="238346841" sldId="290"/>
            <ac:spMk id="13" creationId="{B9433E98-6BAB-435D-9B29-23CC4F5B1CCC}"/>
          </ac:spMkLst>
        </pc:spChg>
        <pc:spChg chg="add mod">
          <ac:chgData name="Jan Siebert" userId="a75f4952-5029-4955-99c6-08703c1aac4c" providerId="ADAL" clId="{90BCB738-5C01-4A94-A6F1-7BAF4CBE0E21}" dt="2021-06-23T11:36:05.174" v="1829" actId="20578"/>
          <ac:spMkLst>
            <pc:docMk/>
            <pc:sldMk cId="238346841" sldId="290"/>
            <ac:spMk id="14" creationId="{8ECD2B6C-ABC8-4661-B3D5-B03C24455012}"/>
          </ac:spMkLst>
        </pc:spChg>
        <pc:spChg chg="add mod">
          <ac:chgData name="Jan Siebert" userId="a75f4952-5029-4955-99c6-08703c1aac4c" providerId="ADAL" clId="{90BCB738-5C01-4A94-A6F1-7BAF4CBE0E21}" dt="2021-06-23T10:41:43.119" v="1511" actId="164"/>
          <ac:spMkLst>
            <pc:docMk/>
            <pc:sldMk cId="238346841" sldId="290"/>
            <ac:spMk id="15" creationId="{0C84BDEA-33F9-484D-8A8C-9916C7F93DF4}"/>
          </ac:spMkLst>
        </pc:spChg>
        <pc:spChg chg="add mod">
          <ac:chgData name="Jan Siebert" userId="a75f4952-5029-4955-99c6-08703c1aac4c" providerId="ADAL" clId="{90BCB738-5C01-4A94-A6F1-7BAF4CBE0E21}" dt="2021-06-23T10:40:41.294" v="1497" actId="1582"/>
          <ac:spMkLst>
            <pc:docMk/>
            <pc:sldMk cId="238346841" sldId="290"/>
            <ac:spMk id="16" creationId="{BEC6D1EE-2787-4EA0-9B65-16364575A4DC}"/>
          </ac:spMkLst>
        </pc:spChg>
        <pc:spChg chg="add mod">
          <ac:chgData name="Jan Siebert" userId="a75f4952-5029-4955-99c6-08703c1aac4c" providerId="ADAL" clId="{90BCB738-5C01-4A94-A6F1-7BAF4CBE0E21}" dt="2021-06-23T10:41:38.526" v="1510" actId="164"/>
          <ac:spMkLst>
            <pc:docMk/>
            <pc:sldMk cId="238346841" sldId="290"/>
            <ac:spMk id="17" creationId="{E4C562E4-F9A0-4F9C-895E-F64F87C4BFD9}"/>
          </ac:spMkLst>
        </pc:spChg>
        <pc:spChg chg="add mod">
          <ac:chgData name="Jan Siebert" userId="a75f4952-5029-4955-99c6-08703c1aac4c" providerId="ADAL" clId="{90BCB738-5C01-4A94-A6F1-7BAF4CBE0E21}" dt="2021-06-23T11:36:05.174" v="1829" actId="20578"/>
          <ac:spMkLst>
            <pc:docMk/>
            <pc:sldMk cId="238346841" sldId="290"/>
            <ac:spMk id="18" creationId="{D3E826ED-F1DB-4FC9-B368-187B2E9A1FF3}"/>
          </ac:spMkLst>
        </pc:spChg>
        <pc:spChg chg="add mod">
          <ac:chgData name="Jan Siebert" userId="a75f4952-5029-4955-99c6-08703c1aac4c" providerId="ADAL" clId="{90BCB738-5C01-4A94-A6F1-7BAF4CBE0E21}" dt="2021-06-23T10:41:43.119" v="1511" actId="164"/>
          <ac:spMkLst>
            <pc:docMk/>
            <pc:sldMk cId="238346841" sldId="290"/>
            <ac:spMk id="19" creationId="{AE7AFB07-7AB5-425A-87A5-6BA7316CF3D4}"/>
          </ac:spMkLst>
        </pc:spChg>
        <pc:spChg chg="mod">
          <ac:chgData name="Jan Siebert" userId="a75f4952-5029-4955-99c6-08703c1aac4c" providerId="ADAL" clId="{90BCB738-5C01-4A94-A6F1-7BAF4CBE0E21}" dt="2021-06-23T10:47:34.682" v="1673"/>
          <ac:spMkLst>
            <pc:docMk/>
            <pc:sldMk cId="238346841" sldId="290"/>
            <ac:spMk id="25" creationId="{8D1DE23A-055A-464A-93F8-49D495485B3D}"/>
          </ac:spMkLst>
        </pc:spChg>
        <pc:spChg chg="mod">
          <ac:chgData name="Jan Siebert" userId="a75f4952-5029-4955-99c6-08703c1aac4c" providerId="ADAL" clId="{90BCB738-5C01-4A94-A6F1-7BAF4CBE0E21}" dt="2021-06-23T10:47:34.682" v="1673"/>
          <ac:spMkLst>
            <pc:docMk/>
            <pc:sldMk cId="238346841" sldId="290"/>
            <ac:spMk id="26" creationId="{1F62F5C7-CDB6-4F27-83F0-0E7F41C50C3B}"/>
          </ac:spMkLst>
        </pc:spChg>
        <pc:spChg chg="mod">
          <ac:chgData name="Jan Siebert" userId="a75f4952-5029-4955-99c6-08703c1aac4c" providerId="ADAL" clId="{90BCB738-5C01-4A94-A6F1-7BAF4CBE0E21}" dt="2021-06-23T10:48:02.202" v="1684"/>
          <ac:spMkLst>
            <pc:docMk/>
            <pc:sldMk cId="238346841" sldId="290"/>
            <ac:spMk id="28" creationId="{9C48212F-1726-4F91-A66C-42171F6D7627}"/>
          </ac:spMkLst>
        </pc:spChg>
        <pc:spChg chg="mod">
          <ac:chgData name="Jan Siebert" userId="a75f4952-5029-4955-99c6-08703c1aac4c" providerId="ADAL" clId="{90BCB738-5C01-4A94-A6F1-7BAF4CBE0E21}" dt="2021-06-23T10:48:02.202" v="1684"/>
          <ac:spMkLst>
            <pc:docMk/>
            <pc:sldMk cId="238346841" sldId="290"/>
            <ac:spMk id="29" creationId="{846D0DAF-68B9-47E7-B75C-72CD462F711B}"/>
          </ac:spMkLst>
        </pc:spChg>
        <pc:spChg chg="mod">
          <ac:chgData name="Jan Siebert" userId="a75f4952-5029-4955-99c6-08703c1aac4c" providerId="ADAL" clId="{90BCB738-5C01-4A94-A6F1-7BAF4CBE0E21}" dt="2021-06-23T11:13:41.872" v="1760" actId="20577"/>
          <ac:spMkLst>
            <pc:docMk/>
            <pc:sldMk cId="238346841" sldId="290"/>
            <ac:spMk id="31" creationId="{8ED5E93E-7918-43F6-992E-4B3A55444532}"/>
          </ac:spMkLst>
        </pc:spChg>
        <pc:spChg chg="mod">
          <ac:chgData name="Jan Siebert" userId="a75f4952-5029-4955-99c6-08703c1aac4c" providerId="ADAL" clId="{90BCB738-5C01-4A94-A6F1-7BAF4CBE0E21}" dt="2021-06-23T10:48:26.514" v="1691"/>
          <ac:spMkLst>
            <pc:docMk/>
            <pc:sldMk cId="238346841" sldId="290"/>
            <ac:spMk id="32" creationId="{8ABB7CF8-1C46-4B01-A54B-FA34F3CBFFCD}"/>
          </ac:spMkLst>
        </pc:spChg>
        <pc:grpChg chg="add del mod">
          <ac:chgData name="Jan Siebert" userId="a75f4952-5029-4955-99c6-08703c1aac4c" providerId="ADAL" clId="{90BCB738-5C01-4A94-A6F1-7BAF4CBE0E21}" dt="2021-06-23T11:29:57.942" v="1814" actId="478"/>
          <ac:grpSpMkLst>
            <pc:docMk/>
            <pc:sldMk cId="238346841" sldId="290"/>
            <ac:grpSpMk id="20" creationId="{12C6CC12-470E-4EAC-BB04-923FF75C54BE}"/>
          </ac:grpSpMkLst>
        </pc:grpChg>
        <pc:grpChg chg="add mod">
          <ac:chgData name="Jan Siebert" userId="a75f4952-5029-4955-99c6-08703c1aac4c" providerId="ADAL" clId="{90BCB738-5C01-4A94-A6F1-7BAF4CBE0E21}" dt="2021-06-23T11:36:05.174" v="1829" actId="20578"/>
          <ac:grpSpMkLst>
            <pc:docMk/>
            <pc:sldMk cId="238346841" sldId="290"/>
            <ac:grpSpMk id="21" creationId="{479B492E-6968-4322-86DC-E85BED04FCDA}"/>
          </ac:grpSpMkLst>
        </pc:grpChg>
        <pc:grpChg chg="add mod">
          <ac:chgData name="Jan Siebert" userId="a75f4952-5029-4955-99c6-08703c1aac4c" providerId="ADAL" clId="{90BCB738-5C01-4A94-A6F1-7BAF4CBE0E21}" dt="2021-06-23T11:30:01.895" v="1815" actId="1076"/>
          <ac:grpSpMkLst>
            <pc:docMk/>
            <pc:sldMk cId="238346841" sldId="290"/>
            <ac:grpSpMk id="22" creationId="{F98FDDF4-01E8-468D-8A1D-C95EB539400D}"/>
          </ac:grpSpMkLst>
        </pc:grpChg>
        <pc:grpChg chg="add mod">
          <ac:chgData name="Jan Siebert" userId="a75f4952-5029-4955-99c6-08703c1aac4c" providerId="ADAL" clId="{90BCB738-5C01-4A94-A6F1-7BAF4CBE0E21}" dt="2021-06-23T11:30:06.126" v="1816" actId="1076"/>
          <ac:grpSpMkLst>
            <pc:docMk/>
            <pc:sldMk cId="238346841" sldId="290"/>
            <ac:grpSpMk id="23" creationId="{F8C176EE-2167-4611-8327-D3D478FD10EA}"/>
          </ac:grpSpMkLst>
        </pc:grpChg>
        <pc:grpChg chg="add mod">
          <ac:chgData name="Jan Siebert" userId="a75f4952-5029-4955-99c6-08703c1aac4c" providerId="ADAL" clId="{90BCB738-5C01-4A94-A6F1-7BAF4CBE0E21}" dt="2021-06-23T11:30:08.678" v="1817" actId="1076"/>
          <ac:grpSpMkLst>
            <pc:docMk/>
            <pc:sldMk cId="238346841" sldId="290"/>
            <ac:grpSpMk id="24" creationId="{FD53C9C3-1D11-4F42-B628-3E9DB4B1997A}"/>
          </ac:grpSpMkLst>
        </pc:grpChg>
        <pc:grpChg chg="add mod">
          <ac:chgData name="Jan Siebert" userId="a75f4952-5029-4955-99c6-08703c1aac4c" providerId="ADAL" clId="{90BCB738-5C01-4A94-A6F1-7BAF4CBE0E21}" dt="2021-06-23T11:30:13.557" v="1819" actId="1076"/>
          <ac:grpSpMkLst>
            <pc:docMk/>
            <pc:sldMk cId="238346841" sldId="290"/>
            <ac:grpSpMk id="27" creationId="{4EC1726F-FD35-45EC-9902-782E51EE9BB9}"/>
          </ac:grpSpMkLst>
        </pc:grpChg>
        <pc:grpChg chg="add mod">
          <ac:chgData name="Jan Siebert" userId="a75f4952-5029-4955-99c6-08703c1aac4c" providerId="ADAL" clId="{90BCB738-5C01-4A94-A6F1-7BAF4CBE0E21}" dt="2021-06-23T11:30:11.775" v="1818" actId="1076"/>
          <ac:grpSpMkLst>
            <pc:docMk/>
            <pc:sldMk cId="238346841" sldId="290"/>
            <ac:grpSpMk id="30" creationId="{D876BB29-7EE1-49DC-B8C1-1B07383CDFDB}"/>
          </ac:grpSpMkLst>
        </pc:grpChg>
        <pc:graphicFrameChg chg="add del mod modGraphic">
          <ac:chgData name="Jan Siebert" userId="a75f4952-5029-4955-99c6-08703c1aac4c" providerId="ADAL" clId="{90BCB738-5C01-4A94-A6F1-7BAF4CBE0E21}" dt="2021-06-23T07:24:08.559" v="1293" actId="478"/>
          <ac:graphicFrameMkLst>
            <pc:docMk/>
            <pc:sldMk cId="238346841" sldId="290"/>
            <ac:graphicFrameMk id="8" creationId="{17D1BF91-22E9-46D8-8D09-AC9D7CBDF604}"/>
          </ac:graphicFrameMkLst>
        </pc:graphicFrameChg>
      </pc:sldChg>
      <pc:sldChg chg="addSp delSp modSp add del mod ord modTransition setBg">
        <pc:chgData name="Jan Siebert" userId="a75f4952-5029-4955-99c6-08703c1aac4c" providerId="ADAL" clId="{90BCB738-5C01-4A94-A6F1-7BAF4CBE0E21}" dt="2021-06-29T09:59:14.623" v="1830" actId="2696"/>
        <pc:sldMkLst>
          <pc:docMk/>
          <pc:sldMk cId="1498840804" sldId="291"/>
        </pc:sldMkLst>
        <pc:spChg chg="mod ord">
          <ac:chgData name="Jan Siebert" userId="a75f4952-5029-4955-99c6-08703c1aac4c" providerId="ADAL" clId="{90BCB738-5C01-4A94-A6F1-7BAF4CBE0E21}" dt="2021-06-23T06:52:10.909" v="1039" actId="26606"/>
          <ac:spMkLst>
            <pc:docMk/>
            <pc:sldMk cId="1498840804" sldId="291"/>
            <ac:spMk id="3" creationId="{0417BAE3-66C5-4BE5-B8B7-AF8339C26F19}"/>
          </ac:spMkLst>
        </pc:spChg>
        <pc:spChg chg="del mod">
          <ac:chgData name="Jan Siebert" userId="a75f4952-5029-4955-99c6-08703c1aac4c" providerId="ADAL" clId="{90BCB738-5C01-4A94-A6F1-7BAF4CBE0E21}" dt="2021-06-23T06:37:09.260" v="511" actId="26606"/>
          <ac:spMkLst>
            <pc:docMk/>
            <pc:sldMk cId="1498840804" sldId="291"/>
            <ac:spMk id="4" creationId="{C4CF0318-30AF-4F33-B6D1-F6AD30D9BD81}"/>
          </ac:spMkLst>
        </pc:spChg>
        <pc:spChg chg="mod">
          <ac:chgData name="Jan Siebert" userId="a75f4952-5029-4955-99c6-08703c1aac4c" providerId="ADAL" clId="{90BCB738-5C01-4A94-A6F1-7BAF4CBE0E21}" dt="2021-06-23T10:46:25.544" v="1660" actId="115"/>
          <ac:spMkLst>
            <pc:docMk/>
            <pc:sldMk cId="1498840804" sldId="291"/>
            <ac:spMk id="6" creationId="{DF01D069-12DB-46F3-9B41-93BF690D94B6}"/>
          </ac:spMkLst>
        </pc:spChg>
        <pc:spChg chg="add del mod topLvl">
          <ac:chgData name="Jan Siebert" userId="a75f4952-5029-4955-99c6-08703c1aac4c" providerId="ADAL" clId="{90BCB738-5C01-4A94-A6F1-7BAF4CBE0E21}" dt="2021-06-23T06:42:42.641" v="603" actId="478"/>
          <ac:spMkLst>
            <pc:docMk/>
            <pc:sldMk cId="1498840804" sldId="291"/>
            <ac:spMk id="9" creationId="{D9186C42-CF10-4FD6-B8C9-BD707F97B741}"/>
          </ac:spMkLst>
        </pc:spChg>
        <pc:spChg chg="add mod ord topLvl">
          <ac:chgData name="Jan Siebert" userId="a75f4952-5029-4955-99c6-08703c1aac4c" providerId="ADAL" clId="{90BCB738-5C01-4A94-A6F1-7BAF4CBE0E21}" dt="2021-06-23T06:52:10.909" v="1039" actId="26606"/>
          <ac:spMkLst>
            <pc:docMk/>
            <pc:sldMk cId="1498840804" sldId="291"/>
            <ac:spMk id="10" creationId="{ED21D938-9CFD-47DB-8EC5-41133F509C28}"/>
          </ac:spMkLst>
        </pc:spChg>
        <pc:spChg chg="add mod">
          <ac:chgData name="Jan Siebert" userId="a75f4952-5029-4955-99c6-08703c1aac4c" providerId="ADAL" clId="{90BCB738-5C01-4A94-A6F1-7BAF4CBE0E21}" dt="2021-06-23T06:42:43.412" v="604"/>
          <ac:spMkLst>
            <pc:docMk/>
            <pc:sldMk cId="1498840804" sldId="291"/>
            <ac:spMk id="12" creationId="{468B0925-83D2-4137-AF94-0E2DC9992B17}"/>
          </ac:spMkLst>
        </pc:spChg>
        <pc:spChg chg="add mod">
          <ac:chgData name="Jan Siebert" userId="a75f4952-5029-4955-99c6-08703c1aac4c" providerId="ADAL" clId="{90BCB738-5C01-4A94-A6F1-7BAF4CBE0E21}" dt="2021-06-23T06:45:14.918" v="810" actId="1076"/>
          <ac:spMkLst>
            <pc:docMk/>
            <pc:sldMk cId="1498840804" sldId="291"/>
            <ac:spMk id="13" creationId="{A79E7A8A-632E-4393-857F-CBA86651F1DE}"/>
          </ac:spMkLst>
        </pc:spChg>
        <pc:spChg chg="add del mod">
          <ac:chgData name="Jan Siebert" userId="a75f4952-5029-4955-99c6-08703c1aac4c" providerId="ADAL" clId="{90BCB738-5C01-4A94-A6F1-7BAF4CBE0E21}" dt="2021-06-23T06:53:17.383" v="1115" actId="478"/>
          <ac:spMkLst>
            <pc:docMk/>
            <pc:sldMk cId="1498840804" sldId="291"/>
            <ac:spMk id="15" creationId="{F03A9B44-20EE-4E2A-826D-9BA5E6D93360}"/>
          </ac:spMkLst>
        </pc:spChg>
        <pc:spChg chg="add del">
          <ac:chgData name="Jan Siebert" userId="a75f4952-5029-4955-99c6-08703c1aac4c" providerId="ADAL" clId="{90BCB738-5C01-4A94-A6F1-7BAF4CBE0E21}" dt="2021-06-23T06:52:10.909" v="1039" actId="26606"/>
          <ac:spMkLst>
            <pc:docMk/>
            <pc:sldMk cId="1498840804" sldId="291"/>
            <ac:spMk id="18" creationId="{2515456E-B1B1-48C1-8164-7E567F5D40D4}"/>
          </ac:spMkLst>
        </pc:spChg>
        <pc:spChg chg="add del">
          <ac:chgData name="Jan Siebert" userId="a75f4952-5029-4955-99c6-08703c1aac4c" providerId="ADAL" clId="{90BCB738-5C01-4A94-A6F1-7BAF4CBE0E21}" dt="2021-06-23T06:51:50.327" v="1034" actId="26606"/>
          <ac:spMkLst>
            <pc:docMk/>
            <pc:sldMk cId="1498840804" sldId="291"/>
            <ac:spMk id="19" creationId="{F03A9B44-20EE-4E2A-826D-9BA5E6D93360}"/>
          </ac:spMkLst>
        </pc:spChg>
        <pc:spChg chg="add del">
          <ac:chgData name="Jan Siebert" userId="a75f4952-5029-4955-99c6-08703c1aac4c" providerId="ADAL" clId="{90BCB738-5C01-4A94-A6F1-7BAF4CBE0E21}" dt="2021-06-23T06:51:50.327" v="1034" actId="26606"/>
          <ac:spMkLst>
            <pc:docMk/>
            <pc:sldMk cId="1498840804" sldId="291"/>
            <ac:spMk id="20" creationId="{09588DA8-065E-4F6F-8EFD-43104AB2E0CF}"/>
          </ac:spMkLst>
        </pc:spChg>
        <pc:spChg chg="add del">
          <ac:chgData name="Jan Siebert" userId="a75f4952-5029-4955-99c6-08703c1aac4c" providerId="ADAL" clId="{90BCB738-5C01-4A94-A6F1-7BAF4CBE0E21}" dt="2021-06-23T06:51:53.925" v="1036" actId="26606"/>
          <ac:spMkLst>
            <pc:docMk/>
            <pc:sldMk cId="1498840804" sldId="291"/>
            <ac:spMk id="21" creationId="{2E442304-DDBD-4F7B-8017-36BCC863FB40}"/>
          </ac:spMkLst>
        </pc:spChg>
        <pc:spChg chg="add del">
          <ac:chgData name="Jan Siebert" userId="a75f4952-5029-4955-99c6-08703c1aac4c" providerId="ADAL" clId="{90BCB738-5C01-4A94-A6F1-7BAF4CBE0E21}" dt="2021-06-23T06:51:50.327" v="1034" actId="26606"/>
          <ac:spMkLst>
            <pc:docMk/>
            <pc:sldMk cId="1498840804" sldId="291"/>
            <ac:spMk id="22" creationId="{C4285719-470E-454C-AF62-8323075F1F5B}"/>
          </ac:spMkLst>
        </pc:spChg>
        <pc:spChg chg="add del">
          <ac:chgData name="Jan Siebert" userId="a75f4952-5029-4955-99c6-08703c1aac4c" providerId="ADAL" clId="{90BCB738-5C01-4A94-A6F1-7BAF4CBE0E21}" dt="2021-06-23T06:51:53.925" v="1036" actId="26606"/>
          <ac:spMkLst>
            <pc:docMk/>
            <pc:sldMk cId="1498840804" sldId="291"/>
            <ac:spMk id="23" creationId="{5E107275-3853-46FD-A241-DE4355A42675}"/>
          </ac:spMkLst>
        </pc:spChg>
        <pc:spChg chg="add del">
          <ac:chgData name="Jan Siebert" userId="a75f4952-5029-4955-99c6-08703c1aac4c" providerId="ADAL" clId="{90BCB738-5C01-4A94-A6F1-7BAF4CBE0E21}" dt="2021-06-23T06:51:50.327" v="1034" actId="26606"/>
          <ac:spMkLst>
            <pc:docMk/>
            <pc:sldMk cId="1498840804" sldId="291"/>
            <ac:spMk id="24" creationId="{CD9FE4EF-C4D8-49A0-B2FF-81D8DB7D8A24}"/>
          </ac:spMkLst>
        </pc:spChg>
        <pc:spChg chg="add del">
          <ac:chgData name="Jan Siebert" userId="a75f4952-5029-4955-99c6-08703c1aac4c" providerId="ADAL" clId="{90BCB738-5C01-4A94-A6F1-7BAF4CBE0E21}" dt="2021-06-23T06:52:10.909" v="1039" actId="26606"/>
          <ac:spMkLst>
            <pc:docMk/>
            <pc:sldMk cId="1498840804" sldId="291"/>
            <ac:spMk id="25" creationId="{D237ACD7-8629-4014-83AF-339EDD87E996}"/>
          </ac:spMkLst>
        </pc:spChg>
        <pc:spChg chg="add del">
          <ac:chgData name="Jan Siebert" userId="a75f4952-5029-4955-99c6-08703c1aac4c" providerId="ADAL" clId="{90BCB738-5C01-4A94-A6F1-7BAF4CBE0E21}" dt="2021-06-23T06:51:50.327" v="1034" actId="26606"/>
          <ac:spMkLst>
            <pc:docMk/>
            <pc:sldMk cId="1498840804" sldId="291"/>
            <ac:spMk id="26" creationId="{4300840D-0A0B-4512-BACA-B439D5B9C57C}"/>
          </ac:spMkLst>
        </pc:spChg>
        <pc:spChg chg="add del">
          <ac:chgData name="Jan Siebert" userId="a75f4952-5029-4955-99c6-08703c1aac4c" providerId="ADAL" clId="{90BCB738-5C01-4A94-A6F1-7BAF4CBE0E21}" dt="2021-06-23T06:52:10.909" v="1039" actId="26606"/>
          <ac:spMkLst>
            <pc:docMk/>
            <pc:sldMk cId="1498840804" sldId="291"/>
            <ac:spMk id="27" creationId="{0AC3A952-2574-44E9-9C98-DBC27EE14160}"/>
          </ac:spMkLst>
        </pc:spChg>
        <pc:spChg chg="add del">
          <ac:chgData name="Jan Siebert" userId="a75f4952-5029-4955-99c6-08703c1aac4c" providerId="ADAL" clId="{90BCB738-5C01-4A94-A6F1-7BAF4CBE0E21}" dt="2021-06-23T06:51:50.327" v="1034" actId="26606"/>
          <ac:spMkLst>
            <pc:docMk/>
            <pc:sldMk cId="1498840804" sldId="291"/>
            <ac:spMk id="28" creationId="{D2B78728-A580-49A7-84F9-6EF6F583ADE0}"/>
          </ac:spMkLst>
        </pc:spChg>
        <pc:spChg chg="add del">
          <ac:chgData name="Jan Siebert" userId="a75f4952-5029-4955-99c6-08703c1aac4c" providerId="ADAL" clId="{90BCB738-5C01-4A94-A6F1-7BAF4CBE0E21}" dt="2021-06-23T06:51:50.327" v="1034" actId="26606"/>
          <ac:spMkLst>
            <pc:docMk/>
            <pc:sldMk cId="1498840804" sldId="291"/>
            <ac:spMk id="30" creationId="{38FAA1A1-D861-433F-88FA-1E9D6FD31D11}"/>
          </ac:spMkLst>
        </pc:spChg>
        <pc:spChg chg="add del">
          <ac:chgData name="Jan Siebert" userId="a75f4952-5029-4955-99c6-08703c1aac4c" providerId="ADAL" clId="{90BCB738-5C01-4A94-A6F1-7BAF4CBE0E21}" dt="2021-06-23T06:51:50.327" v="1034" actId="26606"/>
          <ac:spMkLst>
            <pc:docMk/>
            <pc:sldMk cId="1498840804" sldId="291"/>
            <ac:spMk id="32" creationId="{8D71EDA1-87BF-4D5D-AB79-F346FD19278A}"/>
          </ac:spMkLst>
        </pc:spChg>
        <pc:spChg chg="add mod">
          <ac:chgData name="Jan Siebert" userId="a75f4952-5029-4955-99c6-08703c1aac4c" providerId="ADAL" clId="{90BCB738-5C01-4A94-A6F1-7BAF4CBE0E21}" dt="2021-06-23T11:34:29.321" v="1827" actId="20577"/>
          <ac:spMkLst>
            <pc:docMk/>
            <pc:sldMk cId="1498840804" sldId="291"/>
            <ac:spMk id="33" creationId="{2CC5ABC7-1F7D-439A-A3DD-40CC7BD35D84}"/>
          </ac:spMkLst>
        </pc:spChg>
        <pc:spChg chg="add del mod">
          <ac:chgData name="Jan Siebert" userId="a75f4952-5029-4955-99c6-08703c1aac4c" providerId="ADAL" clId="{90BCB738-5C01-4A94-A6F1-7BAF4CBE0E21}" dt="2021-06-23T06:56:39.919" v="1192"/>
          <ac:spMkLst>
            <pc:docMk/>
            <pc:sldMk cId="1498840804" sldId="291"/>
            <ac:spMk id="35" creationId="{E3B32414-505A-4BB3-BD40-E3083E1F0B85}"/>
          </ac:spMkLst>
        </pc:spChg>
        <pc:grpChg chg="add del mod">
          <ac:chgData name="Jan Siebert" userId="a75f4952-5029-4955-99c6-08703c1aac4c" providerId="ADAL" clId="{90BCB738-5C01-4A94-A6F1-7BAF4CBE0E21}" dt="2021-06-23T06:42:42.641" v="603" actId="478"/>
          <ac:grpSpMkLst>
            <pc:docMk/>
            <pc:sldMk cId="1498840804" sldId="291"/>
            <ac:grpSpMk id="7" creationId="{4673516B-7877-4F95-97E1-9139411EC8B1}"/>
          </ac:grpSpMkLst>
        </pc:grpChg>
        <pc:grpChg chg="add del mod">
          <ac:chgData name="Jan Siebert" userId="a75f4952-5029-4955-99c6-08703c1aac4c" providerId="ADAL" clId="{90BCB738-5C01-4A94-A6F1-7BAF4CBE0E21}" dt="2021-06-23T06:45:25.823" v="813" actId="478"/>
          <ac:grpSpMkLst>
            <pc:docMk/>
            <pc:sldMk cId="1498840804" sldId="291"/>
            <ac:grpSpMk id="11" creationId="{95F4C017-2AF1-4091-8C67-A0843A0CC235}"/>
          </ac:grpSpMkLst>
        </pc:grpChg>
        <pc:graphicFrameChg chg="add del mod">
          <ac:chgData name="Jan Siebert" userId="a75f4952-5029-4955-99c6-08703c1aac4c" providerId="ADAL" clId="{90BCB738-5C01-4A94-A6F1-7BAF4CBE0E21}" dt="2021-06-23T06:50:40.955" v="955" actId="478"/>
          <ac:graphicFrameMkLst>
            <pc:docMk/>
            <pc:sldMk cId="1498840804" sldId="291"/>
            <ac:graphicFrameMk id="8" creationId="{96DBBDF6-03B3-4C0B-A429-F01AF91F6A50}"/>
          </ac:graphicFrameMkLst>
        </pc:graphicFrameChg>
        <pc:graphicFrameChg chg="add del mod">
          <ac:chgData name="Jan Siebert" userId="a75f4952-5029-4955-99c6-08703c1aac4c" providerId="ADAL" clId="{90BCB738-5C01-4A94-A6F1-7BAF4CBE0E21}" dt="2021-06-23T06:50:39.546" v="953" actId="1032"/>
          <ac:graphicFrameMkLst>
            <pc:docMk/>
            <pc:sldMk cId="1498840804" sldId="291"/>
            <ac:graphicFrameMk id="14" creationId="{17B892F2-F371-4C78-AB62-5E0CFC05F44F}"/>
          </ac:graphicFrameMkLst>
        </pc:graphicFrameChg>
        <pc:graphicFrameChg chg="add del mod">
          <ac:chgData name="Jan Siebert" userId="a75f4952-5029-4955-99c6-08703c1aac4c" providerId="ADAL" clId="{90BCB738-5C01-4A94-A6F1-7BAF4CBE0E21}" dt="2021-06-23T06:54:12.745" v="1121" actId="478"/>
          <ac:graphicFrameMkLst>
            <pc:docMk/>
            <pc:sldMk cId="1498840804" sldId="291"/>
            <ac:graphicFrameMk id="16" creationId="{D3E41714-8AA9-485D-AB79-E34A2F231505}"/>
          </ac:graphicFrameMkLst>
        </pc:graphicFrameChg>
        <pc:graphicFrameChg chg="add del">
          <ac:chgData name="Jan Siebert" userId="a75f4952-5029-4955-99c6-08703c1aac4c" providerId="ADAL" clId="{90BCB738-5C01-4A94-A6F1-7BAF4CBE0E21}" dt="2021-06-23T06:51:46.821" v="1032" actId="26606"/>
          <ac:graphicFrameMkLst>
            <pc:docMk/>
            <pc:sldMk cId="1498840804" sldId="291"/>
            <ac:graphicFrameMk id="17" creationId="{5201419D-F1F9-4BCB-BB89-8B64903FD67D}"/>
          </ac:graphicFrameMkLst>
        </pc:graphicFrameChg>
        <pc:graphicFrameChg chg="add del">
          <ac:chgData name="Jan Siebert" userId="a75f4952-5029-4955-99c6-08703c1aac4c" providerId="ADAL" clId="{90BCB738-5C01-4A94-A6F1-7BAF4CBE0E21}" dt="2021-06-23T06:51:53.925" v="1036" actId="26606"/>
          <ac:graphicFrameMkLst>
            <pc:docMk/>
            <pc:sldMk cId="1498840804" sldId="291"/>
            <ac:graphicFrameMk id="34" creationId="{61B199DC-9C88-4FE5-835E-F3729E9670B8}"/>
          </ac:graphicFrameMkLst>
        </pc:graphicFrameChg>
      </pc:sldChg>
      <pc:sldChg chg="addSp delSp modSp add del mod">
        <pc:chgData name="Jan Siebert" userId="a75f4952-5029-4955-99c6-08703c1aac4c" providerId="ADAL" clId="{90BCB738-5C01-4A94-A6F1-7BAF4CBE0E21}" dt="2021-06-23T10:45:17.567" v="1651" actId="47"/>
        <pc:sldMkLst>
          <pc:docMk/>
          <pc:sldMk cId="103663891" sldId="292"/>
        </pc:sldMkLst>
        <pc:spChg chg="mod">
          <ac:chgData name="Jan Siebert" userId="a75f4952-5029-4955-99c6-08703c1aac4c" providerId="ADAL" clId="{90BCB738-5C01-4A94-A6F1-7BAF4CBE0E21}" dt="2021-06-23T06:48:16.440" v="886" actId="20577"/>
          <ac:spMkLst>
            <pc:docMk/>
            <pc:sldMk cId="103663891" sldId="292"/>
            <ac:spMk id="4" creationId="{C4CF0318-30AF-4F33-B6D1-F6AD30D9BD81}"/>
          </ac:spMkLst>
        </pc:spChg>
        <pc:picChg chg="add del">
          <ac:chgData name="Jan Siebert" userId="a75f4952-5029-4955-99c6-08703c1aac4c" providerId="ADAL" clId="{90BCB738-5C01-4A94-A6F1-7BAF4CBE0E21}" dt="2021-06-23T06:29:51.873" v="480"/>
          <ac:picMkLst>
            <pc:docMk/>
            <pc:sldMk cId="103663891" sldId="292"/>
            <ac:picMk id="1026" creationId="{2F2D3CFD-9F34-4807-BBB7-AE9FE3DAC3AB}"/>
          </ac:picMkLst>
        </pc:picChg>
      </pc:sldChg>
      <pc:sldChg chg="addSp delSp modSp new mod">
        <pc:chgData name="Jan Siebert" userId="a75f4952-5029-4955-99c6-08703c1aac4c" providerId="ADAL" clId="{90BCB738-5C01-4A94-A6F1-7BAF4CBE0E21}" dt="2021-06-23T10:51:09.609" v="1750" actId="122"/>
        <pc:sldMkLst>
          <pc:docMk/>
          <pc:sldMk cId="1146930417" sldId="292"/>
        </pc:sldMkLst>
        <pc:spChg chg="del">
          <ac:chgData name="Jan Siebert" userId="a75f4952-5029-4955-99c6-08703c1aac4c" providerId="ADAL" clId="{90BCB738-5C01-4A94-A6F1-7BAF4CBE0E21}" dt="2021-06-23T10:48:54.491" v="1695"/>
          <ac:spMkLst>
            <pc:docMk/>
            <pc:sldMk cId="1146930417" sldId="292"/>
            <ac:spMk id="2" creationId="{06999000-238A-49BD-A353-06AC954524A7}"/>
          </ac:spMkLst>
        </pc:spChg>
        <pc:spChg chg="mod">
          <ac:chgData name="Jan Siebert" userId="a75f4952-5029-4955-99c6-08703c1aac4c" providerId="ADAL" clId="{90BCB738-5C01-4A94-A6F1-7BAF4CBE0E21}" dt="2021-06-23T10:51:09.609" v="1750" actId="122"/>
          <ac:spMkLst>
            <pc:docMk/>
            <pc:sldMk cId="1146930417" sldId="292"/>
            <ac:spMk id="4" creationId="{669136ED-B16A-473D-8E32-C46C34D58CDC}"/>
          </ac:spMkLst>
        </pc:spChg>
        <pc:spChg chg="del">
          <ac:chgData name="Jan Siebert" userId="a75f4952-5029-4955-99c6-08703c1aac4c" providerId="ADAL" clId="{90BCB738-5C01-4A94-A6F1-7BAF4CBE0E21}" dt="2021-06-23T10:49:35.543" v="1737" actId="478"/>
          <ac:spMkLst>
            <pc:docMk/>
            <pc:sldMk cId="1146930417" sldId="292"/>
            <ac:spMk id="5" creationId="{3CA90444-FAE5-4BF5-BEFD-202AE21CAE65}"/>
          </ac:spMkLst>
        </pc:spChg>
        <pc:spChg chg="add mod">
          <ac:chgData name="Jan Siebert" userId="a75f4952-5029-4955-99c6-08703c1aac4c" providerId="ADAL" clId="{90BCB738-5C01-4A94-A6F1-7BAF4CBE0E21}" dt="2021-06-23T10:48:54.491" v="1695"/>
          <ac:spMkLst>
            <pc:docMk/>
            <pc:sldMk cId="1146930417" sldId="292"/>
            <ac:spMk id="6" creationId="{CCF39C4C-7D72-46B2-9C68-20973F8C7F73}"/>
          </ac:spMkLst>
        </pc:spChg>
      </pc:sldChg>
      <pc:sldChg chg="addSp delSp modSp add del mod">
        <pc:chgData name="Jan Siebert" userId="a75f4952-5029-4955-99c6-08703c1aac4c" providerId="ADAL" clId="{90BCB738-5C01-4A94-A6F1-7BAF4CBE0E21}" dt="2021-06-23T10:48:43.757" v="1693" actId="47"/>
        <pc:sldMkLst>
          <pc:docMk/>
          <pc:sldMk cId="1237683256" sldId="293"/>
        </pc:sldMkLst>
        <pc:spChg chg="add mod">
          <ac:chgData name="Jan Siebert" userId="a75f4952-5029-4955-99c6-08703c1aac4c" providerId="ADAL" clId="{90BCB738-5C01-4A94-A6F1-7BAF4CBE0E21}" dt="2021-06-23T10:47:57.062" v="1682" actId="1076"/>
          <ac:spMkLst>
            <pc:docMk/>
            <pc:sldMk cId="1237683256" sldId="293"/>
            <ac:spMk id="2" creationId="{F5153BF1-55A6-4392-9955-5AE156D1871C}"/>
          </ac:spMkLst>
        </pc:spChg>
        <pc:spChg chg="del mod">
          <ac:chgData name="Jan Siebert" userId="a75f4952-5029-4955-99c6-08703c1aac4c" providerId="ADAL" clId="{90BCB738-5C01-4A94-A6F1-7BAF4CBE0E21}" dt="2021-06-23T10:42:51.983" v="1522" actId="478"/>
          <ac:spMkLst>
            <pc:docMk/>
            <pc:sldMk cId="1237683256" sldId="293"/>
            <ac:spMk id="4" creationId="{C4CF0318-30AF-4F33-B6D1-F6AD30D9BD81}"/>
          </ac:spMkLst>
        </pc:spChg>
        <pc:spChg chg="add mod">
          <ac:chgData name="Jan Siebert" userId="a75f4952-5029-4955-99c6-08703c1aac4c" providerId="ADAL" clId="{90BCB738-5C01-4A94-A6F1-7BAF4CBE0E21}" dt="2021-06-23T10:47:30.326" v="1671" actId="1076"/>
          <ac:spMkLst>
            <pc:docMk/>
            <pc:sldMk cId="1237683256" sldId="293"/>
            <ac:spMk id="5" creationId="{D3C07AD9-F187-4403-9C53-2B6A9BE344F4}"/>
          </ac:spMkLst>
        </pc:spChg>
        <pc:spChg chg="mod">
          <ac:chgData name="Jan Siebert" userId="a75f4952-5029-4955-99c6-08703c1aac4c" providerId="ADAL" clId="{90BCB738-5C01-4A94-A6F1-7BAF4CBE0E21}" dt="2021-06-23T10:46:32.472" v="1662" actId="115"/>
          <ac:spMkLst>
            <pc:docMk/>
            <pc:sldMk cId="1237683256" sldId="293"/>
            <ac:spMk id="6" creationId="{DF01D069-12DB-46F3-9B41-93BF690D94B6}"/>
          </ac:spMkLst>
        </pc:spChg>
        <pc:spChg chg="add mod">
          <ac:chgData name="Jan Siebert" userId="a75f4952-5029-4955-99c6-08703c1aac4c" providerId="ADAL" clId="{90BCB738-5C01-4A94-A6F1-7BAF4CBE0E21}" dt="2021-06-23T10:48:15.607" v="1687" actId="1076"/>
          <ac:spMkLst>
            <pc:docMk/>
            <pc:sldMk cId="1237683256" sldId="293"/>
            <ac:spMk id="7" creationId="{CA09CE5D-F246-484A-B335-586EDAEAAC23}"/>
          </ac:spMkLst>
        </pc:spChg>
        <pc:spChg chg="add mod">
          <ac:chgData name="Jan Siebert" userId="a75f4952-5029-4955-99c6-08703c1aac4c" providerId="ADAL" clId="{90BCB738-5C01-4A94-A6F1-7BAF4CBE0E21}" dt="2021-06-23T10:47:52.830" v="1681" actId="14100"/>
          <ac:spMkLst>
            <pc:docMk/>
            <pc:sldMk cId="1237683256" sldId="293"/>
            <ac:spMk id="8" creationId="{ADE4624C-C2CF-4D16-8A65-C7942DDD5C88}"/>
          </ac:spMkLst>
        </pc:spChg>
        <pc:spChg chg="add mod">
          <ac:chgData name="Jan Siebert" userId="a75f4952-5029-4955-99c6-08703c1aac4c" providerId="ADAL" clId="{90BCB738-5C01-4A94-A6F1-7BAF4CBE0E21}" dt="2021-06-23T10:47:24.894" v="1670" actId="14100"/>
          <ac:spMkLst>
            <pc:docMk/>
            <pc:sldMk cId="1237683256" sldId="293"/>
            <ac:spMk id="9" creationId="{F3B65D0C-4BF1-409B-9833-27DE749B6BA9}"/>
          </ac:spMkLst>
        </pc:spChg>
        <pc:spChg chg="add mod">
          <ac:chgData name="Jan Siebert" userId="a75f4952-5029-4955-99c6-08703c1aac4c" providerId="ADAL" clId="{90BCB738-5C01-4A94-A6F1-7BAF4CBE0E21}" dt="2021-06-23T10:48:22.431" v="1689" actId="1076"/>
          <ac:spMkLst>
            <pc:docMk/>
            <pc:sldMk cId="1237683256" sldId="293"/>
            <ac:spMk id="10" creationId="{7D32725A-9032-4412-9D1E-624EFB86C924}"/>
          </ac:spMkLst>
        </pc:spChg>
        <pc:grpChg chg="add del mod">
          <ac:chgData name="Jan Siebert" userId="a75f4952-5029-4955-99c6-08703c1aac4c" providerId="ADAL" clId="{90BCB738-5C01-4A94-A6F1-7BAF4CBE0E21}" dt="2021-06-23T10:48:24.227" v="1690" actId="21"/>
          <ac:grpSpMkLst>
            <pc:docMk/>
            <pc:sldMk cId="1237683256" sldId="293"/>
            <ac:grpSpMk id="11" creationId="{E8E20782-B6F5-4807-8B30-33D740E2552D}"/>
          </ac:grpSpMkLst>
        </pc:grpChg>
        <pc:grpChg chg="add del mod">
          <ac:chgData name="Jan Siebert" userId="a75f4952-5029-4955-99c6-08703c1aac4c" providerId="ADAL" clId="{90BCB738-5C01-4A94-A6F1-7BAF4CBE0E21}" dt="2021-06-23T10:47:32.675" v="1672" actId="21"/>
          <ac:grpSpMkLst>
            <pc:docMk/>
            <pc:sldMk cId="1237683256" sldId="293"/>
            <ac:grpSpMk id="12" creationId="{BEF185CF-0FA2-46EF-ACAD-F354373E06F1}"/>
          </ac:grpSpMkLst>
        </pc:grpChg>
        <pc:grpChg chg="add del mod">
          <ac:chgData name="Jan Siebert" userId="a75f4952-5029-4955-99c6-08703c1aac4c" providerId="ADAL" clId="{90BCB738-5C01-4A94-A6F1-7BAF4CBE0E21}" dt="2021-06-23T10:47:59.923" v="1683" actId="21"/>
          <ac:grpSpMkLst>
            <pc:docMk/>
            <pc:sldMk cId="1237683256" sldId="293"/>
            <ac:grpSpMk id="13" creationId="{489CF374-A6A3-4563-8BAB-C37246723DC0}"/>
          </ac:grpSpMkLst>
        </pc:grpChg>
      </pc:sldChg>
      <pc:sldChg chg="add del">
        <pc:chgData name="Jan Siebert" userId="a75f4952-5029-4955-99c6-08703c1aac4c" providerId="ADAL" clId="{90BCB738-5C01-4A94-A6F1-7BAF4CBE0E21}" dt="2021-06-23T05:52:52.522" v="398"/>
        <pc:sldMkLst>
          <pc:docMk/>
          <pc:sldMk cId="2887025336" sldId="293"/>
        </pc:sldMkLst>
      </pc:sldChg>
      <pc:sldChg chg="delSp modSp add del mod setBg">
        <pc:chgData name="Jan Siebert" userId="a75f4952-5029-4955-99c6-08703c1aac4c" providerId="ADAL" clId="{90BCB738-5C01-4A94-A6F1-7BAF4CBE0E21}" dt="2021-06-23T10:42:16.642" v="1519" actId="47"/>
        <pc:sldMkLst>
          <pc:docMk/>
          <pc:sldMk cId="443349403" sldId="1685"/>
        </pc:sldMkLst>
        <pc:grpChg chg="del">
          <ac:chgData name="Jan Siebert" userId="a75f4952-5029-4955-99c6-08703c1aac4c" providerId="ADAL" clId="{90BCB738-5C01-4A94-A6F1-7BAF4CBE0E21}" dt="2021-06-23T06:33:38.182" v="503" actId="478"/>
          <ac:grpSpMkLst>
            <pc:docMk/>
            <pc:sldMk cId="443349403" sldId="1685"/>
            <ac:grpSpMk id="33" creationId="{F2F44A6C-56E7-4E61-B267-D8C0165570B7}"/>
          </ac:grpSpMkLst>
        </pc:grpChg>
        <pc:graphicFrameChg chg="mod">
          <ac:chgData name="Jan Siebert" userId="a75f4952-5029-4955-99c6-08703c1aac4c" providerId="ADAL" clId="{90BCB738-5C01-4A94-A6F1-7BAF4CBE0E21}" dt="2021-06-23T06:34:10.004" v="510"/>
          <ac:graphicFrameMkLst>
            <pc:docMk/>
            <pc:sldMk cId="443349403" sldId="1685"/>
            <ac:graphicFrameMk id="20" creationId="{5E92214F-BE69-4248-B121-A0EF5669BC92}"/>
          </ac:graphicFrameMkLst>
        </pc:graphicFrameChg>
      </pc:sldChg>
      <pc:sldChg chg="modSp add del mod">
        <pc:chgData name="Jan Siebert" userId="a75f4952-5029-4955-99c6-08703c1aac4c" providerId="ADAL" clId="{90BCB738-5C01-4A94-A6F1-7BAF4CBE0E21}" dt="2021-06-23T10:42:11.011" v="1518" actId="47"/>
        <pc:sldMkLst>
          <pc:docMk/>
          <pc:sldMk cId="4241981648" sldId="1686"/>
        </pc:sldMkLst>
        <pc:spChg chg="mod">
          <ac:chgData name="Jan Siebert" userId="a75f4952-5029-4955-99c6-08703c1aac4c" providerId="ADAL" clId="{90BCB738-5C01-4A94-A6F1-7BAF4CBE0E21}" dt="2021-06-23T07:23:48.039" v="1292"/>
          <ac:spMkLst>
            <pc:docMk/>
            <pc:sldMk cId="4241981648" sldId="1686"/>
            <ac:spMk id="4" creationId="{C4CF0318-30AF-4F33-B6D1-F6AD30D9BD81}"/>
          </ac:spMkLst>
        </pc:spChg>
      </pc:sldChg>
      <pc:sldMasterChg chg="delSldLayout">
        <pc:chgData name="Jan Siebert" userId="a75f4952-5029-4955-99c6-08703c1aac4c" providerId="ADAL" clId="{90BCB738-5C01-4A94-A6F1-7BAF4CBE0E21}" dt="2021-06-23T10:42:16.642" v="1519" actId="47"/>
        <pc:sldMasterMkLst>
          <pc:docMk/>
          <pc:sldMasterMk cId="2092787347" sldId="2147483660"/>
        </pc:sldMasterMkLst>
        <pc:sldLayoutChg chg="del">
          <pc:chgData name="Jan Siebert" userId="a75f4952-5029-4955-99c6-08703c1aac4c" providerId="ADAL" clId="{90BCB738-5C01-4A94-A6F1-7BAF4CBE0E21}" dt="2021-06-23T10:42:16.642" v="1519" actId="47"/>
          <pc:sldLayoutMkLst>
            <pc:docMk/>
            <pc:sldMasterMk cId="2092787347" sldId="2147483660"/>
            <pc:sldLayoutMk cId="3051450090" sldId="214748368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395E8-7871-B946-A044-0B909A61BB15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E4770-25AD-3B47-845E-BF1A37AE5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42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top) with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1" y="941185"/>
            <a:ext cx="11431699" cy="6732000"/>
          </a:xfrm>
          <a:prstGeom prst="rect">
            <a:avLst/>
          </a:prstGeom>
        </p:spPr>
      </p:pic>
      <p:sp>
        <p:nvSpPr>
          <p:cNvPr id="12" name="Bildplatzhalter 11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24382412" cy="13716000"/>
          </a:xfrm>
          <a:custGeom>
            <a:avLst/>
            <a:gdLst>
              <a:gd name="connsiteX0" fmla="*/ 939600 w 24382412"/>
              <a:gd name="connsiteY0" fmla="*/ 941186 h 13716000"/>
              <a:gd name="connsiteX1" fmla="*/ 939600 w 24382412"/>
              <a:gd name="connsiteY1" fmla="*/ 7673186 h 13716000"/>
              <a:gd name="connsiteX2" fmla="*/ 12371298 w 24382412"/>
              <a:gd name="connsiteY2" fmla="*/ 7673186 h 13716000"/>
              <a:gd name="connsiteX3" fmla="*/ 12371298 w 24382412"/>
              <a:gd name="connsiteY3" fmla="*/ 941186 h 13716000"/>
              <a:gd name="connsiteX4" fmla="*/ 0 w 24382412"/>
              <a:gd name="connsiteY4" fmla="*/ 0 h 13716000"/>
              <a:gd name="connsiteX5" fmla="*/ 24382412 w 24382412"/>
              <a:gd name="connsiteY5" fmla="*/ 0 h 13716000"/>
              <a:gd name="connsiteX6" fmla="*/ 24382412 w 24382412"/>
              <a:gd name="connsiteY6" fmla="*/ 13716000 h 13716000"/>
              <a:gd name="connsiteX7" fmla="*/ 0 w 24382412"/>
              <a:gd name="connsiteY7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82412" h="13716000">
                <a:moveTo>
                  <a:pt x="939600" y="941186"/>
                </a:moveTo>
                <a:lnTo>
                  <a:pt x="939600" y="7673186"/>
                </a:lnTo>
                <a:lnTo>
                  <a:pt x="12371298" y="7673186"/>
                </a:lnTo>
                <a:lnTo>
                  <a:pt x="12371298" y="941186"/>
                </a:lnTo>
                <a:close/>
                <a:moveTo>
                  <a:pt x="0" y="0"/>
                </a:moveTo>
                <a:lnTo>
                  <a:pt x="24382412" y="0"/>
                </a:lnTo>
                <a:lnTo>
                  <a:pt x="24382412" y="13716000"/>
                </a:lnTo>
                <a:lnTo>
                  <a:pt x="0" y="13716000"/>
                </a:lnTo>
                <a:close/>
              </a:path>
            </a:pathLst>
          </a:custGeom>
          <a:solidFill>
            <a:srgbClr val="D5DBE0"/>
          </a:solidFill>
        </p:spPr>
        <p:txBody>
          <a:bodyPr vert="horz" wrap="square" bIns="3420000" anchor="b" anchorCtr="0">
            <a:noAutofit/>
          </a:bodyPr>
          <a:lstStyle>
            <a:lvl1pPr marL="0" marR="0" indent="0" algn="ctr" defTabSz="1828709" rtl="0" eaLnBrk="1" fontAlgn="auto" latinLnBrk="0" hangingPunct="1">
              <a:lnSpc>
                <a:spcPts val="585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r>
              <a:rPr lang="de-DE"/>
              <a:t>Das Hintergrundbild bitte auf diesen Platzhalter ziehen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9599" y="3640084"/>
            <a:ext cx="11431698" cy="2361324"/>
          </a:xfrm>
        </p:spPr>
        <p:txBody>
          <a:bodyPr vert="horz" wrap="square" lIns="648000" tIns="0" rIns="1008000" bIns="0" anchor="b" anchorCtr="0">
            <a:noAutofit/>
          </a:bodyPr>
          <a:lstStyle>
            <a:lvl1pPr algn="l">
              <a:defRPr sz="7000" b="0" i="0" baseline="0">
                <a:solidFill>
                  <a:srgbClr val="003D6D"/>
                </a:solidFill>
                <a:effectLst/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</a:lstStyle>
          <a:p>
            <a:r>
              <a:rPr lang="de-DE"/>
              <a:t>Headline </a:t>
            </a:r>
            <a:br>
              <a:rPr lang="de-DE"/>
            </a:br>
            <a:r>
              <a:rPr lang="de-DE"/>
              <a:t>möglichst zweifarbig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39709" y="6011918"/>
            <a:ext cx="11431588" cy="1079347"/>
          </a:xfrm>
        </p:spPr>
        <p:txBody>
          <a:bodyPr lIns="648000" tIns="0" rIns="1007999" bIns="0" anchor="t" anchorCtr="0">
            <a:normAutofit/>
          </a:bodyPr>
          <a:lstStyle>
            <a:lvl1pPr marL="0" indent="0">
              <a:buNone/>
              <a:defRPr sz="4000" baseline="0">
                <a:solidFill>
                  <a:srgbClr val="003D6D"/>
                </a:solidFill>
              </a:defRPr>
            </a:lvl1pPr>
          </a:lstStyle>
          <a:p>
            <a:pPr lvl="0"/>
            <a:r>
              <a:rPr lang="de-DE"/>
              <a:t>Subheadline nur einzeilig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4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24382413" cy="12619038"/>
          </a:xfrm>
          <a:solidFill>
            <a:srgbClr val="D5DBE0"/>
          </a:solidFill>
        </p:spPr>
        <p:txBody>
          <a:bodyPr tIns="4680000"/>
          <a:lstStyle>
            <a:lvl1pPr marL="0" marR="0" indent="0" algn="ctr" defTabSz="1828709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lvl1pPr>
          </a:lstStyle>
          <a:p>
            <a:r>
              <a:rPr lang="de-DE"/>
              <a:t>Das Bild bitte auf diesen Platzhalter ziehen</a:t>
            </a:r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2867668"/>
            <a:ext cx="8228013" cy="575281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808A93"/>
                </a:solidFill>
              </a:defRPr>
            </a:lvl1pPr>
          </a:lstStyle>
          <a:p>
            <a:pPr lvl="0"/>
            <a:r>
              <a:rPr lang="de-DE"/>
              <a:t>Titel der Präsentation | Abteilung</a:t>
            </a:r>
          </a:p>
        </p:txBody>
      </p:sp>
    </p:spTree>
    <p:extLst>
      <p:ext uri="{BB962C8B-B14F-4D97-AF65-F5344CB8AC3E}">
        <p14:creationId xmlns:p14="http://schemas.microsoft.com/office/powerpoint/2010/main" val="141344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Folientitel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720000" y="2862262"/>
            <a:ext cx="10739183" cy="97567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2867670"/>
            <a:ext cx="8228013" cy="575281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808A93"/>
                </a:solidFill>
              </a:defRPr>
            </a:lvl1pPr>
          </a:lstStyle>
          <a:p>
            <a:pPr lvl="0"/>
            <a:r>
              <a:rPr lang="de-DE"/>
              <a:t>Titel der Präsentation | Abteilung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12576361" y="2862263"/>
            <a:ext cx="10739252" cy="9756775"/>
          </a:xfrm>
          <a:solidFill>
            <a:srgbClr val="D5DBE0"/>
          </a:solidFill>
        </p:spPr>
        <p:txBody>
          <a:bodyPr tIns="3456000">
            <a:normAutofit/>
          </a:bodyPr>
          <a:lstStyle>
            <a:lvl1pPr marL="0" marR="0" indent="0" algn="ctr" defTabSz="1828709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4000"/>
            </a:lvl1pPr>
          </a:lstStyle>
          <a:p>
            <a:r>
              <a:rPr lang="de-DE"/>
              <a:t>Das Bild bitte auf diesen Platzhalter ziehen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Folientitel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720000" y="2862263"/>
            <a:ext cx="10739183" cy="37136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2867670"/>
            <a:ext cx="8228013" cy="575281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808A93"/>
                </a:solidFill>
              </a:defRPr>
            </a:lvl1pPr>
          </a:lstStyle>
          <a:p>
            <a:pPr lvl="0"/>
            <a:r>
              <a:rPr lang="de-DE"/>
              <a:t>Titel der Präsentation | Abteilung</a:t>
            </a:r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719999" y="6926094"/>
            <a:ext cx="10739183" cy="5692944"/>
          </a:xfrm>
          <a:solidFill>
            <a:srgbClr val="D5DBE0"/>
          </a:solidFill>
        </p:spPr>
        <p:txBody>
          <a:bodyPr tIns="1584000">
            <a:normAutofit/>
          </a:bodyPr>
          <a:lstStyle>
            <a:lvl1pPr marL="0" marR="0" indent="0" algn="ctr" defTabSz="1828709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4000"/>
            </a:lvl1pPr>
          </a:lstStyle>
          <a:p>
            <a:r>
              <a:rPr lang="de-DE"/>
              <a:t>Das Bild bitte auf diesen Platzhalter ziehen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12576361" y="2862263"/>
            <a:ext cx="10739183" cy="37136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 hasCustomPrompt="1"/>
          </p:nvPr>
        </p:nvSpPr>
        <p:spPr>
          <a:xfrm>
            <a:off x="12576360" y="6926094"/>
            <a:ext cx="10739183" cy="5692944"/>
          </a:xfrm>
          <a:solidFill>
            <a:srgbClr val="D5DBE0"/>
          </a:solidFill>
        </p:spPr>
        <p:txBody>
          <a:bodyPr tIns="1584000">
            <a:normAutofit/>
          </a:bodyPr>
          <a:lstStyle>
            <a:lvl1pPr marL="0" marR="0" indent="0" algn="ctr" defTabSz="1828709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4000"/>
            </a:lvl1pPr>
          </a:lstStyle>
          <a:p>
            <a:r>
              <a:rPr lang="de-DE"/>
              <a:t>Das Bild bitte auf diesen Platzhalter ziehen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Folientitel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2867670"/>
            <a:ext cx="8228013" cy="575281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808A93"/>
                </a:solidFill>
              </a:defRPr>
            </a:lvl1pPr>
          </a:lstStyle>
          <a:p>
            <a:pPr lvl="0"/>
            <a:r>
              <a:rPr lang="de-DE"/>
              <a:t>Titel der Präsentation | Abteilung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-end">
    <p:bg>
      <p:bgPr>
        <a:solidFill>
          <a:srgbClr val="F4F6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2867670"/>
            <a:ext cx="8228013" cy="575281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808A93"/>
                </a:solidFill>
              </a:defRPr>
            </a:lvl1pPr>
          </a:lstStyle>
          <a:p>
            <a:pPr lvl="0"/>
            <a:r>
              <a:rPr lang="de-DE"/>
              <a:t>Titel der Präsentation | Abteilung</a:t>
            </a:r>
          </a:p>
        </p:txBody>
      </p:sp>
      <p:pic>
        <p:nvPicPr>
          <p:cNvPr id="5" name="DW dark-blue RGB_DW dark-blue RGB.png" descr="DW dark-blue RGB_DW dark-blue 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600" y="939600"/>
            <a:ext cx="1644650" cy="9398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4320000" y="4241413"/>
            <a:ext cx="13151641" cy="1536817"/>
          </a:xfrm>
        </p:spPr>
        <p:txBody>
          <a:bodyPr/>
          <a:lstStyle/>
          <a:p>
            <a:r>
              <a:rPr lang="de-DE"/>
              <a:t>Vielen Dank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320000" y="6127750"/>
            <a:ext cx="13152437" cy="546735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</a:lstStyle>
          <a:p>
            <a:pPr lvl="0"/>
            <a:r>
              <a:rPr lang="de-DE"/>
              <a:t>Vorname Name</a:t>
            </a:r>
            <a:br>
              <a:rPr lang="de-DE"/>
            </a:br>
            <a:r>
              <a:rPr lang="de-DE"/>
              <a:t>+49 30 4646-xxxx</a:t>
            </a:r>
            <a:br>
              <a:rPr lang="de-DE"/>
            </a:br>
            <a:r>
              <a:rPr lang="de-DE"/>
              <a:t> +49 1xx </a:t>
            </a:r>
            <a:r>
              <a:rPr lang="de-DE" err="1"/>
              <a:t>xxxxxxx</a:t>
            </a:r>
            <a:r>
              <a:rPr lang="de-DE"/>
              <a:t> </a:t>
            </a:r>
            <a:br>
              <a:rPr lang="de-DE"/>
            </a:br>
            <a:r>
              <a:rPr lang="de-DE" err="1"/>
              <a:t>vorname.name@dw.com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button)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0" y="6567000"/>
            <a:ext cx="11430000" cy="622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9600" y="6567000"/>
            <a:ext cx="11430000" cy="2831097"/>
          </a:xfrm>
        </p:spPr>
        <p:txBody>
          <a:bodyPr vert="horz" wrap="square" lIns="648000" tIns="503999" rIns="1008000" bIns="0" anchor="t" anchorCtr="0">
            <a:noAutofit/>
          </a:bodyPr>
          <a:lstStyle>
            <a:lvl1pPr algn="l">
              <a:defRPr sz="7000" baseline="0"/>
            </a:lvl1pPr>
          </a:lstStyle>
          <a:p>
            <a:r>
              <a:rPr lang="de-DE"/>
              <a:t>Headline</a:t>
            </a:r>
            <a:br>
              <a:rPr lang="de-DE"/>
            </a:br>
            <a:r>
              <a:rPr lang="de-DE"/>
              <a:t>möglichst zweifarbig</a:t>
            </a:r>
            <a:endParaRPr lang="en-US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39709" y="9397497"/>
            <a:ext cx="11431588" cy="1079347"/>
          </a:xfrm>
        </p:spPr>
        <p:txBody>
          <a:bodyPr lIns="648000" tIns="0" rIns="1007999" bIns="0" anchor="t" anchorCtr="0"/>
          <a:lstStyle>
            <a:lvl1pPr marL="0" indent="0">
              <a:buNone/>
              <a:defRPr sz="4000">
                <a:solidFill>
                  <a:srgbClr val="003D6D"/>
                </a:solidFill>
              </a:defRPr>
            </a:lvl1pPr>
          </a:lstStyle>
          <a:p>
            <a:pPr lvl="0"/>
            <a:r>
              <a:rPr lang="de-DE"/>
              <a:t>Subheadline einzeilig</a:t>
            </a:r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24382412" cy="13715999"/>
          </a:xfrm>
          <a:custGeom>
            <a:avLst/>
            <a:gdLst>
              <a:gd name="connsiteX0" fmla="*/ 939600 w 24382412"/>
              <a:gd name="connsiteY0" fmla="*/ 6567000 h 13715999"/>
              <a:gd name="connsiteX1" fmla="*/ 939600 w 24382412"/>
              <a:gd name="connsiteY1" fmla="*/ 12790001 h 13715999"/>
              <a:gd name="connsiteX2" fmla="*/ 12369600 w 24382412"/>
              <a:gd name="connsiteY2" fmla="*/ 12790001 h 13715999"/>
              <a:gd name="connsiteX3" fmla="*/ 12369600 w 24382412"/>
              <a:gd name="connsiteY3" fmla="*/ 6567000 h 13715999"/>
              <a:gd name="connsiteX4" fmla="*/ 0 w 24382412"/>
              <a:gd name="connsiteY4" fmla="*/ 0 h 13715999"/>
              <a:gd name="connsiteX5" fmla="*/ 24382412 w 24382412"/>
              <a:gd name="connsiteY5" fmla="*/ 0 h 13715999"/>
              <a:gd name="connsiteX6" fmla="*/ 24382412 w 24382412"/>
              <a:gd name="connsiteY6" fmla="*/ 13715999 h 13715999"/>
              <a:gd name="connsiteX7" fmla="*/ 0 w 24382412"/>
              <a:gd name="connsiteY7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82412" h="13715999">
                <a:moveTo>
                  <a:pt x="939600" y="6567000"/>
                </a:moveTo>
                <a:lnTo>
                  <a:pt x="939600" y="12790001"/>
                </a:lnTo>
                <a:lnTo>
                  <a:pt x="12369600" y="12790001"/>
                </a:lnTo>
                <a:lnTo>
                  <a:pt x="12369600" y="6567000"/>
                </a:lnTo>
                <a:close/>
                <a:moveTo>
                  <a:pt x="0" y="0"/>
                </a:moveTo>
                <a:lnTo>
                  <a:pt x="24382412" y="0"/>
                </a:lnTo>
                <a:lnTo>
                  <a:pt x="2438241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rgbClr val="D5DBE0"/>
          </a:solidFill>
        </p:spPr>
        <p:txBody>
          <a:bodyPr wrap="square" tIns="2844000">
            <a:noAutofit/>
          </a:bodyPr>
          <a:lstStyle>
            <a:lvl1pPr marL="0" marR="0" indent="0" algn="ctr" defTabSz="1828709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lvl1pPr>
          </a:lstStyle>
          <a:p>
            <a:r>
              <a:rPr lang="de-DE"/>
              <a:t>Das Hintergrundbild bitte auf diesen Platzhalter ziehen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5358744"/>
            <a:ext cx="24382413" cy="5522780"/>
          </a:xfrm>
        </p:spPr>
        <p:txBody>
          <a:bodyPr lIns="979200" tIns="0" rIns="1008000" bIns="180000" anchor="b">
            <a:normAutofit/>
          </a:bodyPr>
          <a:lstStyle>
            <a:lvl1pPr>
              <a:lnSpc>
                <a:spcPts val="13000"/>
              </a:lnSpc>
              <a:defRPr sz="10000"/>
            </a:lvl1pPr>
          </a:lstStyle>
          <a:p>
            <a:r>
              <a:rPr lang="de-DE"/>
              <a:t>Headline</a:t>
            </a:r>
            <a:br>
              <a:rPr lang="de-DE"/>
            </a:br>
            <a:r>
              <a:rPr lang="de-DE"/>
              <a:t>möglichst zweifarbig</a:t>
            </a:r>
          </a:p>
        </p:txBody>
      </p:sp>
      <p:sp>
        <p:nvSpPr>
          <p:cNvPr id="3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1" y="10881524"/>
            <a:ext cx="24382413" cy="1079347"/>
          </a:xfrm>
        </p:spPr>
        <p:txBody>
          <a:bodyPr lIns="1044000" tIns="0" rIns="1007999" bIns="0" anchor="t" anchorCtr="0"/>
          <a:lstStyle>
            <a:lvl1pPr marL="0" indent="0">
              <a:buNone/>
              <a:defRPr sz="4000">
                <a:solidFill>
                  <a:srgbClr val="003D6D"/>
                </a:solidFill>
              </a:defRPr>
            </a:lvl1pPr>
          </a:lstStyle>
          <a:p>
            <a:pPr lvl="0"/>
            <a:r>
              <a:rPr lang="de-DE"/>
              <a:t>Subheadline einzeilig</a:t>
            </a:r>
          </a:p>
        </p:txBody>
      </p:sp>
    </p:spTree>
    <p:extLst>
      <p:ext uri="{BB962C8B-B14F-4D97-AF65-F5344CB8AC3E}">
        <p14:creationId xmlns:p14="http://schemas.microsoft.com/office/powerpoint/2010/main" val="62537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Folientitel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720725" y="2880000"/>
            <a:ext cx="22597200" cy="8701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2867670"/>
            <a:ext cx="8228013" cy="575281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808A93"/>
                </a:solidFill>
              </a:defRPr>
            </a:lvl1pPr>
          </a:lstStyle>
          <a:p>
            <a:pPr lvl="0"/>
            <a:r>
              <a:rPr lang="de-DE"/>
              <a:t>Titel der Präsentation | Abteilung</a:t>
            </a:r>
          </a:p>
        </p:txBody>
      </p:sp>
    </p:spTree>
    <p:extLst>
      <p:ext uri="{BB962C8B-B14F-4D97-AF65-F5344CB8AC3E}">
        <p14:creationId xmlns:p14="http://schemas.microsoft.com/office/powerpoint/2010/main" val="89896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/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28688"/>
            <a:ext cx="24382413" cy="9849240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10400"/>
              </a:lnSpc>
              <a:buNone/>
              <a:defRPr sz="8000" b="0" i="0">
                <a:solidFill>
                  <a:srgbClr val="003D6D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</a:lstStyle>
          <a:p>
            <a:pPr lvl="0"/>
            <a:r>
              <a:rPr lang="de-DE"/>
              <a:t>„Zitat oder Aussage“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8409221"/>
            <a:ext cx="24382413" cy="1123950"/>
          </a:xfrm>
        </p:spPr>
        <p:txBody>
          <a:bodyPr>
            <a:normAutofit/>
          </a:bodyPr>
          <a:lstStyle>
            <a:lvl1pPr marL="0" indent="0" algn="ctr">
              <a:buNone/>
              <a:defRPr sz="3500"/>
            </a:lvl1pPr>
          </a:lstStyle>
          <a:p>
            <a:pPr lvl="0"/>
            <a:r>
              <a:rPr lang="de-DE"/>
              <a:t>Evtl. Absender Zitat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2867670"/>
            <a:ext cx="8228013" cy="575281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808A93"/>
                </a:solidFill>
              </a:defRPr>
            </a:lvl1pPr>
          </a:lstStyle>
          <a:p>
            <a:pPr lvl="0"/>
            <a:r>
              <a:rPr lang="de-DE"/>
              <a:t>Titel der Präsentation | Abteilung</a:t>
            </a:r>
          </a:p>
        </p:txBody>
      </p:sp>
    </p:spTree>
    <p:extLst>
      <p:ext uri="{BB962C8B-B14F-4D97-AF65-F5344CB8AC3E}">
        <p14:creationId xmlns:p14="http://schemas.microsoft.com/office/powerpoint/2010/main" val="82794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rgbClr val="E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320000" y="2880000"/>
            <a:ext cx="18483918" cy="8701200"/>
          </a:xfrm>
        </p:spPr>
        <p:txBody>
          <a:bodyPr>
            <a:normAutofit/>
          </a:bodyPr>
          <a:lstStyle>
            <a:lvl1pPr marL="0" indent="0" rtl="0">
              <a:buNone/>
              <a:defRPr sz="6000">
                <a:solidFill>
                  <a:srgbClr val="5D676F"/>
                </a:solidFill>
              </a:defRPr>
            </a:lvl1pPr>
            <a:lvl2pPr marL="914354" indent="0" rtl="0">
              <a:buNone/>
              <a:defRPr sz="6000"/>
            </a:lvl2pPr>
            <a:lvl3pPr marL="1828709" indent="0" rtl="0">
              <a:buNone/>
              <a:defRPr sz="6000"/>
            </a:lvl3pPr>
            <a:lvl4pPr marL="2743063" indent="0" rtl="0">
              <a:buNone/>
              <a:defRPr sz="6000"/>
            </a:lvl4pPr>
            <a:lvl5pPr marL="3657417" indent="0" rtl="0">
              <a:buNone/>
              <a:defRPr sz="6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2867670"/>
            <a:ext cx="8228013" cy="575281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808A93"/>
                </a:solidFill>
              </a:defRPr>
            </a:lvl1pPr>
          </a:lstStyle>
          <a:p>
            <a:pPr lvl="0"/>
            <a:r>
              <a:rPr lang="de-DE"/>
              <a:t>Titel der Präsentation | Abteilung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Folientitel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2867668"/>
            <a:ext cx="8228013" cy="575281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808A93"/>
                </a:solidFill>
              </a:defRPr>
            </a:lvl1pPr>
          </a:lstStyle>
          <a:p>
            <a:pPr lvl="0"/>
            <a:r>
              <a:rPr lang="de-DE"/>
              <a:t>Titel der Präsentation | Abteilung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720000" y="2862263"/>
            <a:ext cx="22595613" cy="9756775"/>
          </a:xfrm>
          <a:solidFill>
            <a:srgbClr val="D5DBE0"/>
          </a:solidFill>
        </p:spPr>
        <p:txBody>
          <a:bodyPr tIns="3204000"/>
          <a:lstStyle>
            <a:lvl1pPr marL="0" marR="0" indent="0" algn="ctr" defTabSz="1828709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r>
              <a:rPr lang="de-DE"/>
              <a:t>Das Bild bitte auf diesen Platzhalter ziehen</a:t>
            </a:r>
          </a:p>
        </p:txBody>
      </p:sp>
    </p:spTree>
    <p:extLst>
      <p:ext uri="{BB962C8B-B14F-4D97-AF65-F5344CB8AC3E}">
        <p14:creationId xmlns:p14="http://schemas.microsoft.com/office/powerpoint/2010/main" val="1809502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4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24382413" cy="12619038"/>
          </a:xfrm>
          <a:solidFill>
            <a:srgbClr val="D5DBE0"/>
          </a:solidFill>
        </p:spPr>
        <p:txBody>
          <a:bodyPr tIns="4680000"/>
          <a:lstStyle>
            <a:lvl1pPr marL="0" marR="0" indent="0" algn="ctr" defTabSz="1828709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lvl1pPr>
          </a:lstStyle>
          <a:p>
            <a:r>
              <a:rPr lang="de-DE"/>
              <a:t>Das Bild bitte auf diesen Platzhalter ziehen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effectLst>
            <a:outerShdw blurRad="127000" algn="tl" rotWithShape="0">
              <a:prstClr val="black">
                <a:alpha val="37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Folientitel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2867668"/>
            <a:ext cx="8228013" cy="575281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808A93"/>
                </a:solidFill>
              </a:defRPr>
            </a:lvl1pPr>
          </a:lstStyle>
          <a:p>
            <a:pPr lvl="0"/>
            <a:r>
              <a:rPr lang="de-DE"/>
              <a:t>Titel der Präsentation | Abteilung</a:t>
            </a:r>
          </a:p>
        </p:txBody>
      </p:sp>
    </p:spTree>
    <p:extLst>
      <p:ext uri="{BB962C8B-B14F-4D97-AF65-F5344CB8AC3E}">
        <p14:creationId xmlns:p14="http://schemas.microsoft.com/office/powerpoint/2010/main" val="116917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DW darkblu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24382413" cy="12619038"/>
          </a:xfrm>
          <a:solidFill>
            <a:srgbClr val="D5DBE0"/>
          </a:solidFill>
        </p:spPr>
        <p:txBody>
          <a:bodyPr tIns="4680000"/>
          <a:lstStyle>
            <a:lvl1pPr marL="0" marR="0" indent="0" algn="ctr" defTabSz="1828709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lvl1pPr>
          </a:lstStyle>
          <a:p>
            <a:r>
              <a:rPr lang="de-DE"/>
              <a:t>Das Bild bitte auf diesen Platzhalter ziehen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effectLst/>
        </p:spPr>
        <p:txBody>
          <a:bodyPr/>
          <a:lstStyle>
            <a:lvl1pPr>
              <a:defRPr>
                <a:solidFill>
                  <a:srgbClr val="003D6D"/>
                </a:solidFill>
              </a:defRPr>
            </a:lvl1pPr>
          </a:lstStyle>
          <a:p>
            <a:r>
              <a:rPr lang="de-DE"/>
              <a:t>Folientitel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2867668"/>
            <a:ext cx="8228013" cy="575281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808A93"/>
                </a:solidFill>
              </a:defRPr>
            </a:lvl1pPr>
          </a:lstStyle>
          <a:p>
            <a:pPr lvl="0"/>
            <a:r>
              <a:rPr lang="de-DE"/>
              <a:t>Titel der Präsentation | Abteilung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720001"/>
            <a:ext cx="22595543" cy="11671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99" y="2880000"/>
            <a:ext cx="22595544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447523" y="12867669"/>
            <a:ext cx="7868021" cy="575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0" i="0">
                <a:solidFill>
                  <a:srgbClr val="808A93"/>
                </a:solidFill>
                <a:latin typeface="Noto Sans" charset="0"/>
                <a:ea typeface="Noto Sans" charset="0"/>
                <a:cs typeface="Noto Sans" charset="0"/>
              </a:defRPr>
            </a:lvl1pPr>
          </a:lstStyle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16494790" y="12867669"/>
            <a:ext cx="3497217" cy="420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1828709" rtl="0" eaLnBrk="1" latinLnBrk="0" hangingPunct="1">
              <a:defRPr sz="2400" b="0" i="0" kern="1200">
                <a:solidFill>
                  <a:srgbClr val="808A93"/>
                </a:solidFill>
                <a:latin typeface="Noto Sans" charset="0"/>
                <a:ea typeface="Noto Sans" charset="0"/>
                <a:cs typeface="Noto Sans" charset="0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78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72" r:id="rId3"/>
    <p:sldLayoutId id="2147483674" r:id="rId4"/>
    <p:sldLayoutId id="2147483684" r:id="rId5"/>
    <p:sldLayoutId id="2147483683" r:id="rId6"/>
    <p:sldLayoutId id="2147483675" r:id="rId7"/>
    <p:sldLayoutId id="2147483676" r:id="rId8"/>
    <p:sldLayoutId id="2147483678" r:id="rId9"/>
    <p:sldLayoutId id="2147483677" r:id="rId10"/>
    <p:sldLayoutId id="2147483679" r:id="rId11"/>
    <p:sldLayoutId id="2147483680" r:id="rId12"/>
    <p:sldLayoutId id="2147483681" r:id="rId13"/>
    <p:sldLayoutId id="2147483682" r:id="rId14"/>
  </p:sldLayoutIdLst>
  <p:hf sldNum="0" hdr="0" ftr="0"/>
  <p:txStyles>
    <p:titleStyle>
      <a:lvl1pPr algn="l" defTabSz="1828709" rtl="0" eaLnBrk="1" latinLnBrk="0" hangingPunct="1">
        <a:lnSpc>
          <a:spcPts val="9100"/>
        </a:lnSpc>
        <a:spcBef>
          <a:spcPct val="0"/>
        </a:spcBef>
        <a:buNone/>
        <a:defRPr sz="7000" b="0" i="0" kern="1200">
          <a:solidFill>
            <a:srgbClr val="003D6D"/>
          </a:solidFill>
          <a:latin typeface="Georgia" pitchFamily="18" charset="0"/>
          <a:ea typeface="Georgia" pitchFamily="18" charset="0"/>
          <a:cs typeface="Georgia" pitchFamily="18" charset="0"/>
        </a:defRPr>
      </a:lvl1pPr>
    </p:titleStyle>
    <p:bodyStyle>
      <a:lvl1pPr marL="685800" indent="-685800" algn="l" defTabSz="1828709" rtl="0" eaLnBrk="1" latinLnBrk="0" hangingPunct="1">
        <a:lnSpc>
          <a:spcPct val="150000"/>
        </a:lnSpc>
        <a:spcBef>
          <a:spcPts val="2000"/>
        </a:spcBef>
        <a:buFont typeface="Arial" charset="0"/>
        <a:buChar char="•"/>
        <a:defRPr sz="4500" b="0" i="0" kern="1200">
          <a:solidFill>
            <a:srgbClr val="5D676F"/>
          </a:solidFill>
          <a:latin typeface="Noto Sans" charset="0"/>
          <a:ea typeface="Noto Sans" charset="0"/>
          <a:cs typeface="Noto Sans" charset="0"/>
        </a:defRPr>
      </a:lvl1pPr>
      <a:lvl2pPr marL="1600154" indent="-685800" algn="l" defTabSz="1828709" rtl="0" eaLnBrk="1" latinLnBrk="0" hangingPunct="1">
        <a:lnSpc>
          <a:spcPct val="150000"/>
        </a:lnSpc>
        <a:spcBef>
          <a:spcPts val="1000"/>
        </a:spcBef>
        <a:buFont typeface="Arial" charset="0"/>
        <a:buChar char="•"/>
        <a:defRPr sz="4500" b="0" i="0" kern="1200">
          <a:solidFill>
            <a:srgbClr val="5D676F"/>
          </a:solidFill>
          <a:latin typeface="Noto Sans" charset="0"/>
          <a:ea typeface="Noto Sans" charset="0"/>
          <a:cs typeface="Noto Sans" charset="0"/>
        </a:defRPr>
      </a:lvl2pPr>
      <a:lvl3pPr marL="2400209" indent="-571500" algn="l" defTabSz="1828709" rtl="0" eaLnBrk="1" latinLnBrk="0" hangingPunct="1">
        <a:lnSpc>
          <a:spcPct val="150000"/>
        </a:lnSpc>
        <a:spcBef>
          <a:spcPts val="1000"/>
        </a:spcBef>
        <a:buFont typeface="Arial" charset="0"/>
        <a:buChar char="•"/>
        <a:defRPr sz="4500" b="0" i="0" kern="1200">
          <a:solidFill>
            <a:srgbClr val="5D676F"/>
          </a:solidFill>
          <a:latin typeface="Noto Sans" charset="0"/>
          <a:ea typeface="Noto Sans" charset="0"/>
          <a:cs typeface="Noto Sans" charset="0"/>
        </a:defRPr>
      </a:lvl3pPr>
      <a:lvl4pPr marL="3314563" indent="-571500" algn="l" defTabSz="1828709" rtl="0" eaLnBrk="1" latinLnBrk="0" hangingPunct="1">
        <a:lnSpc>
          <a:spcPct val="150000"/>
        </a:lnSpc>
        <a:spcBef>
          <a:spcPts val="1000"/>
        </a:spcBef>
        <a:buFont typeface="Arial" charset="0"/>
        <a:buChar char="•"/>
        <a:defRPr sz="4500" b="0" i="0" kern="1200">
          <a:solidFill>
            <a:srgbClr val="5D676F"/>
          </a:solidFill>
          <a:latin typeface="Noto Sans" charset="0"/>
          <a:ea typeface="Noto Sans" charset="0"/>
          <a:cs typeface="Noto Sans" charset="0"/>
        </a:defRPr>
      </a:lvl4pPr>
      <a:lvl5pPr marL="4228917" indent="-571500" algn="l" defTabSz="1828709" rtl="0" eaLnBrk="1" latinLnBrk="0" hangingPunct="1">
        <a:lnSpc>
          <a:spcPct val="150000"/>
        </a:lnSpc>
        <a:spcBef>
          <a:spcPts val="1000"/>
        </a:spcBef>
        <a:buFont typeface="Arial" charset="0"/>
        <a:buChar char="•"/>
        <a:defRPr sz="4500" b="0" i="0" kern="1200">
          <a:solidFill>
            <a:srgbClr val="5D676F"/>
          </a:solidFill>
          <a:latin typeface="Noto Sans" charset="0"/>
          <a:ea typeface="Noto Sans" charset="0"/>
          <a:cs typeface="Noto Sans" charset="0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17BAE3-66C5-4BE5-B8B7-AF8339C26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F01D069-12DB-46F3-9B41-93BF690D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720725"/>
            <a:ext cx="22594888" cy="1166813"/>
          </a:xfrm>
        </p:spPr>
        <p:txBody>
          <a:bodyPr>
            <a:normAutofit/>
          </a:bodyPr>
          <a:lstStyle/>
          <a:p>
            <a:r>
              <a:rPr lang="de-DE" u="sng" dirty="0">
                <a:solidFill>
                  <a:srgbClr val="009BFF"/>
                </a:solidFill>
              </a:rPr>
              <a:t>Learning and Development @ DW</a:t>
            </a:r>
            <a:endParaRPr lang="de-DE" u="sng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98FDDF4-01E8-468D-8A1D-C95EB539400D}"/>
              </a:ext>
            </a:extLst>
          </p:cNvPr>
          <p:cNvGrpSpPr/>
          <p:nvPr/>
        </p:nvGrpSpPr>
        <p:grpSpPr>
          <a:xfrm>
            <a:off x="654469" y="2377378"/>
            <a:ext cx="8914706" cy="4219125"/>
            <a:chOff x="11136780" y="1855105"/>
            <a:chExt cx="8914706" cy="4219125"/>
          </a:xfrm>
        </p:grpSpPr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B9433E98-6BAB-435D-9B29-23CC4F5B1CCC}"/>
                </a:ext>
              </a:extLst>
            </p:cNvPr>
            <p:cNvSpPr txBox="1"/>
            <p:nvPr/>
          </p:nvSpPr>
          <p:spPr>
            <a:xfrm>
              <a:off x="12572999" y="2858948"/>
              <a:ext cx="680277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400" b="1" dirty="0">
                  <a:solidFill>
                    <a:srgbClr val="003D6D"/>
                  </a:solidFill>
                </a:rPr>
                <a:t>Focus on Adaptive Learning – </a:t>
              </a:r>
              <a:r>
                <a:rPr lang="de-DE" sz="4400" b="1" dirty="0" err="1">
                  <a:solidFill>
                    <a:srgbClr val="003D6D"/>
                  </a:solidFill>
                </a:rPr>
                <a:t>upskilling</a:t>
              </a:r>
              <a:r>
                <a:rPr lang="de-DE" sz="4400" b="1" dirty="0">
                  <a:solidFill>
                    <a:srgbClr val="003D6D"/>
                  </a:solidFill>
                </a:rPr>
                <a:t> </a:t>
              </a:r>
              <a:r>
                <a:rPr lang="de-DE" sz="4400" b="1" dirty="0" err="1">
                  <a:solidFill>
                    <a:srgbClr val="003D6D"/>
                  </a:solidFill>
                </a:rPr>
                <a:t>of</a:t>
              </a:r>
              <a:r>
                <a:rPr lang="de-DE" sz="4400" b="1" dirty="0">
                  <a:solidFill>
                    <a:srgbClr val="003D6D"/>
                  </a:solidFill>
                </a:rPr>
                <a:t> </a:t>
              </a:r>
              <a:r>
                <a:rPr lang="de-DE" sz="4400" b="1" dirty="0" err="1">
                  <a:solidFill>
                    <a:srgbClr val="003D6D"/>
                  </a:solidFill>
                </a:rPr>
                <a:t>staff</a:t>
              </a:r>
              <a:r>
                <a:rPr lang="de-DE" sz="4400" b="1" dirty="0">
                  <a:solidFill>
                    <a:srgbClr val="003D6D"/>
                  </a:solidFill>
                </a:rPr>
                <a:t> and </a:t>
              </a:r>
              <a:r>
                <a:rPr lang="de-DE" sz="4400" b="1" dirty="0" err="1">
                  <a:solidFill>
                    <a:srgbClr val="003D6D"/>
                  </a:solidFill>
                </a:rPr>
                <a:t>freelancers</a:t>
              </a:r>
              <a:endParaRPr lang="en-US" sz="4400" b="1" dirty="0">
                <a:solidFill>
                  <a:srgbClr val="003D6D"/>
                </a:solidFill>
              </a:endParaRPr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E4C562E4-F9A0-4F9C-895E-F64F87C4BFD9}"/>
                </a:ext>
              </a:extLst>
            </p:cNvPr>
            <p:cNvSpPr/>
            <p:nvPr/>
          </p:nvSpPr>
          <p:spPr>
            <a:xfrm>
              <a:off x="11136780" y="1855105"/>
              <a:ext cx="8914706" cy="42191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479B492E-6968-4322-86DC-E85BED04FCDA}"/>
              </a:ext>
            </a:extLst>
          </p:cNvPr>
          <p:cNvGrpSpPr/>
          <p:nvPr/>
        </p:nvGrpSpPr>
        <p:grpSpPr>
          <a:xfrm>
            <a:off x="9971154" y="1842081"/>
            <a:ext cx="13871095" cy="5937751"/>
            <a:chOff x="2328753" y="6556324"/>
            <a:chExt cx="12824161" cy="5304571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8ECD2B6C-ABC8-4661-B3D5-B03C24455012}"/>
                </a:ext>
              </a:extLst>
            </p:cNvPr>
            <p:cNvSpPr txBox="1"/>
            <p:nvPr/>
          </p:nvSpPr>
          <p:spPr>
            <a:xfrm>
              <a:off x="4553307" y="7219443"/>
              <a:ext cx="10209215" cy="4316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Symbol" panose="05050102010706020507" pitchFamily="18" charset="2"/>
                <a:buChar char="-"/>
              </a:pPr>
              <a:r>
                <a:rPr lang="de-DE" sz="4400" b="1" dirty="0">
                  <a:solidFill>
                    <a:srgbClr val="003D6D"/>
                  </a:solidFill>
                </a:rPr>
                <a:t>Topics (</a:t>
              </a:r>
              <a:r>
                <a:rPr lang="de-DE" sz="4400" b="1" dirty="0" err="1">
                  <a:solidFill>
                    <a:srgbClr val="003D6D"/>
                  </a:solidFill>
                </a:rPr>
                <a:t>examples</a:t>
              </a:r>
              <a:r>
                <a:rPr lang="de-DE" sz="4400" b="1" dirty="0">
                  <a:solidFill>
                    <a:srgbClr val="003D6D"/>
                  </a:solidFill>
                </a:rPr>
                <a:t>)</a:t>
              </a:r>
            </a:p>
            <a:p>
              <a:pPr lvl="1">
                <a:lnSpc>
                  <a:spcPct val="100000"/>
                </a:lnSpc>
                <a:buFont typeface="Symbol" panose="05050102010706020507" pitchFamily="18" charset="2"/>
                <a:buChar char="-"/>
              </a:pPr>
              <a:r>
                <a:rPr lang="de-DE" sz="4400" b="1" dirty="0" err="1">
                  <a:solidFill>
                    <a:srgbClr val="003D6D"/>
                  </a:solidFill>
                </a:rPr>
                <a:t>Social</a:t>
              </a:r>
              <a:r>
                <a:rPr lang="de-DE" sz="4400" b="1" dirty="0">
                  <a:solidFill>
                    <a:srgbClr val="003D6D"/>
                  </a:solidFill>
                </a:rPr>
                <a:t> </a:t>
              </a:r>
              <a:r>
                <a:rPr lang="de-DE" sz="4400" b="1" dirty="0" err="1">
                  <a:solidFill>
                    <a:srgbClr val="003D6D"/>
                  </a:solidFill>
                </a:rPr>
                <a:t>media</a:t>
              </a:r>
              <a:r>
                <a:rPr lang="de-DE" sz="4400" b="1" dirty="0">
                  <a:solidFill>
                    <a:srgbClr val="003D6D"/>
                  </a:solidFill>
                </a:rPr>
                <a:t> </a:t>
              </a:r>
              <a:r>
                <a:rPr lang="de-DE" sz="4400" b="1" dirty="0" err="1">
                  <a:solidFill>
                    <a:srgbClr val="003D6D"/>
                  </a:solidFill>
                </a:rPr>
                <a:t>platforms</a:t>
              </a:r>
              <a:endParaRPr lang="en-US" sz="4400" b="1" dirty="0">
                <a:solidFill>
                  <a:srgbClr val="003D6D"/>
                </a:solidFill>
              </a:endParaRPr>
            </a:p>
            <a:p>
              <a:pPr lvl="1">
                <a:lnSpc>
                  <a:spcPct val="100000"/>
                </a:lnSpc>
                <a:buFont typeface="Symbol" panose="05050102010706020507" pitchFamily="18" charset="2"/>
                <a:buChar char="-"/>
              </a:pPr>
              <a:r>
                <a:rPr lang="de-DE" sz="4400" b="1" dirty="0" err="1">
                  <a:solidFill>
                    <a:srgbClr val="003D6D"/>
                  </a:solidFill>
                </a:rPr>
                <a:t>Verification</a:t>
              </a:r>
              <a:endParaRPr lang="en-US" sz="4400" b="1" dirty="0">
                <a:solidFill>
                  <a:srgbClr val="003D6D"/>
                </a:solidFill>
              </a:endParaRPr>
            </a:p>
            <a:p>
              <a:pPr lvl="1">
                <a:buFont typeface="Symbol" panose="05050102010706020507" pitchFamily="18" charset="2"/>
                <a:buChar char="-"/>
              </a:pPr>
              <a:r>
                <a:rPr lang="de-DE" sz="4400" b="1" dirty="0">
                  <a:solidFill>
                    <a:srgbClr val="003D6D"/>
                  </a:solidFill>
                </a:rPr>
                <a:t>Analytics</a:t>
              </a:r>
              <a:endParaRPr lang="en-US" sz="4400" b="1" dirty="0">
                <a:solidFill>
                  <a:srgbClr val="003D6D"/>
                </a:solidFill>
              </a:endParaRPr>
            </a:p>
            <a:p>
              <a:pPr lvl="1">
                <a:lnSpc>
                  <a:spcPct val="100000"/>
                </a:lnSpc>
                <a:buFont typeface="Symbol" panose="05050102010706020507" pitchFamily="18" charset="2"/>
                <a:buChar char="-"/>
              </a:pPr>
              <a:r>
                <a:rPr lang="de-DE" sz="4400" b="1" dirty="0">
                  <a:solidFill>
                    <a:srgbClr val="003D6D"/>
                  </a:solidFill>
                </a:rPr>
                <a:t>Mobile Reporting / </a:t>
              </a:r>
              <a:r>
                <a:rPr lang="de-DE" sz="4400" b="1" dirty="0" err="1">
                  <a:solidFill>
                    <a:srgbClr val="003D6D"/>
                  </a:solidFill>
                </a:rPr>
                <a:t>video</a:t>
              </a:r>
              <a:r>
                <a:rPr lang="de-DE" sz="4400" b="1" dirty="0">
                  <a:solidFill>
                    <a:srgbClr val="003D6D"/>
                  </a:solidFill>
                </a:rPr>
                <a:t> </a:t>
              </a:r>
              <a:r>
                <a:rPr lang="de-DE" sz="4400" b="1" dirty="0" err="1">
                  <a:solidFill>
                    <a:srgbClr val="003D6D"/>
                  </a:solidFill>
                </a:rPr>
                <a:t>journalism</a:t>
              </a:r>
              <a:endParaRPr lang="de-DE" sz="4400" b="1" dirty="0">
                <a:solidFill>
                  <a:srgbClr val="003D6D"/>
                </a:solidFill>
              </a:endParaRPr>
            </a:p>
            <a:p>
              <a:pPr lvl="1">
                <a:buFont typeface="Symbol" panose="05050102010706020507" pitchFamily="18" charset="2"/>
                <a:buChar char="-"/>
              </a:pPr>
              <a:r>
                <a:rPr lang="de-DE" sz="4400" b="1" dirty="0">
                  <a:solidFill>
                    <a:srgbClr val="003D6D"/>
                  </a:solidFill>
                </a:rPr>
                <a:t>SEO</a:t>
              </a:r>
            </a:p>
            <a:p>
              <a:pPr lvl="1">
                <a:buFont typeface="Symbol" panose="05050102010706020507" pitchFamily="18" charset="2"/>
                <a:buChar char="-"/>
              </a:pPr>
              <a:r>
                <a:rPr lang="de-DE" sz="4400" b="1" dirty="0">
                  <a:solidFill>
                    <a:srgbClr val="003D6D"/>
                  </a:solidFill>
                </a:rPr>
                <a:t>Storytelling</a:t>
              </a: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D3E826ED-F1DB-4FC9-B368-187B2E9A1FF3}"/>
                </a:ext>
              </a:extLst>
            </p:cNvPr>
            <p:cNvSpPr/>
            <p:nvPr/>
          </p:nvSpPr>
          <p:spPr>
            <a:xfrm>
              <a:off x="2328753" y="6556324"/>
              <a:ext cx="12824161" cy="530457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F8C176EE-2167-4611-8327-D3D478FD10EA}"/>
              </a:ext>
            </a:extLst>
          </p:cNvPr>
          <p:cNvGrpSpPr/>
          <p:nvPr/>
        </p:nvGrpSpPr>
        <p:grpSpPr>
          <a:xfrm>
            <a:off x="1324892" y="6914695"/>
            <a:ext cx="7553198" cy="3628936"/>
            <a:chOff x="15456918" y="7090595"/>
            <a:chExt cx="7553198" cy="3628936"/>
          </a:xfrm>
        </p:grpSpPr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0C84BDEA-33F9-484D-8A8C-9916C7F93DF4}"/>
                </a:ext>
              </a:extLst>
            </p:cNvPr>
            <p:cNvSpPr txBox="1"/>
            <p:nvPr/>
          </p:nvSpPr>
          <p:spPr>
            <a:xfrm>
              <a:off x="17109266" y="8177557"/>
              <a:ext cx="5812971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400" b="1" dirty="0">
                  <a:solidFill>
                    <a:srgbClr val="003D6D"/>
                  </a:solidFill>
                </a:rPr>
                <a:t>Individual </a:t>
              </a:r>
              <a:r>
                <a:rPr lang="de-DE" sz="4400" b="1" dirty="0" err="1">
                  <a:solidFill>
                    <a:srgbClr val="003D6D"/>
                  </a:solidFill>
                </a:rPr>
                <a:t>or</a:t>
              </a:r>
              <a:r>
                <a:rPr lang="de-DE" sz="4400" b="1" dirty="0">
                  <a:solidFill>
                    <a:srgbClr val="003D6D"/>
                  </a:solidFill>
                </a:rPr>
                <a:t> </a:t>
              </a:r>
              <a:r>
                <a:rPr lang="de-DE" sz="4400" b="1" dirty="0" err="1">
                  <a:solidFill>
                    <a:srgbClr val="003D6D"/>
                  </a:solidFill>
                </a:rPr>
                <a:t>group</a:t>
              </a:r>
              <a:r>
                <a:rPr lang="de-DE" sz="4400" b="1" dirty="0">
                  <a:solidFill>
                    <a:srgbClr val="003D6D"/>
                  </a:solidFill>
                </a:rPr>
                <a:t> </a:t>
              </a:r>
              <a:r>
                <a:rPr lang="de-DE" sz="4400" b="1" dirty="0" err="1">
                  <a:solidFill>
                    <a:srgbClr val="003D6D"/>
                  </a:solidFill>
                </a:rPr>
                <a:t>settings</a:t>
              </a:r>
              <a:r>
                <a:rPr lang="de-DE" sz="4400" b="1" dirty="0">
                  <a:solidFill>
                    <a:srgbClr val="003D6D"/>
                  </a:solidFill>
                </a:rPr>
                <a:t> </a:t>
              </a:r>
              <a:endParaRPr lang="en-US" sz="4400" b="1" dirty="0">
                <a:solidFill>
                  <a:srgbClr val="003D6D"/>
                </a:solidFill>
              </a:endParaRPr>
            </a:p>
            <a:p>
              <a:endParaRPr lang="de-DE" dirty="0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AE7AFB07-7AB5-425A-87A5-6BA7316CF3D4}"/>
                </a:ext>
              </a:extLst>
            </p:cNvPr>
            <p:cNvSpPr/>
            <p:nvPr/>
          </p:nvSpPr>
          <p:spPr>
            <a:xfrm>
              <a:off x="15456918" y="7090595"/>
              <a:ext cx="7553198" cy="36289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D53C9C3-1D11-4F42-B628-3E9DB4B1997A}"/>
              </a:ext>
            </a:extLst>
          </p:cNvPr>
          <p:cNvGrpSpPr/>
          <p:nvPr/>
        </p:nvGrpSpPr>
        <p:grpSpPr>
          <a:xfrm>
            <a:off x="5994068" y="10382703"/>
            <a:ext cx="5345100" cy="2612572"/>
            <a:chOff x="13367658" y="4531776"/>
            <a:chExt cx="5345100" cy="2612572"/>
          </a:xfrm>
        </p:grpSpPr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8D1DE23A-055A-464A-93F8-49D495485B3D}"/>
                </a:ext>
              </a:extLst>
            </p:cNvPr>
            <p:cNvSpPr txBox="1"/>
            <p:nvPr/>
          </p:nvSpPr>
          <p:spPr>
            <a:xfrm>
              <a:off x="13819281" y="5385706"/>
              <a:ext cx="4441853" cy="772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400" b="1" dirty="0">
                  <a:solidFill>
                    <a:srgbClr val="003D6D"/>
                  </a:solidFill>
                </a:rPr>
                <a:t>Security </a:t>
              </a:r>
              <a:r>
                <a:rPr lang="de-DE" sz="4400" b="1" dirty="0" err="1">
                  <a:solidFill>
                    <a:srgbClr val="003D6D"/>
                  </a:solidFill>
                </a:rPr>
                <a:t>trainings</a:t>
              </a:r>
              <a:endParaRPr lang="de-DE" sz="4400" b="1" dirty="0">
                <a:solidFill>
                  <a:srgbClr val="003D6D"/>
                </a:solidFill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F62F5C7-CDB6-4F27-83F0-0E7F41C50C3B}"/>
                </a:ext>
              </a:extLst>
            </p:cNvPr>
            <p:cNvSpPr/>
            <p:nvPr/>
          </p:nvSpPr>
          <p:spPr>
            <a:xfrm>
              <a:off x="13367658" y="4531776"/>
              <a:ext cx="5345100" cy="26125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4EC1726F-FD35-45EC-9902-782E51EE9BB9}"/>
              </a:ext>
            </a:extLst>
          </p:cNvPr>
          <p:cNvGrpSpPr/>
          <p:nvPr/>
        </p:nvGrpSpPr>
        <p:grpSpPr>
          <a:xfrm>
            <a:off x="15984433" y="8974449"/>
            <a:ext cx="7707086" cy="3153201"/>
            <a:chOff x="1273629" y="3247600"/>
            <a:chExt cx="7707086" cy="3153201"/>
          </a:xfrm>
        </p:grpSpPr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9C48212F-1726-4F91-A66C-42171F6D7627}"/>
                </a:ext>
              </a:extLst>
            </p:cNvPr>
            <p:cNvSpPr txBox="1"/>
            <p:nvPr/>
          </p:nvSpPr>
          <p:spPr>
            <a:xfrm>
              <a:off x="1763487" y="4379123"/>
              <a:ext cx="72172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400" b="1" dirty="0">
                  <a:solidFill>
                    <a:srgbClr val="003D6D"/>
                  </a:solidFill>
                </a:rPr>
                <a:t>Support </a:t>
              </a:r>
              <a:r>
                <a:rPr lang="de-DE" sz="4400" b="1" dirty="0" err="1">
                  <a:solidFill>
                    <a:srgbClr val="003D6D"/>
                  </a:solidFill>
                </a:rPr>
                <a:t>of</a:t>
              </a:r>
              <a:r>
                <a:rPr lang="de-DE" sz="4400" b="1" dirty="0">
                  <a:solidFill>
                    <a:srgbClr val="003D6D"/>
                  </a:solidFill>
                </a:rPr>
                <a:t> </a:t>
              </a:r>
              <a:r>
                <a:rPr lang="de-DE" sz="4400" b="1" dirty="0" err="1">
                  <a:solidFill>
                    <a:srgbClr val="003D6D"/>
                  </a:solidFill>
                </a:rPr>
                <a:t>further</a:t>
              </a:r>
              <a:r>
                <a:rPr lang="de-DE" sz="4400" b="1" dirty="0">
                  <a:solidFill>
                    <a:srgbClr val="003D6D"/>
                  </a:solidFill>
                </a:rPr>
                <a:t> </a:t>
              </a:r>
              <a:r>
                <a:rPr lang="de-DE" sz="4400" b="1" dirty="0" err="1">
                  <a:solidFill>
                    <a:srgbClr val="003D6D"/>
                  </a:solidFill>
                </a:rPr>
                <a:t>education</a:t>
              </a:r>
              <a:endParaRPr lang="de-DE" sz="4400" b="1" dirty="0">
                <a:solidFill>
                  <a:srgbClr val="003D6D"/>
                </a:solidFill>
              </a:endParaRP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846D0DAF-68B9-47E7-B75C-72CD462F711B}"/>
                </a:ext>
              </a:extLst>
            </p:cNvPr>
            <p:cNvSpPr/>
            <p:nvPr/>
          </p:nvSpPr>
          <p:spPr>
            <a:xfrm>
              <a:off x="1273629" y="3247600"/>
              <a:ext cx="7707086" cy="315320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D876BB29-7EE1-49DC-B8C1-1B07383CDFDB}"/>
              </a:ext>
            </a:extLst>
          </p:cNvPr>
          <p:cNvGrpSpPr/>
          <p:nvPr/>
        </p:nvGrpSpPr>
        <p:grpSpPr>
          <a:xfrm>
            <a:off x="9280069" y="7720622"/>
            <a:ext cx="6498078" cy="3082694"/>
            <a:chOff x="7783186" y="7249886"/>
            <a:chExt cx="6498078" cy="3082694"/>
          </a:xfrm>
        </p:grpSpPr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8ED5E93E-7918-43F6-992E-4B3A55444532}"/>
                </a:ext>
              </a:extLst>
            </p:cNvPr>
            <p:cNvSpPr txBox="1"/>
            <p:nvPr/>
          </p:nvSpPr>
          <p:spPr>
            <a:xfrm>
              <a:off x="8142167" y="8294915"/>
              <a:ext cx="60963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400" b="1" dirty="0">
                  <a:solidFill>
                    <a:srgbClr val="003D6D"/>
                  </a:solidFill>
                </a:rPr>
                <a:t>Leadership Development</a:t>
              </a: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ABB7CF8-1C46-4B01-A54B-FA34F3CBFFCD}"/>
                </a:ext>
              </a:extLst>
            </p:cNvPr>
            <p:cNvSpPr/>
            <p:nvPr/>
          </p:nvSpPr>
          <p:spPr>
            <a:xfrm>
              <a:off x="7783186" y="7249886"/>
              <a:ext cx="6498078" cy="30826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3834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BFF61CA-0CD6-49AA-B4C8-BB860751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Deutsche Welle, </a:t>
            </a:r>
            <a:fld id="{C94FAC00-4556-1B40-A172-8F451F5BF112}" type="datetime4">
              <a:rPr lang="de-DE" smtClean="0"/>
              <a:pPr/>
              <a:t>29. Juni 2021</a:t>
            </a:fld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9136ED-B16A-473D-8E32-C46C34D58C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93968" y="5482001"/>
            <a:ext cx="6594476" cy="22471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8000" b="1" dirty="0">
                <a:solidFill>
                  <a:srgbClr val="003D6D"/>
                </a:solidFill>
              </a:rPr>
              <a:t>Best Practices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CF39C4C-7D72-46B2-9C68-20973F8C7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720725"/>
            <a:ext cx="22594888" cy="1166813"/>
          </a:xfrm>
        </p:spPr>
        <p:txBody>
          <a:bodyPr>
            <a:normAutofit/>
          </a:bodyPr>
          <a:lstStyle/>
          <a:p>
            <a:r>
              <a:rPr lang="de-DE" u="sng" dirty="0">
                <a:solidFill>
                  <a:srgbClr val="009BFF"/>
                </a:solidFill>
              </a:rPr>
              <a:t>Learning and Development @ DW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1146930417"/>
      </p:ext>
    </p:extLst>
  </p:cSld>
  <p:clrMapOvr>
    <a:masterClrMapping/>
  </p:clrMapOvr>
</p:sld>
</file>

<file path=ppt/theme/theme1.xml><?xml version="1.0" encoding="utf-8"?>
<a:theme xmlns:a="http://schemas.openxmlformats.org/drawingml/2006/main" name="DW Präsentation Template">
  <a:themeElements>
    <a:clrScheme name="DW">
      <a:dk1>
        <a:srgbClr val="5D676F"/>
      </a:dk1>
      <a:lt1>
        <a:srgbClr val="FEFFFF"/>
      </a:lt1>
      <a:dk2>
        <a:srgbClr val="404D56"/>
      </a:dk2>
      <a:lt2>
        <a:srgbClr val="F3F5F7"/>
      </a:lt2>
      <a:accent1>
        <a:srgbClr val="00B5FF"/>
      </a:accent1>
      <a:accent2>
        <a:srgbClr val="003D6D"/>
      </a:accent2>
      <a:accent3>
        <a:srgbClr val="0096FA"/>
      </a:accent3>
      <a:accent4>
        <a:srgbClr val="D34820"/>
      </a:accent4>
      <a:accent5>
        <a:srgbClr val="96BE00"/>
      </a:accent5>
      <a:accent6>
        <a:srgbClr val="BE232C"/>
      </a:accent6>
      <a:hlink>
        <a:srgbClr val="0096FA"/>
      </a:hlink>
      <a:folHlink>
        <a:srgbClr val="0096FA"/>
      </a:folHlink>
    </a:clrScheme>
    <a:fontScheme name="DW">
      <a:majorFont>
        <a:latin typeface="Georgia"/>
        <a:ea typeface=""/>
        <a:cs typeface=""/>
      </a:majorFont>
      <a:minorFont>
        <a:latin typeface="Noto Sans"/>
        <a:ea typeface=""/>
        <a:cs typeface="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Benutzerdefiniert</PresentationFormat>
  <Paragraphs>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Noto Sans</vt:lpstr>
      <vt:lpstr>Arial</vt:lpstr>
      <vt:lpstr>Calibri</vt:lpstr>
      <vt:lpstr>Georgia</vt:lpstr>
      <vt:lpstr>Symbol</vt:lpstr>
      <vt:lpstr>DW Präsentation Template</vt:lpstr>
      <vt:lpstr>Learning and Development @ DW</vt:lpstr>
      <vt:lpstr>Learning and Development @ DW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and Development @ DW</dc:title>
  <dc:creator>Jan Siebert</dc:creator>
  <cp:lastModifiedBy>Jan Christopher</cp:lastModifiedBy>
  <cp:revision>1</cp:revision>
  <dcterms:created xsi:type="dcterms:W3CDTF">2021-06-23T07:19:57Z</dcterms:created>
  <dcterms:modified xsi:type="dcterms:W3CDTF">2021-06-29T09:59:25Z</dcterms:modified>
</cp:coreProperties>
</file>