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46" d="100"/>
          <a:sy n="146" d="100"/>
        </p:scale>
        <p:origin x="-13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3" d="100"/>
          <a:sy n="113" d="100"/>
        </p:scale>
        <p:origin x="-3320" y="-11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C7EA5-0816-D043-A176-2A853A4314FA}" type="datetimeFigureOut">
              <a:rPr lang="nl-NL" smtClean="0"/>
              <a:pPr/>
              <a:t>14-10-2016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66244-FE98-864E-BD5D-1D378640841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Zie studie: “Oudsten”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66244-FE98-864E-BD5D-1D3786408419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7AF6-B026-E041-916C-A7D7DE05B0A2}" type="datetimeFigureOut">
              <a:rPr lang="nl-NL" smtClean="0"/>
              <a:pPr/>
              <a:t>14-10-2016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6FCB-ECFA-7745-AC97-6F612F66133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7AF6-B026-E041-916C-A7D7DE05B0A2}" type="datetimeFigureOut">
              <a:rPr lang="nl-NL" smtClean="0"/>
              <a:pPr/>
              <a:t>14-10-2016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6FCB-ECFA-7745-AC97-6F612F66133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7AF6-B026-E041-916C-A7D7DE05B0A2}" type="datetimeFigureOut">
              <a:rPr lang="nl-NL" smtClean="0"/>
              <a:pPr/>
              <a:t>14-10-2016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6FCB-ECFA-7745-AC97-6F612F66133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7AF6-B026-E041-916C-A7D7DE05B0A2}" type="datetimeFigureOut">
              <a:rPr lang="nl-NL" smtClean="0"/>
              <a:pPr/>
              <a:t>14-10-2016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6FCB-ECFA-7745-AC97-6F612F66133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7AF6-B026-E041-916C-A7D7DE05B0A2}" type="datetimeFigureOut">
              <a:rPr lang="nl-NL" smtClean="0"/>
              <a:pPr/>
              <a:t>14-10-2016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6FCB-ECFA-7745-AC97-6F612F66133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7AF6-B026-E041-916C-A7D7DE05B0A2}" type="datetimeFigureOut">
              <a:rPr lang="nl-NL" smtClean="0"/>
              <a:pPr/>
              <a:t>14-10-2016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6FCB-ECFA-7745-AC97-6F612F66133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7AF6-B026-E041-916C-A7D7DE05B0A2}" type="datetimeFigureOut">
              <a:rPr lang="nl-NL" smtClean="0"/>
              <a:pPr/>
              <a:t>14-10-2016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6FCB-ECFA-7745-AC97-6F612F66133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7AF6-B026-E041-916C-A7D7DE05B0A2}" type="datetimeFigureOut">
              <a:rPr lang="nl-NL" smtClean="0"/>
              <a:pPr/>
              <a:t>14-10-2016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6FCB-ECFA-7745-AC97-6F612F66133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7AF6-B026-E041-916C-A7D7DE05B0A2}" type="datetimeFigureOut">
              <a:rPr lang="nl-NL" smtClean="0"/>
              <a:pPr/>
              <a:t>14-10-2016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6FCB-ECFA-7745-AC97-6F612F66133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7AF6-B026-E041-916C-A7D7DE05B0A2}" type="datetimeFigureOut">
              <a:rPr lang="nl-NL" smtClean="0"/>
              <a:pPr/>
              <a:t>14-10-2016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6FCB-ECFA-7745-AC97-6F612F66133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7AF6-B026-E041-916C-A7D7DE05B0A2}" type="datetimeFigureOut">
              <a:rPr lang="nl-NL" smtClean="0"/>
              <a:pPr/>
              <a:t>14-10-2016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6FCB-ECFA-7745-AC97-6F612F66133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37AF6-B026-E041-916C-A7D7DE05B0A2}" type="datetimeFigureOut">
              <a:rPr lang="nl-NL" smtClean="0"/>
              <a:pPr/>
              <a:t>14-10-2016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56FCB-ECFA-7745-AC97-6F612F66133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93" y="2092668"/>
            <a:ext cx="3302000" cy="4406900"/>
          </a:xfrm>
          <a:prstGeom prst="rect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3109" y="3902287"/>
            <a:ext cx="2659993" cy="2434917"/>
          </a:xfrm>
          <a:prstGeom prst="rect">
            <a:avLst/>
          </a:prstGeom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7441" y="1102273"/>
            <a:ext cx="3302000" cy="2197100"/>
          </a:xfrm>
          <a:prstGeom prst="rect">
            <a:avLst/>
          </a:prstGeom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" name="Afgeronde rechthoek 3"/>
          <p:cNvSpPr/>
          <p:nvPr/>
        </p:nvSpPr>
        <p:spPr>
          <a:xfrm>
            <a:off x="1610441" y="416513"/>
            <a:ext cx="6009341" cy="914400"/>
          </a:xfrm>
          <a:prstGeom prst="roundRect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b="1" dirty="0" smtClean="0"/>
              <a:t>Oudsten in de gemeente</a:t>
            </a:r>
            <a:endParaRPr lang="nl-NL" sz="4000" b="1" dirty="0"/>
          </a:p>
        </p:txBody>
      </p:sp>
      <p:sp>
        <p:nvSpPr>
          <p:cNvPr id="5" name="Tekstvak 4"/>
          <p:cNvSpPr txBox="1"/>
          <p:nvPr/>
        </p:nvSpPr>
        <p:spPr>
          <a:xfrm>
            <a:off x="6625920" y="1229065"/>
            <a:ext cx="1570712" cy="461665"/>
          </a:xfrm>
          <a:prstGeom prst="rect">
            <a:avLst/>
          </a:prstGeom>
          <a:solidFill>
            <a:srgbClr val="800000"/>
          </a:solidFill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1Petr.5:1-5</a:t>
            </a:r>
            <a:endParaRPr lang="nl-NL" sz="2400" b="1" dirty="0"/>
          </a:p>
        </p:txBody>
      </p:sp>
      <p:sp>
        <p:nvSpPr>
          <p:cNvPr id="12" name="Tekstvak 11"/>
          <p:cNvSpPr txBox="1"/>
          <p:nvPr/>
        </p:nvSpPr>
        <p:spPr>
          <a:xfrm>
            <a:off x="4673552" y="2604673"/>
            <a:ext cx="3949368" cy="1569660"/>
          </a:xfrm>
          <a:prstGeom prst="rect">
            <a:avLst/>
          </a:prstGeom>
          <a:solidFill>
            <a:srgbClr val="800000"/>
          </a:solidFill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nl-NL" sz="2400" b="1" dirty="0" smtClean="0"/>
              <a:t>“En wanneer de Opperherder </a:t>
            </a:r>
          </a:p>
          <a:p>
            <a:pPr algn="ctr"/>
            <a:r>
              <a:rPr lang="nl-NL" sz="2400" b="1" dirty="0" smtClean="0"/>
              <a:t>verschijnt, zult gij de </a:t>
            </a:r>
          </a:p>
          <a:p>
            <a:pPr algn="ctr"/>
            <a:r>
              <a:rPr lang="nl-NL" sz="2400" b="1" dirty="0" err="1" smtClean="0">
                <a:ln>
                  <a:solidFill>
                    <a:srgbClr val="FFFFFF"/>
                  </a:solidFill>
                </a:ln>
              </a:rPr>
              <a:t>onverwelkelijke</a:t>
            </a:r>
            <a:r>
              <a:rPr lang="nl-NL" sz="2400" b="1" dirty="0" smtClean="0"/>
              <a:t> </a:t>
            </a:r>
            <a:r>
              <a:rPr lang="nl-NL" sz="2400" b="1" dirty="0" smtClean="0">
                <a:ln>
                  <a:solidFill>
                    <a:srgbClr val="FFFFFF"/>
                  </a:solidFill>
                </a:ln>
              </a:rPr>
              <a:t>krans</a:t>
            </a:r>
            <a:r>
              <a:rPr lang="nl-NL" sz="2400" b="1" dirty="0" smtClean="0"/>
              <a:t> </a:t>
            </a:r>
          </a:p>
          <a:p>
            <a:pPr algn="ctr"/>
            <a:r>
              <a:rPr lang="nl-NL" sz="2400" b="1" dirty="0" smtClean="0"/>
              <a:t>der heerlijkheid verwerven”</a:t>
            </a:r>
            <a:endParaRPr lang="nl-NL" sz="2400" b="1" dirty="0"/>
          </a:p>
        </p:txBody>
      </p:sp>
      <p:sp>
        <p:nvSpPr>
          <p:cNvPr id="16" name="Afgeronde rechthoek 15"/>
          <p:cNvSpPr/>
          <p:nvPr/>
        </p:nvSpPr>
        <p:spPr>
          <a:xfrm>
            <a:off x="2828550" y="5791194"/>
            <a:ext cx="3797370" cy="914400"/>
          </a:xfrm>
          <a:prstGeom prst="roundRect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b="1" dirty="0" smtClean="0"/>
              <a:t>Hoogstraten</a:t>
            </a:r>
            <a:endParaRPr lang="nl-NL" sz="4000" b="1" dirty="0"/>
          </a:p>
        </p:txBody>
      </p:sp>
      <p:sp>
        <p:nvSpPr>
          <p:cNvPr id="17" name="Afgeronde rechthoek 16"/>
          <p:cNvSpPr/>
          <p:nvPr/>
        </p:nvSpPr>
        <p:spPr>
          <a:xfrm>
            <a:off x="4289444" y="4362074"/>
            <a:ext cx="768215" cy="914400"/>
          </a:xfrm>
          <a:prstGeom prst="roundRect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b="1" dirty="0" smtClean="0"/>
              <a:t>te</a:t>
            </a:r>
            <a:endParaRPr lang="nl-NL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6330" y="2261636"/>
            <a:ext cx="4009987" cy="2746176"/>
          </a:xfrm>
          <a:prstGeom prst="rect">
            <a:avLst/>
          </a:prstGeom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" name="Afgeronde rechthoek 3"/>
          <p:cNvSpPr/>
          <p:nvPr/>
        </p:nvSpPr>
        <p:spPr>
          <a:xfrm>
            <a:off x="1610442" y="416513"/>
            <a:ext cx="4233252" cy="914400"/>
          </a:xfrm>
          <a:prstGeom prst="roundRect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b="1" dirty="0" smtClean="0"/>
              <a:t>Kerkbestuur</a:t>
            </a:r>
            <a:endParaRPr lang="nl-NL" sz="4000" b="1" dirty="0"/>
          </a:p>
        </p:txBody>
      </p:sp>
      <p:sp>
        <p:nvSpPr>
          <p:cNvPr id="5" name="Afgeronde rechthoek 4"/>
          <p:cNvSpPr/>
          <p:nvPr/>
        </p:nvSpPr>
        <p:spPr>
          <a:xfrm>
            <a:off x="676928" y="1855487"/>
            <a:ext cx="2585949" cy="785568"/>
          </a:xfrm>
          <a:prstGeom prst="roundRect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 smtClean="0"/>
              <a:t>Episcopaals</a:t>
            </a:r>
            <a:endParaRPr lang="nl-NL" sz="2800" b="1" dirty="0"/>
          </a:p>
        </p:txBody>
      </p:sp>
      <p:sp>
        <p:nvSpPr>
          <p:cNvPr id="8" name="Afgeronde rechthoek 7"/>
          <p:cNvSpPr/>
          <p:nvPr/>
        </p:nvSpPr>
        <p:spPr>
          <a:xfrm>
            <a:off x="1450507" y="3254233"/>
            <a:ext cx="2585949" cy="785568"/>
          </a:xfrm>
          <a:prstGeom prst="roundRect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 smtClean="0"/>
              <a:t>Presbyteriaans</a:t>
            </a:r>
            <a:endParaRPr lang="nl-NL" sz="2800" b="1" dirty="0"/>
          </a:p>
        </p:txBody>
      </p:sp>
      <p:sp>
        <p:nvSpPr>
          <p:cNvPr id="9" name="Afgeronde rechthoek 8"/>
          <p:cNvSpPr/>
          <p:nvPr/>
        </p:nvSpPr>
        <p:spPr>
          <a:xfrm>
            <a:off x="2274146" y="4833925"/>
            <a:ext cx="3569548" cy="785568"/>
          </a:xfrm>
          <a:prstGeom prst="roundRect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 err="1" smtClean="0"/>
              <a:t>Congregationalistisch</a:t>
            </a:r>
            <a:endParaRPr lang="nl-NL" sz="2800" b="1" dirty="0"/>
          </a:p>
        </p:txBody>
      </p:sp>
      <p:sp>
        <p:nvSpPr>
          <p:cNvPr id="10" name="Pijl rechts 9"/>
          <p:cNvSpPr/>
          <p:nvPr/>
        </p:nvSpPr>
        <p:spPr>
          <a:xfrm rot="20078907">
            <a:off x="3845955" y="3707759"/>
            <a:ext cx="2227438" cy="484632"/>
          </a:xfrm>
          <a:prstGeom prst="leftArrow">
            <a:avLst/>
          </a:prstGeom>
          <a:solidFill>
            <a:srgbClr val="800000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2" animBg="1"/>
      <p:bldP spid="8" grpId="1" animBg="1"/>
      <p:bldP spid="9" grpId="1" animBg="1"/>
      <p:bldP spid="1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1591" y="363772"/>
            <a:ext cx="2772878" cy="3350561"/>
          </a:xfrm>
          <a:prstGeom prst="rect">
            <a:avLst/>
          </a:prstGeom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" name="Afgeronde rechthoek 3"/>
          <p:cNvSpPr/>
          <p:nvPr/>
        </p:nvSpPr>
        <p:spPr>
          <a:xfrm>
            <a:off x="1610442" y="416513"/>
            <a:ext cx="2300691" cy="914400"/>
          </a:xfrm>
          <a:prstGeom prst="roundRect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b="1" dirty="0" smtClean="0"/>
              <a:t>Gezag</a:t>
            </a:r>
            <a:endParaRPr lang="nl-NL" sz="4000" b="1" dirty="0"/>
          </a:p>
        </p:txBody>
      </p:sp>
      <p:sp>
        <p:nvSpPr>
          <p:cNvPr id="5" name="Afgeronde rechthoek 4"/>
          <p:cNvSpPr/>
          <p:nvPr/>
        </p:nvSpPr>
        <p:spPr>
          <a:xfrm>
            <a:off x="538883" y="2315587"/>
            <a:ext cx="2585949" cy="785568"/>
          </a:xfrm>
          <a:prstGeom prst="roundRect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 smtClean="0"/>
              <a:t>Informeel</a:t>
            </a:r>
            <a:endParaRPr lang="nl-NL" sz="2800" b="1" dirty="0"/>
          </a:p>
        </p:txBody>
      </p:sp>
      <p:sp>
        <p:nvSpPr>
          <p:cNvPr id="6" name="Afgeronde rechthoek 5"/>
          <p:cNvSpPr/>
          <p:nvPr/>
        </p:nvSpPr>
        <p:spPr>
          <a:xfrm>
            <a:off x="1450507" y="3714333"/>
            <a:ext cx="2585949" cy="785568"/>
          </a:xfrm>
          <a:prstGeom prst="roundRect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 smtClean="0"/>
              <a:t>Formeel</a:t>
            </a:r>
            <a:endParaRPr lang="nl-NL" sz="2800" b="1" dirty="0"/>
          </a:p>
        </p:txBody>
      </p:sp>
      <p:sp>
        <p:nvSpPr>
          <p:cNvPr id="11" name="Afgeronde rechthoek 10"/>
          <p:cNvSpPr/>
          <p:nvPr/>
        </p:nvSpPr>
        <p:spPr>
          <a:xfrm>
            <a:off x="4790540" y="2380001"/>
            <a:ext cx="2405941" cy="638345"/>
          </a:xfrm>
          <a:prstGeom prst="roundRect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smtClean="0"/>
              <a:t>Bekwaamheid</a:t>
            </a:r>
            <a:endParaRPr lang="nl-NL" sz="2400" b="1" dirty="0"/>
          </a:p>
        </p:txBody>
      </p:sp>
      <p:sp>
        <p:nvSpPr>
          <p:cNvPr id="12" name="Afgeronde rechthoek 11"/>
          <p:cNvSpPr/>
          <p:nvPr/>
        </p:nvSpPr>
        <p:spPr>
          <a:xfrm>
            <a:off x="5559524" y="3714333"/>
            <a:ext cx="2405941" cy="638345"/>
          </a:xfrm>
          <a:prstGeom prst="roundRect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smtClean="0"/>
              <a:t>Aanstelling</a:t>
            </a:r>
            <a:endParaRPr lang="nl-NL" sz="2400" b="1" dirty="0"/>
          </a:p>
        </p:txBody>
      </p:sp>
      <p:sp>
        <p:nvSpPr>
          <p:cNvPr id="13" name="Pijl rechts 12"/>
          <p:cNvSpPr/>
          <p:nvPr/>
        </p:nvSpPr>
        <p:spPr>
          <a:xfrm rot="10800000">
            <a:off x="2963254" y="2487704"/>
            <a:ext cx="1806166" cy="484632"/>
          </a:xfrm>
          <a:prstGeom prst="leftArrow">
            <a:avLst/>
          </a:prstGeom>
          <a:solidFill>
            <a:srgbClr val="800000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Pijl rechts 13"/>
          <p:cNvSpPr/>
          <p:nvPr/>
        </p:nvSpPr>
        <p:spPr>
          <a:xfrm rot="10800000">
            <a:off x="3753358" y="3868046"/>
            <a:ext cx="1806166" cy="484632"/>
          </a:xfrm>
          <a:prstGeom prst="leftArrow">
            <a:avLst/>
          </a:prstGeom>
          <a:solidFill>
            <a:srgbClr val="800000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Pijl rechts 14"/>
          <p:cNvSpPr/>
          <p:nvPr/>
        </p:nvSpPr>
        <p:spPr>
          <a:xfrm rot="14100946">
            <a:off x="2968373" y="3474769"/>
            <a:ext cx="3234868" cy="484632"/>
          </a:xfrm>
          <a:prstGeom prst="leftArrow">
            <a:avLst/>
          </a:prstGeom>
          <a:solidFill>
            <a:srgbClr val="800000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Afgeronde rechthoek 15"/>
          <p:cNvSpPr/>
          <p:nvPr/>
        </p:nvSpPr>
        <p:spPr>
          <a:xfrm>
            <a:off x="4748577" y="5270429"/>
            <a:ext cx="2585949" cy="785568"/>
          </a:xfrm>
          <a:prstGeom prst="roundRect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 smtClean="0"/>
              <a:t>Voorrang?</a:t>
            </a:r>
            <a:endParaRPr lang="nl-NL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585" y="1701018"/>
            <a:ext cx="3810000" cy="3302000"/>
          </a:xfrm>
          <a:prstGeom prst="rect">
            <a:avLst/>
          </a:prstGeom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" name="Afgeronde rechthoek 3"/>
          <p:cNvSpPr/>
          <p:nvPr/>
        </p:nvSpPr>
        <p:spPr>
          <a:xfrm>
            <a:off x="1610442" y="416513"/>
            <a:ext cx="4214846" cy="914400"/>
          </a:xfrm>
          <a:prstGeom prst="roundRect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b="1" dirty="0" smtClean="0"/>
              <a:t>Samenwerken</a:t>
            </a:r>
            <a:endParaRPr lang="nl-NL" sz="4000" b="1" dirty="0"/>
          </a:p>
        </p:txBody>
      </p:sp>
      <p:sp>
        <p:nvSpPr>
          <p:cNvPr id="5" name="Afgeronde rechthoek 4"/>
          <p:cNvSpPr/>
          <p:nvPr/>
        </p:nvSpPr>
        <p:spPr>
          <a:xfrm>
            <a:off x="676928" y="2315587"/>
            <a:ext cx="2585949" cy="785568"/>
          </a:xfrm>
          <a:prstGeom prst="roundRect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 smtClean="0"/>
              <a:t>Botsing</a:t>
            </a:r>
            <a:endParaRPr lang="nl-NL" sz="2800" b="1" dirty="0"/>
          </a:p>
        </p:txBody>
      </p:sp>
      <p:sp>
        <p:nvSpPr>
          <p:cNvPr id="6" name="Afgeronde rechthoek 5"/>
          <p:cNvSpPr/>
          <p:nvPr/>
        </p:nvSpPr>
        <p:spPr>
          <a:xfrm>
            <a:off x="1450507" y="3714333"/>
            <a:ext cx="2585949" cy="785568"/>
          </a:xfrm>
          <a:prstGeom prst="roundRect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 smtClean="0"/>
              <a:t>Harmonie</a:t>
            </a:r>
            <a:endParaRPr lang="nl-NL" sz="2800" b="1" dirty="0"/>
          </a:p>
        </p:txBody>
      </p:sp>
      <p:sp>
        <p:nvSpPr>
          <p:cNvPr id="9" name="Afgeronde rechthoek 8"/>
          <p:cNvSpPr/>
          <p:nvPr/>
        </p:nvSpPr>
        <p:spPr>
          <a:xfrm>
            <a:off x="4928585" y="2380001"/>
            <a:ext cx="1881389" cy="638345"/>
          </a:xfrm>
          <a:prstGeom prst="roundRect">
            <a:avLst/>
          </a:prstGeom>
          <a:solidFill>
            <a:srgbClr val="800000">
              <a:alpha val="6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smtClean="0"/>
              <a:t>Macht</a:t>
            </a:r>
            <a:endParaRPr lang="nl-NL" sz="2400" b="1" dirty="0"/>
          </a:p>
        </p:txBody>
      </p:sp>
      <p:sp>
        <p:nvSpPr>
          <p:cNvPr id="10" name="Afgeronde rechthoek 9"/>
          <p:cNvSpPr/>
          <p:nvPr/>
        </p:nvSpPr>
        <p:spPr>
          <a:xfrm>
            <a:off x="5559524" y="3714333"/>
            <a:ext cx="2405941" cy="638345"/>
          </a:xfrm>
          <a:prstGeom prst="roundRect">
            <a:avLst/>
          </a:prstGeom>
          <a:solidFill>
            <a:srgbClr val="800000">
              <a:alpha val="6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smtClean="0"/>
              <a:t>Nederigheid</a:t>
            </a:r>
            <a:endParaRPr lang="nl-NL" sz="2400" b="1" dirty="0"/>
          </a:p>
        </p:txBody>
      </p:sp>
      <p:sp>
        <p:nvSpPr>
          <p:cNvPr id="11" name="Pijl rechts 10"/>
          <p:cNvSpPr/>
          <p:nvPr/>
        </p:nvSpPr>
        <p:spPr>
          <a:xfrm rot="10800000">
            <a:off x="3119705" y="2487704"/>
            <a:ext cx="1806166" cy="484632"/>
          </a:xfrm>
          <a:prstGeom prst="leftArrow">
            <a:avLst/>
          </a:prstGeom>
          <a:solidFill>
            <a:srgbClr val="800000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Pijl rechts 11"/>
          <p:cNvSpPr/>
          <p:nvPr/>
        </p:nvSpPr>
        <p:spPr>
          <a:xfrm rot="10800000">
            <a:off x="3753358" y="3868046"/>
            <a:ext cx="1806166" cy="484632"/>
          </a:xfrm>
          <a:prstGeom prst="leftArrow">
            <a:avLst/>
          </a:prstGeom>
          <a:solidFill>
            <a:srgbClr val="800000">
              <a:alpha val="60000"/>
            </a:srgbClr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Pijl rechts 12"/>
          <p:cNvSpPr/>
          <p:nvPr/>
        </p:nvSpPr>
        <p:spPr>
          <a:xfrm rot="14594618">
            <a:off x="4126434" y="4187821"/>
            <a:ext cx="1637760" cy="484632"/>
          </a:xfrm>
          <a:prstGeom prst="leftArrow">
            <a:avLst/>
          </a:prstGeom>
          <a:solidFill>
            <a:srgbClr val="800000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Afgeronde rechthoek 14"/>
          <p:cNvSpPr/>
          <p:nvPr/>
        </p:nvSpPr>
        <p:spPr>
          <a:xfrm>
            <a:off x="4183704" y="5270429"/>
            <a:ext cx="2377803" cy="785568"/>
          </a:xfrm>
          <a:prstGeom prst="roundRect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 smtClean="0"/>
              <a:t>Openheid</a:t>
            </a:r>
            <a:endParaRPr lang="nl-NL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177" y="2869256"/>
            <a:ext cx="4015366" cy="3011525"/>
          </a:xfrm>
          <a:prstGeom prst="rect">
            <a:avLst/>
          </a:prstGeom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" name="Afgeronde rechthoek 3"/>
          <p:cNvSpPr/>
          <p:nvPr/>
        </p:nvSpPr>
        <p:spPr>
          <a:xfrm>
            <a:off x="1610442" y="416513"/>
            <a:ext cx="3147337" cy="914400"/>
          </a:xfrm>
          <a:prstGeom prst="roundRect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b="1" dirty="0" smtClean="0"/>
              <a:t>Oudsten</a:t>
            </a:r>
            <a:endParaRPr lang="nl-NL" sz="4000" b="1" dirty="0"/>
          </a:p>
        </p:txBody>
      </p:sp>
      <p:sp>
        <p:nvSpPr>
          <p:cNvPr id="5" name="Tekstvak 4"/>
          <p:cNvSpPr txBox="1"/>
          <p:nvPr/>
        </p:nvSpPr>
        <p:spPr>
          <a:xfrm>
            <a:off x="1110042" y="2101046"/>
            <a:ext cx="3054592" cy="2677656"/>
          </a:xfrm>
          <a:prstGeom prst="rect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nl-NL" sz="2400" b="1" dirty="0" smtClean="0"/>
              <a:t>“Daarnaast moet gij </a:t>
            </a:r>
          </a:p>
          <a:p>
            <a:pPr algn="ctr"/>
            <a:r>
              <a:rPr lang="nl-NL" sz="2400" b="1" dirty="0" smtClean="0"/>
              <a:t>onder het gehele volk </a:t>
            </a:r>
          </a:p>
          <a:p>
            <a:pPr algn="ctr"/>
            <a:r>
              <a:rPr lang="nl-NL" sz="2400" b="1" dirty="0" smtClean="0"/>
              <a:t>omzien naar flinke, </a:t>
            </a:r>
          </a:p>
          <a:p>
            <a:pPr algn="ctr"/>
            <a:r>
              <a:rPr lang="nl-NL" sz="2400" b="1" dirty="0" smtClean="0"/>
              <a:t>godvrezende, </a:t>
            </a:r>
          </a:p>
          <a:p>
            <a:pPr algn="ctr"/>
            <a:r>
              <a:rPr lang="nl-NL" sz="2400" b="1" dirty="0" smtClean="0"/>
              <a:t>betrouwbare mannen, </a:t>
            </a:r>
          </a:p>
          <a:p>
            <a:pPr algn="ctr"/>
            <a:r>
              <a:rPr lang="nl-NL" sz="2400" b="1" dirty="0" smtClean="0"/>
              <a:t>die winstbejag haten, </a:t>
            </a:r>
          </a:p>
          <a:p>
            <a:pPr algn="ctr"/>
            <a:r>
              <a:rPr lang="nl-NL" sz="2400" b="1" dirty="0" smtClean="0"/>
              <a:t>en hen aanstellen…”</a:t>
            </a:r>
            <a:endParaRPr lang="nl-NL" sz="2400" b="1" dirty="0"/>
          </a:p>
        </p:txBody>
      </p:sp>
      <p:sp>
        <p:nvSpPr>
          <p:cNvPr id="6" name="Tekstvak 5"/>
          <p:cNvSpPr txBox="1"/>
          <p:nvPr/>
        </p:nvSpPr>
        <p:spPr>
          <a:xfrm>
            <a:off x="3912515" y="4594036"/>
            <a:ext cx="996637" cy="369332"/>
          </a:xfrm>
          <a:prstGeom prst="rect">
            <a:avLst/>
          </a:prstGeom>
          <a:solidFill>
            <a:srgbClr val="800000"/>
          </a:solidFill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nl-NL" b="1" dirty="0" smtClean="0"/>
              <a:t>Ex.18:21</a:t>
            </a:r>
            <a:endParaRPr lang="nl-N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6483" y="2374197"/>
            <a:ext cx="3898900" cy="2921000"/>
          </a:xfrm>
          <a:prstGeom prst="rect">
            <a:avLst/>
          </a:prstGeom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" name="Afgeronde rechthoek 3"/>
          <p:cNvSpPr/>
          <p:nvPr/>
        </p:nvSpPr>
        <p:spPr>
          <a:xfrm>
            <a:off x="717750" y="416513"/>
            <a:ext cx="7214917" cy="914400"/>
          </a:xfrm>
          <a:prstGeom prst="roundRect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b="1" dirty="0" smtClean="0"/>
              <a:t>Fundamentele eigenschappen</a:t>
            </a:r>
            <a:endParaRPr lang="nl-NL" sz="4000" b="1" dirty="0"/>
          </a:p>
        </p:txBody>
      </p:sp>
      <p:sp>
        <p:nvSpPr>
          <p:cNvPr id="5" name="Afgeronde rechthoek 4"/>
          <p:cNvSpPr/>
          <p:nvPr/>
        </p:nvSpPr>
        <p:spPr>
          <a:xfrm>
            <a:off x="833373" y="2374197"/>
            <a:ext cx="3813974" cy="785568"/>
          </a:xfrm>
          <a:prstGeom prst="roundRect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 smtClean="0"/>
              <a:t>Hoedt de kudde Gods</a:t>
            </a:r>
            <a:endParaRPr lang="nl-NL" sz="2800" b="1" dirty="0"/>
          </a:p>
        </p:txBody>
      </p:sp>
      <p:sp>
        <p:nvSpPr>
          <p:cNvPr id="6" name="Afgeronde rechthoek 5"/>
          <p:cNvSpPr/>
          <p:nvPr/>
        </p:nvSpPr>
        <p:spPr>
          <a:xfrm>
            <a:off x="1307878" y="3622331"/>
            <a:ext cx="2575659" cy="785568"/>
          </a:xfrm>
          <a:prstGeom prst="roundRect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 smtClean="0"/>
              <a:t>Bereidwillig</a:t>
            </a:r>
            <a:endParaRPr lang="nl-NL" sz="2800" b="1" dirty="0"/>
          </a:p>
        </p:txBody>
      </p:sp>
      <p:sp>
        <p:nvSpPr>
          <p:cNvPr id="8" name="Afgeronde rechthoek 7"/>
          <p:cNvSpPr/>
          <p:nvPr/>
        </p:nvSpPr>
        <p:spPr>
          <a:xfrm>
            <a:off x="1611543" y="4919854"/>
            <a:ext cx="3330289" cy="785568"/>
          </a:xfrm>
          <a:prstGeom prst="roundRect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 smtClean="0"/>
              <a:t>Als voorbeelden</a:t>
            </a:r>
            <a:endParaRPr lang="nl-NL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94</Words>
  <Application>Microsoft Macintosh PowerPoint</Application>
  <PresentationFormat>Diavoorstelling (4:3)</PresentationFormat>
  <Paragraphs>39</Paragraphs>
  <Slides>6</Slides>
  <Notes>1</Notes>
  <HiddenSlides>0</HiddenSlides>
  <MMClips>0</MMClips>
  <ScaleCrop>false</ScaleCrop>
  <HeadingPairs>
    <vt:vector size="4" baseType="variant">
      <vt:variant>
        <vt:lpstr>Ontwerpsjabloon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Office-thema</vt:lpstr>
      <vt:lpstr>Dia 1</vt:lpstr>
      <vt:lpstr>Dia 2</vt:lpstr>
      <vt:lpstr>Dia 3</vt:lpstr>
      <vt:lpstr>Dia 4</vt:lpstr>
      <vt:lpstr>Dia 5</vt:lpstr>
      <vt:lpstr>Dia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Wout van Wijngaarden</dc:creator>
  <cp:lastModifiedBy>Wout van Wijngaarden</cp:lastModifiedBy>
  <cp:revision>21</cp:revision>
  <dcterms:created xsi:type="dcterms:W3CDTF">2016-10-14T06:43:14Z</dcterms:created>
  <dcterms:modified xsi:type="dcterms:W3CDTF">2016-10-14T06:44:39Z</dcterms:modified>
</cp:coreProperties>
</file>