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7" r:id="rId2"/>
    <p:sldId id="257" r:id="rId3"/>
    <p:sldId id="271" r:id="rId4"/>
    <p:sldId id="261" r:id="rId5"/>
    <p:sldId id="268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AADE"/>
    <a:srgbClr val="005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7"/>
  </p:normalViewPr>
  <p:slideViewPr>
    <p:cSldViewPr snapToGrid="0">
      <p:cViewPr varScale="1">
        <p:scale>
          <a:sx n="100" d="100"/>
          <a:sy n="100" d="100"/>
        </p:scale>
        <p:origin x="100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38:46.5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1 699 24575,'16'0'0,"37"0"0,21 0 0,11 0 0,6 0 0,-24 0 0,3 0 0,-6 0 0,-17 0 0,-11 0 0,-14 0 0,-7 0 0,0 0 0,1 0 0,-2 0 0,0 0 0,0 0 0,-2 0 0,0 0 0,1 0 0,4 0 0,5 0 0,3 0 0,1 0 0,2 0 0,-2 0 0,1 0 0,-2 0 0,-1 0 0,-4 0 0,-2 0 0,-5 0 0,-2 0 0,-1 0 0,0 0 0,1 0 0,-1 0 0,0 0 0,0 0 0,1-1 0,1-1 0,1 1 0,1-1 0,1 1 0,1-1 0,-1 0 0,1 1 0,-2 1 0,1 0 0,0 0 0,1 0 0,-2 0 0,-1 0 0,-3 0 0,-1 0 0,0-1 0,0 0 0,0-1 0,1 1 0,-1 0 0,1 1 0,1 0 0,-1 0 0,2 0 0,1 0 0,4 0 0,1 0 0,2 0 0,-2 0 0,-2 0 0,-1 0 0,0 0 0,-1 0 0,-1 0 0,-3 0 0,-2 0 0,-2 0 0,1 0 0,0 0 0,0 0 0,0 0 0,-1 0 0,-1 0 0,0 0 0,2 0 0,0 0 0,1 0 0,0 0 0,2 0 0,3 0 0,6 0 0,2 0 0,1 0 0,2 0 0,0 0 0,1 0 0,-3 0 0,-1 0 0,-5 0 0,-4 0 0,-3 0 0,0 0 0,0 0 0,-2 0 0,0 0 0,-2 0 0,0 0 0,2 0 0,0 0 0,1 0 0,1 0 0,0 1 0,2 0 0,-1 1 0,1-1 0,-1-1 0,-1 0 0,1 0 0,-1 0 0,1 0 0,-2 0 0,-2 0 0,-1 0 0,0 0 0,0 0 0,1 0 0,-1 0 0,0 0 0,1 0 0,-1 0 0,1 0 0,-1 0 0,1 0 0,1 0 0,4 0 0,1 0 0,2 0 0,0-1 0,1 0 0,0-2 0,1 0 0,-2 2 0,-1-2 0,-4 1 0,-1 1 0,1-1 0,-2 0 0,1 1 0,-1-2 0,2 1 0,1 1 0,-1-2 0,1 2 0,2-2 0,0-1 0,3 0 0,0 0 0,0 0 0,-1 2 0,-1-1 0,-1 0 0,-1 1 0,0 0 0,0 0 0,-1 0 0,-1-1 0,-1 1 0,-1 0 0,-1 0 0,-1 0 0,1 0 0,-1 0 0,1 1 0,-1-1 0,0 1 0,1 0 0,2-1 0,1 0 0,0 0 0,0-1 0,1 1 0,-2-1 0,2 0 0,-2 1 0,0-1 0,0 1 0,-1 1 0,-1 0 0,-1-1 0,1 1 0,-2-1 0,0 0 0,0 1 0,0-2 0,1 2 0,1-1 0,1 0 0,2-1 0,4 0 0,2-3 0,3 1 0,2 0 0,1 0 0,2 1 0,0-1 0,-1-1 0,1 1 0,-2 1 0,-1 2 0,-5 0 0,-3-1 0,1 1 0,1 0 0,0 1 0,0 0 0,-2-1 0,0 0 0,0 1 0,0 0 0,3-2 0,3 0 0,2 0 0,3 0 0,-2-1 0,-1 0 0,-3 1 0,-1 0 0,-2 1 0,-3 0 0,-2 1 0,-3 0 0,0 1 0,-1 0 0,1-1 0,-1-1 0,0 0 0,1 1 0,-1 1 0,1-1 0,-1 0 0,0-1 0,1 1 0,2 0 0,1 0 0,1-1 0,1 0 0,0 0 0,0-1 0,0 0 0,0 0 0,0 1 0,-2 0 0,-1 1 0,-2 0 0,-1 0 0,0-2 0,1 1 0,0 0 0,1-1 0,1 1 0,-1 1 0,-2-2 0,3 2 0,2-2 0,3 0 0,3 1 0,2-2 0,0 1 0,0-1 0,1 1 0,1 0 0,-1 0 0,-1 0 0,-3 0 0,-1 0 0,-2 0 0,-4 2 0,1-1 0,-2 2 0,1-1 0,1 0 0,-1-1 0,-2-1 0,1 1 0,1 1 0,2 0 0,2 0 0,1-1 0,1 0 0,-1-1 0,0 0 0,-1 1 0,-1 0 0,0-1 0,0 2 0,-2-1 0,-2 0 0,0 0 0,-2 1 0,0-1 0,2 2 0,0 0 0,0 0 0,0-1 0,-1 0 0,-1-1 0,2 0 0,3-1 0,2 0 0,2 0 0,1-1 0,1 0 0,-1 0 0,3-1 0,1 0 0,1 1 0,-2-1 0,-4 2 0,-3 0 0,-2 0 0,-2 1 0,0 0 0,0 0 0,0 0 0,0 0 0,1 1 0,1-2 0,-1 1 0,0 0 0,4-1 0,1-1 0,2-1 0,1 0 0,-1 0 0,2 1 0,0-1 0,0 0 0,1-2 0,-2 0 0,-4 1 0,-2 1 0,-3 2 0,0 2 0,0-1 0,0 0 0,-1 0 0,1-1 0,0 1 0,0 0 0,0 0 0,-1 0 0,4 0 0,0-1 0,3-1 0,1 0 0,-2 0 0,2 0 0,0-1 0,0 0 0,1 0 0,1 1 0,-2 1 0,-3 0 0,-3 0 0,-3 1 0,1 0 0,0 0 0,2 1 0,-1 1 0,0-1 0,-2-1 0,0 1 0,1-1 0,2 0 0,0 0 0,1-1 0,-1 1 0,1 0 0,-2 0 0,2 1 0,-2-2 0,0 1 0,0 1 0,-3 0 0,1 0 0,0-1 0,0 1 0,1 0 0,-1 0 0,0 1 0,0-1 0,0 0 0,0-2 0,0 0 0,0 2 0,0 0 0,0 0 0,-1 0 0,-1 0 0,1-1 0,0 1 0,-1 0 0,1-1 0,-1 1 0,1 0 0,1 0 0,0-1 0,0 0 0,0-1 0,0 2 0,-1-2 0,0 2 0,-1 0 0,2-2 0,0 2 0,0-2 0,0 1 0,0-1 0,1 0 0,0 1 0,1-1 0,-1 2 0,1-1 0,0 0 0,-1 0 0,1 0 0,-3 0 0,1 1 0,0 0 0,0 0 0,1-1 0,-1 1 0,0 0 0,-1-1 0,0 1 0,-1-1 0,1 1 0,1 1 0,-3 0 0,1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41:49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 1040 24575,'-17'0'0,"-2"0"0,-6 0 0,0 0 0,5 0 0,4 0 0,8-1 0,1 0 0,-2 0 0,2 0 0,-1 1 0,2 0 0,2 0 0,-1 0 0,0 0 0,1 0 0,0 0 0,1 0 0,1-2 0,0 0 0,2 0 0,1 0 0,1 1 0,1 0 0,0 0 0,0-1 0,0 1 0,-1-1 0,0 0 0,-1 0 0,0 0 0,0 1 0,0-1 0,0 0 0,0 0 0,-1-1 0,0-1 0,0 0 0,0 0 0,0-2 0,1 0 0,0-2 0,1-1 0,-2-2 0,2-2 0,0-4 0,1 2 0,-1-1 0,0 1 0,0-1 0,0-1 0,0-1 0,0-2 0,0 0 0,1-1 0,-1 0 0,0 1 0,0 1 0,-1 1 0,1-1 0,0-2 0,1-4 0,0-1 0,-1 0 0,0 1 0,0 1 0,1 1 0,0 3 0,0 2 0,0 2 0,0 5 0,-1 3 0,0 3 0,-2 1 0,1 0 0,0 0 0,1 0 0,-1 1 0,1 0 0,-1 0 0,0 0 0,0 0 0,1-1 0,0 0 0,1 1 0,-1-1 0,0 1 0,-1 0 0,1 1 0,0-1 0,0 0 0,0 0 0,0 0 0,-1 0 0,2 1 0,-2 0 0,1 0 0,0-1 0,-1 1 0,2-1 0,-2 1 0,0 0 0,1-1 0,-1 0 0,1 1 0,0-2 0,1 1 0,0-1 0,0 0 0,0 1 0,0-2 0,0-1 0,0-1 0,-1 2 0,1 1 0,-1 1 0,0-1 0,-1 0 0,1 0 0,-1-1 0,1 1 0,0-1 0,0 0 0,1-1 0,-1-2 0,2 1 0,0-1 0,-1 1 0,-1 0 0,1 1 0,-2 0 0,1 2 0,1-1 0,-2 2 0,1-1 0,-1 1 0,0 0 0,0 0 0,0 0 0,0 0 0,0 0 0,0 0 0,1-1 0,-1 0 0,1 0 0,-1 0 0,1-1 0,-1 1 0,1 0 0,-1-1 0,0 1 0,0-1 0,0 2 0,0-1 0,0 1 0,0 1 0,-1-2 0,1 2 0,0-2 0,0 1 0,0 1 0,-1-2 0,1 0 0,-1-1 0,1 0 0,1 1 0,-1-1 0,-1 0 0,2 0 0,-1 0 0,0 1 0,0 0 0,0 0 0,1 1 0,-2 1 0,2-1 0,-1-1 0,1 2 0,-1-1 0,0 0 0,0 0 0,-1 0 0,0 2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41:57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2222 659 24575,'-11'0'0,"-1"0"0,0 0 0,-3 0 0,1-1 0,-2-1 0,0 0 0,1-2 0,1 1 0,-1 0 0,-1-2 0,-3 1 0,0-1 0,1 0 0,4 1 0,2 1 0,1-1 0,1 1 0,1-1 0,1 1 0,2 1 0,1 0 0,0 1 0,1 0 0,1 0 0,0 0 0,-1 0 0,0 0 0,0 0 0,0 0 0,-1 0 0,0 0 0,0 0 0,0-1 0,-2 0 0,-1 0 0,-4 0 0,-2-1 0,-1 0 0,-3 0 0,0-1 0,-1-1 0,1 1 0,4 0 0,2 1 0,3 0 0,3 0 0,-1 1 0,0 1 0,1-1 0,-1 1 0,0 0 0,1 0 0,-1-1 0,1 1 0,0 0 0,0-1 0,-2 1 0,-2-1 0,-1 0 0,0 0 0,-1 0 0,1 1 0,0-1 0,-1-1 0,1 1 0,2 0 0,2 1 0,1 0 0,2-1 0,-1 1 0,1 0 0,0 0 0,0 0 0,0 0 0,0 0 0,0 1 0,0-1 0,0 0 0,-1 1 0,-1-2 0,-2 1 0,0-1 0,0 0 0,0 0 0,1 1 0,0 0 0,-1 0 0,1-1 0,0 0 0,1 0 0,1 1 0,2 0 0,0 1 0,-1 0 0,0-1 0,0 1 0,0-1 0,0 0 0,0 1 0,0 0 0,0 0 0,-1-1 0,-1 0 0,0 0 0,-2 1 0,0 0 0,0 0 0,0 0 0,1-1 0,0 0 0,-1 1 0,1-1 0,0 1 0,2-1 0,0 1 0,0-1 0,1 0 0,0 1 0,0 0 0,0-1 0,0 0 0,0 1 0,1-2 0,-2 1 0,-1-1 0,-1 0 0,1 0 0,0 0 0,1 0 0,0 0 0,0 1 0,1-1 0,0 1 0,1 1 0,0-1 0,1 0 0,0 1 0,0-2 0,-1 1 0,0 0 0,0 1 0,0 0 0,0 0 0,0 0 0,0 0 0,0-1 0,0 0 0,1 0 0,-2 1 0,1 0 0,1 0 0,-1 0 0,0 0 0,0-1 0,1 0 0,1-2 0,0 1 0,1-2 0,0 1 0,0-1 0,0-1 0,0 1 0,0-1 0,0 2 0,0-1 0,0 1 0,0 1 0,0-2 0,0 1 0,0 0 0,0 0 0,0 0 0,0 0 0,0 0 0,0 0 0,0-1 0,0 0 0,0 0 0,0 0 0,0 1 0,0-2 0,0 1 0,0 1 0,0-1 0,0 2 0,0-1 0,0 0 0,0 0 0,0 0 0,0 0 0,0 0 0,0 0 0,0 0 0,0-2 0,0 0 0,0 0 0,0 1 0,0 0 0,0 1 0,0 0 0,0 0 0,0 0 0,-1 1 0,0 0 0,-1 2 0,-1 0 0,0 0 0,0 0 0,-1 0 0,-1 0 0,-1 0 0,-1 0 0,0 0 0,-1 0 0,-1 0 0,1 0 0,-1 0 0,2 0 0,2 0 0,1 0 0,1 0 0,0 0 0,-1 0 0,0-1 0,0 0 0,0 1 0,1-1 0,0 1 0,-1 0 0,-1 0 0,-2-1 0,0 0 0,-1 0 0,1 1 0,-1-1 0,0 1 0,0 0 0,0 0 0,1 0 0,2 0 0,0 0 0,1 0 0,0 0 0,0 0 0,1 0 0,-1 0 0,0 0 0,0 0 0,0 0 0,0 0 0,0 0 0,0 0 0,-1-1 0,-1 0 0,-2 0 0,0 1 0,1 0 0,-1 0 0,1 0 0,0 0 0,0 0 0,1 0 0,1 0 0,0 0 0,2-1 0,0 0 0,0 0 0,0 1 0,0 0 0,0 0 0,0-1 0,-1 0 0,0 0 0,1-1 0,-1 1 0,0-2 0,0 2 0,0 0 0,1 0 0,0 0 0,-1 0 0,1 0 0,0 0 0,1 0 0,0 0 0,-1 0 0,0 0 0,0-1 0,0 1 0,1 0 0,1-1 0,1 0 0,1-1 0,0 0 0,-1-1 0,1 0 0,0 0 0,0-1 0,-1 2 0,0 0 0,0 0 0,0 0 0,0 0 0,0-2 0,0 0 0,0 0 0,0-2 0,0 2 0,0 0 0,0-1 0,0 2 0,0-2 0,0 2 0,0 0 0,0 1 0,0 0 0,0 0 0,0 0 0,0 0 0,0 0 0,0 0 0,0 0 0,0 0 0,0 0 0,0 0 0,0-1 0,0-1 0,0 1 0,0 0 0,0 0 0,0 0 0,0-1 0,0 0 0,0 1 0,-1 0 0,0 0 0,1 1 0,-2 1 0,1-1 0,0 1 0,0-1 0,-1 1 0,0 0 0,0-1 0,-1 0 0,0 0 0,0 1 0,-1 0 0,-1 0 0,1 1 0,0 1 0,1-1 0,0 1 0,0-1 0,0 0 0,0 1 0,0-1 0,0 0 0,0 1 0,0-1 0,-1 1 0,-1 0 0,-1 0 0,0 0 0,0 0 0,-1 0 0,0 0 0,0 0 0,0 0 0,0 0 0,2 0 0,1 0 0,0 0 0,1 0 0,0 0 0,0 0 0,-1 0 0,0 0 0,0 0 0,1 0 0,-1 0 0,1 0 0,0 0 0,-1 0 0,-1 0 0,-1 0 0,-1 0 0,1 0 0,-2 0 0,1 0 0,0 0 0,1 0 0,0 0 0,1 0 0,0 0 0,0 0 0,1 0 0,0-1 0,1 1 0,0-1 0,0 0 0,0 1 0,0-1 0,0 0 0,0 1 0,0-1 0,-1 0 0,-1 1 0,-2-2 0,-1 1 0,1 0 0,0 0 0,-1 0 0,0 0 0,0 0 0,-1 0 0,2 1 0,1 0 0,2 0 0,-1 0 0,0 0 0,1 0 0,0 0 0,0 0 0,0 0 0,-1 0 0,1 0 0,-1 0 0,-2 0 0,-1 0 0,-1 0 0,-1 0 0,1 0 0,1 0 0,0 0 0,-1 0 0,2 0 0,-1 0 0,2 0 0,1 0 0,0 0 0,2 0 0,0 0 0,-1 0 0,2 0 0,-2 0 0,1 0 0,-1 0 0,1 0 0,-1 0 0,0 0 0,0 1 0,1 0 0,0 0 0,-1 0 0,0 0 0,0-1 0,1 1 0,0-1 0,1 1 0,-1-1 0,0 1 0,0 0 0,-1 0 0,1 0 0,-1-1 0,0 1 0,1 1 0,-2-1 0,0 1 0,-1 0 0,1-1 0,0 0 0,-1 0 0,2 0 0,0 0 0,0-1 0,1 1 0,0 0 0,0-1 0,0 1 0,0-1 0,0 0 0,0 1 0,0 0 0,-1 0 0,1-1 0,-1 1 0,0 0 0,1-1 0,0 0 0,0 0 0,1 0 0,-1 0 0,0 0 0,0 0 0,0 0 0,2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42:05.8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957 1001 24575,'-6'0'0,"0"0"0,-1 0 0,0 0 0,0 0 0,2 0 0,1 0 0,0 0 0,0 0 0,1 0 0,0 0 0,0 0 0,0 0 0,0 0 0,0 0 0,0 0 0,0 0 0,-1 0 0,-1 0 0,0 0 0,0 0 0,2 0 0,-1 0 0,1 0 0,0 0 0,0 0 0,0-1 0,1 0 0,-1 0 0,0 1 0,0 0 0,0 0 0,0-1 0,0-1 0,-1 0 0,1 0 0,-1 0 0,0 0 0,0 0 0,1-1 0,-2 0 0,1 0 0,0 0 0,1 1 0,0 0 0,0 1 0,1 0 0,-1-1 0,0 1 0,0-2 0,1 1 0,0 0 0,-1 0 0,0 0 0,-1-1 0,-1 1 0,0-2 0,0 1 0,0 0 0,-1-1 0,0 0 0,0 0 0,1 0 0,-1-1 0,1 0 0,0 0 0,0 1 0,2 0 0,0 1 0,0 0 0,1 0 0,0 1 0,-1-1 0,1 1 0,-1-1 0,1-1 0,-1-1 0,-1 0 0,0-1 0,1 1 0,0 0 0,0 0 0,-1 1 0,0 0 0,1 0 0,1 1 0,0 1 0,1-1 0,-1 1 0,0 0 0,0 0 0,1-1 0,-1 1 0,1-1 0,-1 0 0,0 0 0,0 0 0,0 0 0,0 0 0,0 0 0,-1 1 0,1 0 0,0 0 0,1-1 0,-1 1 0,1-1 0,-1 1 0,1 0 0,0-1 0,-1 1 0,0-1 0,0 0 0,0 0 0,0-1 0,0 1 0,0-1 0,1 2 0,-1 0 0,0 0 0,0 0 0,1 0 0,0 0 0,0 0 0,-1 0 0,1 0 0,-2 0 0,2-1 0,-1 0 0,0 0 0,1 0 0,-1 0 0,0 1 0,-1-1 0,1 0 0,0 0 0,0 0 0,0 0 0,0 0 0,0 0 0,0 1 0,0-1 0,0-1 0,1 2 0,0 0 0,-1 0 0,0 1 0,0-1 0,0 0 0,0-1 0,-1 1 0,-1-1 0,1 0 0,0 0 0,0 0 0,0 1 0,0 0 0,1 0 0,0-1 0,0 1 0,0 0 0,0 0 0,0 0 0,1 1 0,-1-1 0,-1 1 0,0-1 0,0 0 0,-1-1 0,0 0 0,-1-1 0,1 1 0,-1 0 0,1 0 0,0 0 0,0 0 0,0-1 0,1 2 0,1 0 0,0 0 0,0 1 0,-1 0 0,1-1 0,0 1 0,1-1 0,-1 0 0,0 1 0,0-1 0,-1 0 0,1 0 0,0 0 0,0 1 0,0 0 0,1 0 0,0-1 0,-1 1 0,-1 0 0,1-1 0,0 0 0,0 1 0,-1 0 0,0-1 0,-1 1 0,1-1 0,0 0 0,1 0 0,0 0 0,1 1 0,-1-1 0,1 1 0,-1-1 0,1 1 0,-1 0 0,1-1 0,0 1 0,-1-1 0,0-1 0,1 0 0,-1 1 0,0 0 0,1 0 0,-1 1 0,1-1 0,-1 1 0,1 0 0,0-1 0,-1 1 0,0-1 0,0 0 0,0 0 0,0 0 0,0 0 0,-1 1 0,1-1 0,1 0 0,-1 1 0,1-1 0,0 1 0,-1 0 0,0 0 0,1-1 0,0 0 0,0 0 0,0 1 0,-1-1 0,0 0 0,1 0 0,0 0 0,1-1 0,0 0 0,0 0 0,0 0 0,0 1 0,0-1 0,0-1 0,0 1 0,0-1 0,0 0 0,0 0 0,1 0 0,0 1 0,-1 0 0,2 0 0,-2 0 0,2 0 0,-1 0 0,0 1 0,1-1 0,0 0 0,0 0 0,0 0 0,1 1 0,0 0 0,-1-1 0,1 2 0,0-1 0,1 0 0,-1-1 0,1 1 0,-1 0 0,-1 1 0,-1 0 0,0-2 0,1 1 0,-1-1 0,0 0 0,1 0 0,-1 0 0,0 1 0,0-1 0,0 0 0,0 0 0,0-1 0,1 1 0,-1-1 0,1 1 0,0 0 0,-1 0 0,0 1 0,0 0 0,-1 0 0,2 0 0,-1 0 0,0-1 0,1 0 0,0-1 0,1-1 0,-1 1 0,1 0 0,-1 0 0,0 0 0,1 0 0,0 0 0,-1 1 0,0-1 0,0 1 0,0 0 0,0 0 0,-1 0 0,1 0 0,-1 0 0,0 0 0,2 0 0,-2 0 0,1-1 0,0 0 0,0 0 0,-1 1 0,1-2 0,-1 1 0,-1-1 0,1 0 0,-1 1 0,1-1 0,0 2 0,0 0 0,0 0 0,0 0 0,0 0 0,-1 0 0,1-1 0,0 1 0,0-1 0,-1 1 0,0 0 0,0 0 0,-1 0 0,0 1 0,-1 1 0,-1 0 0,0 0 0,0 1 0,0 0 0,0 0 0,1 0 0,0-1 0,-1 0 0,0 0 0,-1 1 0,1 0 0,0 0 0,0 0 0,-1 0 0,0 0 0,-1-2 0,1 1 0,0-1 0,2 0 0,-1 1 0,1-1 0,1 1 0,0 0 0,-1-1 0,0 0 0,0 0 0,0-1 0,-1 0 0,0 0 0,1 0 0,-1 0 0,1 1 0,0-1 0,0 1 0,-1 1 0,0-1 0,1 1 0,-1-1 0,1 1 0,0 0 0,0 0 0,-1 0 0,-1 0 0,1-1 0,-1 1 0,-1-2 0,-1 1 0,-1-1 0,0 0 0,-1 1 0,-1-1 0,0 1 0,1-1 0,0 1 0,2 0 0,2 0 0,0 1 0,0 0 0,0 0 0,0 0 0,0-1 0,1 1 0,-1 0 0,0 0 0,-1-1 0,0 0 0,-1 0 0,-1-1 0,-1 1 0,1 0 0,0-1 0,0 0 0,1 0 0,0 1 0,1-1 0,1 2 0,0 0 0,1 0 0,0 0 0,0 0 0,1-1 0,1 1 0,-1-1 0,0 1 0,0 0 0,-1 0 0,0 0 0,0-1 0,0 1 0,1-1 0,-1 0 0,0 0 0,-1 1 0,0-1 0,1 1 0,0-1 0,0 1 0,2 0 0,-2 0 0,1 0 0,-1 0 0,0 0 0,1 0 0,0 0 0,-1 0 0,0 0 0,-2 0 0,1 1 0,0-2 0,-1 2 0,1-1 0,1 0 0,-1 1 0,1 0 0,0 0 0,0 0 0,1-1 0,0 1 0,0-1 0,0 0 0,-1 0 0,1 0 0,1 1 0,1-1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38:52.23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0 297 24575,'22'-7'0,"2"-1"0,0-4 0,-3 0 0,-6 4 0,-2 0 0,2-1 0,-4 2 0,6-1 0,-7 2 0,5 0 0,-4 0 0,4-1 0,1 0 0,1 0 0,-1 1 0,0 0 0,0-1 0,-1 0 0,-1 0 0,-2 0 0,-3 3 0,-2 2 0,-1 0 0,0 1 0,-1 0 0,0-1 0,1 0 0,0 0 0,1-1 0,0 1 0,1-1 0,0 1 0,0 0 0,-1 0 0,0 0 0,1-1 0,2 0 0,0 2 0,0-1 0,-3 1 0,-1 0 0,0-1 0,-1 1 0,1 1 0,-1-1 0,2 0 0,0-1 0,0 1 0,0-1 0,-1 1 0,2-1 0,3 1 0,1 0 0,0-1 0,0 1 0,-1-1 0,0 2 0,0 0 0,0-1 0,-2 0 0,-1-1 0,-2 1 0,-1 1 0,0 0 0,1 0 0,-1 0 0,1 0 0,-1 0 0,0 0 0,0 0 0,1 0 0,1 0 0,0-1 0,0-1 0,0 1 0,1 0 0,0 1 0,0 0 0,0 0 0,-2 0 0,2 0 0,-1-2 0,-1 1 0,0-1 0,-1 1 0,0 1 0,0 0 0,1 0 0,0 0 0,0-2 0,1 1 0,0 0 0,0 0 0,0 1 0,1-1 0,-1-1 0,1 1 0,-1-2 0,1 2 0,-1-1 0,-1 0 0,-2 0 0,0 1 0,1-1 0,0 2 0,-1-1 0,0 0 0,0-1 0,1 1 0,1 0 0,1-1 0,0 1 0,0 0 0,1 0 0,0-1 0,-2 1 0,2 0 0,0 1 0,0-1 0,0 1 0,-2-2 0,-1 1 0,0 0 0,1 0 0,-1 1 0,0 0 0,1 0 0,-1-1 0,2 0 0,0-1 0,2 1 0,2 0 0,1-1 0,2 1 0,-1-1 0,-1 2 0,-1 0 0,-1-1 0,-2-1 0,-1 0 0,-2 1 0,-3 1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39:00.19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1395 24575,'0'-11'0,"0"0"0,0 3 0,0-3 0,0-2 0,0 1 0,0-1 0,1 7 0,0-1 0,0 0 0,1-1 0,-2 0 0,0 1 0,0 1 0,0 1 0,0-2 0,0 0 0,0 0 0,1-1 0,1 0 0,-1-1 0,0-1 0,-1-1 0,0 2 0,0-1 0,0 1 0,2-1 0,-1 1 0,1 1 0,-1 2 0,-1-1 0,0 2 0,1 0 0,0-1 0,0 1 0,1 0 0,-1-1 0,1 1 0,-1-1 0,1-1 0,-1-1 0,1 0 0,0 0 0,0 0 0,-1 1 0,2 1 0,-2 0 0,0 1 0,1 0 0,-2 0 0,0 0 0,2 0 0,-1 0 0,0 0 0,-1-1 0,0 0 0,2 0 0,-1-1 0,0-1 0,1 0 0,-1-2 0,0 0 0,2-1 0,0 0 0,-2 0 0,0 1 0,0 1 0,0-1 0,1 2 0,-1 1 0,0 0 0,-1 2 0,0-2 0,1 0 0,0 0 0,1-2 0,-1 1 0,0 0 0,0-3 0,1 0 0,0-2 0,0-1 0,-1 2 0,1-1 0,-1 2 0,0 0 0,1 0 0,-1 0 0,-1 2 0,1 1 0,1 2 0,-1 1 0,0-1 0,-1 1 0,0-1 0,0 1 0,2 0 0,-1-1 0,0-1 0,2 1 0,-2 0 0,0 0 0,0 1 0,1 0 0,-1-1 0,0 2 0,1-1 0,-2 0 0,0 1 0,2 0 0,-1 0 0,2 0 0,-2-1 0,1 0 0,0 0 0,-1 0 0,1 0 0,-1-1 0,0 1 0,0 0 0,1 0 0,0 1 0,-1 0 0,1 0 0,-1 0 0,-1-1 0,0 0 0,1 1 0,1 0 0,-1 1 0,0-1 0,-1-1 0,0 0 0,0 0 0,1 1 0,1 0 0,-1 0 0,0 0 0,-1-1 0,0 0 0,1 0 0,0 0 0,1 0 0,0 0 0,0 1 0,2 2 0,1 0 0,0 2 0,0 0 0,0 0 0,0 0 0,0 0 0,0 0 0,-1 1 0,-1 1 0,1-1 0,-1 1 0,0 0 0,1 1 0,0-1 0,2 0 0,1 1 0,-1-2 0,0 1 0,1 0 0,-1 0 0,1 0 0,1 0 0,-1 0 0,1 0 0,0-1 0,-2 1 0,0-1 0,-1-1 0,-1 1 0,-1 1 0,1-1 0,1 0 0,0-1 0,0 0 0,1 0 0,0 2 0,2-1 0,1 1 0,0 0 0,2-1 0,0 1 0,0-1 0,-1 0 0,-3 0 0,0 1 0,-3-1 0,2-1 0,-1 0 0,0 0 0,1 1 0,-1 1 0,0-1 0,2 0 0,-1 0 0,0 1 0,0-1 0,0 0 0,-1-1 0,0 0 0,1 0 0,-1 0 0,-1 0 0,1 0 0,0 0 0,0 0 0,0 0 0,0 0 0,0 0 0,0-1 0,0-1 0,-2-2 0,0-1 0,-1 1 0,-1 0 0,1 0 0,-1 0 0,0-1 0,0 0 0,2 0 0,-1 0 0,1 0 0,0-2 0,1 1 0,1-1 0,0-1 0,-2 1 0,1 1 0,0 0 0,0 0 0,-1 1 0,0 0 0,0-1 0,0 1 0,-1 0 0,2 0 0,-2-1 0,2 0 0,0 0 0,0 0 0,1-1 0,-1 2 0,-1-1 0,1 1 0,-1 0 0,1 1 0,-1 0 0,-1 1 0,1 1 0,-1-2 0,1 0 0,-1-1 0,2 0 0,0 0 0,1 0 0,0 0 0,-1 0 0,-1 0 0,1 1 0,-2 0 0,2 1 0,-1 1 0,0-1 0,0 1 0,-1-1 0,1 0 0,0-1 0,0 0 0,1-1 0,1 0 0,-1 0 0,-1 1 0,1 0 0,-1 0 0,1 0 0,-1-1 0,-1 1 0,1 0 0,-1 1 0,2-1 0,-2-1 0,2 1 0,-1 0 0,0 0 0,0 0 0,0-1 0,0 1 0,0 0 0,0 1 0,-1 1 0,0-2 0,0 1 0,-1-1 0,2 2 0,-1-1 0,0 0 0,0-1 0,-1-1 0,1 1 0,1 0 0,-2 0 0,1 2 0,0-2 0,0 1 0,1 1 0,-1-2 0,0 0 0,1-1 0,-1 0 0,1 0 0,0-1 0,-1 3 0,1-1 0,-2 3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39:10.1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384 1790 24575,'0'-22'0,"0"0"0,0-3 0,0 0 0,0 4 0,0 3 0,0 7 0,0 3 0,0-1 0,0 0 0,0 1 0,0-1 0,0 0 0,0 2 0,0-6 0,0 4 0,0-5 0,0 4 0,0-1 0,0 2 0,0 0 0,0 2 0,0 1 0,0 1 0,0 0 0,0 0 0,-1 1 0,-2 1 0,-1 1 0,-1 0 0,-1-2 0,-3 0 0,-2-1 0,-4 0 0,-3-1 0,0-1 0,2 2 0,3-2 0,3 2 0,1 1 0,0 0 0,1 1 0,-1-1 0,0 0 0,0 0 0,-1 0 0,-1 0 0,-1 0 0,-1-1 0,-1-1 0,0 2 0,1-1 0,1 2 0,1-1 0,1 2 0,2-1 0,1 0 0,2 1 0,0-2 0,1 0 0,0 0 0,1 0 0,0 1 0,1-2 0,-1 0 0,1 0 0,0 1 0,0-1 0,1 0 0,-1 0 0,1-2 0,1 0 0,-1-1 0,-1-1 0,0 1 0,-1 0 0,2 2 0,-1 1 0,1-1 0,0 1 0,-1-1 0,1 1 0,-1-1 0,1 1 0,-1-1 0,1 0 0,1-1 0,0-2 0,-1-2 0,-1-1 0,1-1 0,-1 0 0,2 1 0,0-1 0,0 1 0,0-3 0,0 3 0,0 2 0,0 3 0,0 1 0,0 1 0,0 0 0,0-1 0,0 1 0,0-1 0,0 1 0,0-1 0,0 0 0,0-2 0,1 1 0,1-2 0,0 1 0,0 1 0,1 0 0,0 1 0,0 1 0,-1-1 0,0 1 0,0 1 0,-1 0 0,0 1 0,1-2 0,-2 0 0,1 1 0,1-1 0,-1 0 0,0 0 0,1 0 0,-1 1 0,1 1 0,-1-1 0,-1-1 0,0 0 0,0 0 0,0 0 0,0 0 0,0-1 0,0 1 0,0 0 0,1 0 0,1 1 0,1 1 0,1 0 0,-1 2 0,2 0 0,1 1 0,0-1 0,1-1 0,-2 1 0,2-1 0,-2 1 0,0 0 0,1-2 0,3 1 0,4-1 0,4-1 0,1-1 0,1-1 0,-1 1 0,0-1 0,0 0 0,-2 1 0,-2-1 0,-2 2 0,-3 1 0,-1 0 0,-2 1 0,0 1 0,-1 1 0,0 0 0,1 0 0,-1 0 0,0 0 0,1-2 0,0 1 0,0-1 0,0 0 0,0 1 0,0-2 0,-1 1 0,-1-1 0,0 0 0,-2 1 0,0-2 0,-1 1 0,-1-2 0,0 0 0,0-1 0,0 1 0,0-1 0,0-1 0,0 0 0,0-1 0,0 1 0,0 1 0,0 0 0,0 1 0,0 0 0,0 0 0,0 0 0,0 0 0,0 0 0,-1 0 0,-2 1 0,-1 0 0,0 0 0,3 2 0,2-1 0,3 2 0,2 1 0,0 0 0,2-2 0,-2-2 0,-1-1 0,0 0 0,-1 2 0,0-2 0,0 0 0,0 1 0,0 0 0,2 0 0,-1 1 0,1-2 0,2 0 0,-1 0 0,2-2 0,0-1 0,1 0 0,1 0 0,0 1 0,0 0 0,0 2 0,-2-1 0,-1 1 0,-2 1 0,-1 1 0,0-1 0,0 1 0,1-1 0,-1 0 0,1 0 0,-1-2 0,0 1 0,1 0 0,2-1 0,1-1 0,0 0 0,0-1 0,0 1 0,-1-1 0,0-1 0,0-1 0,0 1 0,-2 1 0,1 2 0,-3 0 0,0 1 0,0-1 0,-1 1 0,1-1 0,0 1 0,0 0 0,0-1 0,0 2 0,-1 0 0,-1-1 0,3-1 0,-1-2 0,1-1 0,1-1 0,-2 2 0,1-1 0,1 0 0,-1 1 0,0 0 0,-1 1 0,0 1 0,-2 1 0,1 0 0,-1-1 0,1 1 0,-1 0 0,0-1 0,0 0 0,1 0 0,-1-2 0,2 0 0,0 0 0,0-1 0,1-1 0,1-1 0,0 0 0,1 0 0,-1 2 0,-1 1 0,-2 2 0,-2 1 0,1-1 0,0 1 0,0 0 0,1 1 0,-1 0 0,0 0 0,0-1 0,1-1 0,0 1 0,0 0 0,0 1 0,-1 1 0,-1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39:13.34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110 800 24575,'0'-13'0,"5"-2"0,4-2 0,2-1 0,1 2 0,-2 1 0,-2 3 0,-1 1 0,1-2 0,-2 2 0,-1 2 0,-1 1 0,-1 3 0,0-1 0,0 1 0,1-1 0,-1 1 0,-1-1 0,2-1 0,1-2 0,0 0 0,2-3 0,-1 0 0,1 1 0,0-2 0,-1 2 0,-1 1 0,1 0 0,-1 1 0,0-2 0,0 0 0,-1 1 0,-1 3 0,-1 1 0,1 1 0,-2 0 0,1-1 0,0 1 0,0-1 0,1 1 0,-1-1 0,0 1 0,0-1 0,0 0 0,0-2 0,1-1 0,1 0 0,-1 1 0,1 0 0,0 1 0,0-2 0,1 1 0,0 0 0,0 1 0,-1 2 0,-1 0 0,-1 1 0,0-1 0,1 1 0,-1-1 0,0 3 0,1-1 0,-1-1 0,0 0 0,0-1 0,1 0 0,-1-1 0,1-1 0,0 0 0,-1 1 0,1-1 0,-2-1 0,0 0 0,-1-2 0,0 1 0,0 1 0,0 1 0,0 0 0,0 2 0,0 0 0,0 0 0,0-1 0,0 1 0,0 0 0,0 0 0,0 0 0,0 0 0,0 0 0,-1 1 0,0 0 0,-2 2 0,0 0 0,-2 1 0,0 1 0,0 0 0,-2 0 0,1 0 0,-2 0 0,1-1 0,-1-1 0,-1 1 0,0 0 0,-2 1 0,0-2 0,1 1 0,1-1 0,2 0 0,0 1 0,1-1 0,1 0 0,-1 0 0,1 1 0,0-2 0,1 2 0,0-1 0,-2 0 0,-1-1 0,-1 1 0,1-2 0,0 0 0,0-1 0,0 1 0,0 0 0,1 1 0,1 1 0,0-1 0,-1 1 0,2 0 0,0 1 0,0-2 0,0 1 0,-1-1 0,0 1 0,1-1 0,0 0 0,1-1 0,0 0 0,-1 1 0,1 1 0,-1 1 0,-1 1 0,0 0 0,0 0 0,0 0 0,0 0 0,0 0 0,0 0 0,0-1 0,0 0 0,-1-1 0,1 1 0,0 0 0,0-1 0,0 1 0,0 0 0,0 1 0,0 0 0,-1 0 0,2 0 0,0-1 0,1 0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41:04.1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24575,'10'-1'0,"1"2"0,3 4 0,0 0 0,1 1 0,-2-1 0,0 0 0,-1 0 0,-2-1 0,0 1 0,-3-2 0,-1-2 0,-1 0 0,-1 0 0,-1 0 0,0 0 0,0 1 0,0-1 0,0 0 0,0 1 0,1 0 0,1-1 0,-1 1 0,0 0 0,0 1 0,0 0 0,1 0 0,0-1 0,1-1 0,-1 1 0,-1-1 0,0 0 0,-1 1 0,0 0 0,0-1 0,0 1 0,2-1 0,-1 0 0,0 0 0,0 0 0,1 0 0,0 1 0,1 0 0,2 0 0,-1 0 0,2 0 0,-1 0 0,-1 0 0,1 1 0,-2 0 0,2-1 0,-3-1 0,-1 0 0,0 1 0,-1-1 0,1 0 0,1 0 0,-1 0 0,0 1 0,1-1 0,0 1 0,0 0 0,0-1 0,0 1 0,0-1 0,0 1 0,0 1 0,1 0 0,-2 0 0,1-1 0,1-1 0,-2 1 0,0-1 0,-1 0 0,0 1 0,1-1 0,0 1 0,1-1 0,-1 0 0,0 1 0,1-1 0,1 0 0,1 1 0,0 0 0,1 1 0,-1-1 0,1-1 0,0 1 0,-1-1 0,0 1 0,-1 1 0,-1-2 0,-1 0 0,0-1 0,0 0 0,1 2 0,-1-1 0,0 0 0,0-1 0,0 0 0,1 0 0,-2 0 0,1 0 0,0 0 0,0 0 0,0 0 0,0 2 0,0-1 0,-1 0 0,-2-1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41:12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340 2233 24575,'-9'-6'0,"-1"-2"0,-4-3 0,0 0 0,1 1 0,1 1 0,3 1 0,2 1 0,1 2 0,2 1 0,1 1 0,-1 1 0,2 0 0,-1-1 0,1 1 0,0 0 0,0 0 0,0-1 0,-2 0 0,1-1 0,-1 1 0,0-1 0,-1 0 0,1 1 0,1-2 0,0 1 0,-1 0 0,1 0 0,0 0 0,0 0 0,1 1 0,0 1 0,0 0 0,0-1 0,-1 0 0,1-1 0,0-1 0,0 2 0,-1-1 0,1 0 0,-1 0 0,1-1 0,-1 1 0,1 0 0,1 0 0,-1 0 0,1 1 0,-1 0 0,0 0 0,0-1 0,-1 0 0,0 0 0,1 0 0,0 0 0,0 0 0,1 0 0,-1 1 0,0 1 0,0-2 0,1 0 0,-1 0 0,1 0 0,0 0 0,-1 1 0,1 0 0,-1 0 0,0 0 0,0-1 0,0 0 0,1 0 0,-1 0 0,0-1 0,0-1 0,-1 0 0,1 1 0,0 1 0,1 0 0,0-1 0,0 2 0,0 0 0,0 0 0,-1 0 0,0-1 0,1-1 0,-1 1 0,1-1 0,-1 1 0,0 0 0,0-1 0,0 0 0,0 0 0,0 0 0,0 0 0,1 2 0,0-1 0,0 1 0,0 0 0,0 0 0,1-1 0,-1 0 0,0 1 0,-1 0 0,1 0 0,1-1 0,0 1 0,-1-1 0,-1-1 0,1 1 0,-1 0 0,1 0 0,0-1 0,1 2 0,-2 0 0,1 0 0,0 0 0,1-1 0,0 0 0,-1 0 0,0 0 0,-1 0 0,0 0 0,0-1 0,1 1 0,1 0 0,-1 0 0,0 0 0,0 0 0,-1 0 0,0-1 0,1 1 0,0 0 0,0 1 0,0 0 0,0-1 0,-1 0 0,1-1 0,-1-1 0,1 1 0,0 0 0,-1-1 0,1 1 0,0 1 0,0-1 0,0 1 0,0 0 0,1 0 0,-1 0 0,0 0 0,0 0 0,0-1 0,1 1 0,0 0 0,0 0 0,0 0 0,0 0 0,0-1 0,0 0 0,0-1 0,0 1 0,0 1 0,0 0 0,0 0 0,0 0 0,0 0 0,0-1 0,0 1 0,0-1 0,0 0 0,0 0 0,0 0 0,0 0 0,0 1 0,0 0 0,0 0 0,0 0 0,0 0 0,0 0 0,0 0 0,0 0 0,0 0 0,0 0 0,0-1 0,0 1 0,0 0 0,0 0 0,0 0 0,0-1 0,0-1 0,0-1 0,0 1 0,0 1 0,0 1 0,0 0 0,0 0 0,0 0 0,0 0 0,0-1 0,0 1 0,0 0 0,0-1 0,0 1 0,0-1 0,0-2 0,0 1 0,0 1 0,0-2 0,0 2 0,0-2 0,0 1 0,0 1 0,0 0 0,0 1 0,0-1 0,0 1 0,0 0 0,0-1 0,0-1 0,0-1 0,0-1 0,0-2 0,1 1 0,0 1 0,1-1 0,0-1 0,0 0 0,1-1 0,-2 3 0,1 1 0,-1 2 0,0 1 0,1 0 0,-1-1 0,1 1 0,0 0 0,0-1 0,0 1 0,0-1 0,0 1 0,-1-1 0,2-1 0,1 0 0,-1-1 0,1 0 0,-1 0 0,1 0 0,0 0 0,0-1 0,0 2 0,-1 0 0,0 1 0,-2 1 0,0 0 0,2 0 0,-1 2 0,0-2 0,1 1 0,-1-1 0,1 0 0,-1 1 0,0 0 0,1 0 0,0-2 0,1 0 0,0-1 0,0 1 0,1 0 0,-1 0 0,2-1 0,-1 1 0,2-1 0,-1 3 0,-1 0 0,0 1 0,-1-1 0,1 1 0,-2 0 0,0 0 0,0 0 0,1-1 0,0 2 0,0-1 0,1 1 0,0-2 0,1 0 0,1 0 0,1 0 0,1 0 0,0 0 0,-1 0 0,0 0 0,0 0 0,-2 1 0,-1-1 0,0 0 0,-1 1 0,-1-1 0,1 0 0,-2 1 0,0 0 0,1-1 0,0 0 0,2 0 0,0-1 0,0 0 0,0-2 0,0 0 0,0-1 0,1 0 0,0 0 0,0 1 0,-1-1 0,0 2 0,0 0 0,-1 1 0,-1 0 0,-1-1 0,1 1 0,-1 0 0,2-1 0,-1 1 0,0-1 0,0 1 0,1 0 0,-1-1 0,1 0 0,0-1 0,3-1 0,1-3 0,1 0 0,0 0 0,-1-1 0,0 0 0,-1 1 0,1 0 0,-1 2 0,-2 0 0,-1 2 0,-1 0 0,1 1 0,0 1 0,0 0 0,-1-1 0,0 1 0,1 0 0,0-1 0,-1 0 0,0 0 0,0-1 0,1-1 0,2-1 0,0-2 0,0 1 0,1-1 0,0-1 0,-2 1 0,2 0 0,-2 1 0,0 2 0,1 1 0,-3 1 0,0 0 0,0 1 0,0 0 0,1-1 0,-1 2 0,-1-1 0,1 1 0,0 0 0,-1-2 0,2-1 0,1 0 0,-1 0 0,1 0 0,1 0 0,-1 0 0,0-1 0,0 1 0,-2 0 0,0 1 0,0 1 0,0 0 0,0 1 0,-1 0 0,0 1 0,0 0 0,-1-1 0,1-1 0,-1 0 0,1-1 0,1 1 0,-1 0 0,1-1 0,0 0 0,-1-1 0,1 0 0,0-1 0,1 0 0,0 1 0,0-2 0,-1 2 0,0 0 0,-3 1 0,1 0 0,0 1 0,0-1 0,1 1 0,0 0 0,-1 0 0,1 0 0,-1 1 0,0-1 0,1-1 0,0-2 0,1-1 0,0-1 0,-1 0 0,0 0 0,-1 1 0,0 0 0,1 1 0,0 0 0,0 1 0,-1 1 0,0 1 0,0-1 0,1 1 0,0 0 0,-1-1 0,0 1 0,0-1 0,0 1 0,1-1 0,0-1 0,0-1 0,0-2 0,-1 1 0,1-1 0,1 0 0,0 0 0,0 0 0,0 0 0,0 2 0,-2 0 0,1 2 0,-1 1 0,1 0 0,0-1 0,0 1 0,0 0 0,-1 0 0,1-1 0,-1 0 0,1 0 0,0 0 0,0-1 0,0 0 0,-1 1 0,1 1 0,-1 0 0,1 3 0,-1 0 0,-1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41:18.2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1939 24575,'0'-5'0,"0"0"0,0 1 0,0 0 0,0-1 0,1 0 0,0 0 0,1-1 0,0 2 0,-1 0 0,0 0 0,0 0 0,0 0 0,0-1 0,1 1 0,-1 0 0,0 0 0,1 0 0,-1 1 0,1-1 0,0 0 0,0-1 0,1 0 0,-1 0 0,2 0 0,-2 0 0,-1-1 0,1 1 0,-1 1 0,1 1 0,0 0 0,-1 0 0,1 0 0,0 0 0,-1 0 0,1 0 0,-1-2 0,1 1 0,0 0 0,0-1 0,0 0 0,0 0 0,0 0 0,0 1 0,0-1 0,0 0 0,0-1 0,0 1 0,0 0 0,0 1 0,0 0 0,-1 0 0,1 0 0,-1-1 0,0 1 0,0-1 0,0-1 0,0-1 0,1-2 0,1 1 0,0 0 0,0 0 0,1 1 0,-2-2 0,0-2 0,1 1 0,0 2 0,-1 1 0,-1 2 0,0 1 0,1 0 0,0-1 0,-1 1 0,0-1 0,0 1 0,0 0 0,0-1 0,1 0 0,0-2 0,-1-2 0,0-1 0,1 0 0,-1 2 0,1-1 0,0 0 0,0 0 0,0-1 0,-1 0 0,0 1 0,0 1 0,-1 4 0,1-1 0,0 1 0,1-1 0,-1 1 0,-1 0 0,0-2 0,0 0 0,0 1 0,2-1 0,-1 1 0,0 1 0,0-1 0,0-1 0,0-1 0,0-2 0,-1 0 0,1 1 0,0-1 0,0 0 0,1 1 0,0 2 0,-1 1 0,0 1 0,-1 0 0,0-1 0,0 1 0,0 0 0,1-1 0,0 1 0,0-1 0,0 1 0,-1-1 0,1 0 0,0 0 0,0-3 0,1 0 0,-1 0 0,0 0 0,1 1 0,-1-1 0,1 0 0,-1 1 0,1 1 0,-1 0 0,0 1 0,-1 1 0,0-1 0,1 1 0,0 0 0,0-1 0,0 1 0,-1 0 0,1-1 0,0 1 0,0-1 0,0-1 0,0 0 0,0 0 0,0-1 0,0 0 0,0 0 0,0 0 0,1-1 0,1 1 0,-2-1 0,0 2 0,-1 1 0,1 2 0,0-2 0,0 1 0,0-1 0,0-1 0,0 2 0,0-1 0,0 1 0,-1-1 0,1 1 0,0-1 0,2-2 0,-1-2 0,-1-1 0,1 0 0,-1 1 0,0 1 0,1-2 0,0-1 0,-1 2 0,0 2 0,0 2 0,0 1 0,0 0 0,0-1 0,-1 1 0,0-1 0,1 1 0,0 0 0,0-1 0,0 1 0,-1-1 0,0 0 0,1-1 0,0 0 0,0-1 0,0 0 0,-1 1 0,0-1 0,0 1 0,1-1 0,0 2 0,0 0 0,0 1 0,-1 0 0,0-1 0,0 1 0,0 0 0,0 0 0,1-1 0,0 1 0,0-1 0,0 1 0,-1-2 0,0-2 0,1 0 0,0-1 0,0 0 0,0-1 0,0 0 0,-1 0 0,0 1 0,0 3 0,1-1 0,0 3 0,0 0 0,0 0 0,-1-1 0,1 1 0,0-1 0,0 1 0,0 0 0,-1-1 0,0-1 0,0 0 0,0-2 0,2 1 0,-1 0 0,0-1 0,-1 0 0,0 1 0,0-1 0,0 0 0,0 2 0,0 1 0,0 0 0,0 1 0,0-1 0,0 1 0,0 0 0,0-1 0,0 1 0,0-1 0,0 1 0,0-1 0,0-2 0,0-2 0,0-1 0,0 0 0,0 1 0,0 1 0,1-1 0,0 0 0,0 0 0,0 1 0,-1 2 0,0 1 0,0 1 0,0-1 0,0 1 0,0 0 0,0 0 0,0-1 0,0 1 0,0-1 0,0-1 0,0-1 0,0-1 0,0-1 0,0 0 0,0 0 0,0 0 0,1-1 0,1 0 0,0 0 0,0 1 0,-1 1 0,0 1 0,-1 2 0,0 0 0,0 1 0,0-2 0,1 1 0,0-1 0,1-1 0,-1 1 0,-1-2 0,1-1 0,1-1 0,0-2 0,0 1 0,0 0 0,0 0 0,1 0 0,1 1 0,-1 0 0,0 1 0,0 2 0,-1 0 0,-1 2 0,0 1 0,0 0 0,0-1 0,0 1 0,0-1 0,0 0 0,1-1 0,0 1 0,0 0 0,0 1 0,-1 0 0,0 0 0,-1 0 0,0 0 0,0 2 0,0 0 0,0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8:41:19.9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0 112 24575,'0'-9'0,"0"2"0,0 1 0,0 2 0,0 0 0,0 0 0,0 0 0,0 0 0,0 0 0,0 0 0,1-1 0,0 1 0,0 0 0,0 0 0,-1 0 0,0 0 0,0 0 0,0 0 0,0 0 0,1 1 0,0 0 0,0 0 0,0-1 0,-1 0 0,0 0 0,0 2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5B707-F8E4-EC40-B55B-EB30494721AF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A1281-746D-CC42-B61A-2B481DE5D3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6847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3891-03D2-5443-8D25-6D3794F0AB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94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3891-03D2-5443-8D25-6D3794F0AB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8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3891-03D2-5443-8D25-6D3794F0AB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12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3891-03D2-5443-8D25-6D3794F0AB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2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1281-746D-CC42-B61A-2B481DE5D3F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761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3891-03D2-5443-8D25-6D3794F0AB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48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3891-03D2-5443-8D25-6D3794F0AB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66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3891-03D2-5443-8D25-6D3794F0AB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12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3891-03D2-5443-8D25-6D3794F0AB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91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3891-03D2-5443-8D25-6D3794F0AB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96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3891-03D2-5443-8D25-6D3794F0AB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38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3891-03D2-5443-8D25-6D3794F0AB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9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12F89-D755-0CB2-4DAD-98A453135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FD2740F-3936-E853-5C55-FD9C39A46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55FE165-8A57-FF4E-9D43-017BF8E81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3433FCE-C9C5-6883-F3BC-14C7AB3A1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9C49204-47E2-465A-876F-078E6074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0241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1BBD1-A855-2E4E-A55E-3BEF757D8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863F225-4926-637C-72D8-C71B3B559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8F329A0-306F-C301-F526-3E27E0B3B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3A29E43-E9FE-E123-0BDD-AD2F9D5B4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2E3777-A3F8-E3D0-CD25-92F007C54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086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A52A3EB-6445-D15C-ADE0-DFAB3E405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DCBF510-8A04-22AC-B639-3B25A3CE1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BD739B-5BEE-F1A8-811C-425540982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FC346E-2B21-BA98-0737-68443A1F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E98CDD9-4045-7FBE-AE43-AF9CD96FB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78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49CEA-07C8-4839-1780-A25627B7F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84C557A-723E-B32F-D3DD-341F22840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5B8919F-B491-94A3-766A-7933B2C8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8CB9B82-1071-15AC-B6B0-3F954E62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48CD3CD-2128-3E3B-B65A-51CF13C5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580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2D824-8A34-8DE5-5FA5-957306786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492D27E-6EF2-56E9-FEC4-5C531BBD7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10ECAC1-46DD-0C0D-34F3-426356720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F9EA8D2-A8C7-0B1F-E940-38803E1E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F60F1B-A62F-E249-D14B-5BEA5399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1212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944C1-522D-B3FC-BE75-AC01D483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F80221-22D5-3DD9-11B5-5980941D5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DEFB567-6311-2060-0C94-6B9BAFAA1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CB5F6E3-8F8C-AD0E-9F35-0643234D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F501884-913B-CC63-4C18-ACF40FAEF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03B184B-ADC3-623D-65AA-41FF4D94D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904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DEA106-A91B-77CC-98BF-FED4CE152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924297E-5D4C-2008-2FE8-060C5EAA0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7A9DCD3-C900-1725-C42D-B4D61CB68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0E5ED01-011C-E37B-47F9-AA3B4A3E5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A8A9486-206B-FC96-A931-9444ED131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681B646-AA87-C6C5-1364-95C8D8F2E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7534CAA-1E78-921E-E27D-554B12C90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CD83755-8C51-1C4E-5F39-C11790A2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276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03B91-D2DE-6089-7AEA-6120641FE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A2170A9-1430-271F-8D04-DA751E25B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D8FF474-73FF-FC6E-27AB-1DF09222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6383349-0A2C-129D-9257-B513C04AA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043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1CF5770-BA3F-A030-A8E8-7E4CF05A8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88307AC-4072-7E9F-3833-230278622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415A574-AAC3-FCB6-3ED5-7349E114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66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3ACBF-4989-5BE9-A1C5-8539D29A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34F46B5-5423-B0CB-46A0-5B2A4E3F9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575C66E-4774-4380-4C43-C01EAA0D2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091F418-8A57-6DD5-D180-06CC63B5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7366EBC-FB8E-4195-F431-2F69C0AEA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5457FDB-E6D2-E14E-CFF7-DDB8A8264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213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8C017-D908-1B3E-0095-541826D2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C168527-656E-A2F3-7D0B-88A11DD07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B55DFFD-1FF6-B648-377B-17FB3B10F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387C300-0713-4EFE-8E75-578E9A3C2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BDBF217-3951-7D5B-9707-F8015E2A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E8A6E5D-900C-81E0-FDB6-3D449989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752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8230B41-1C97-D7BF-79F4-799364ACA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350D8F4-F8B6-792D-18AD-634D3144A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67A6ED5-9109-6047-D571-4FE640E67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6C2CF-1C88-144D-9EF6-AF03C84B0442}" type="datetimeFigureOut">
              <a:rPr lang="da-DK" smtClean="0"/>
              <a:t>15.11.2023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1D20AA5-70A3-4C3D-8A09-415DB9818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3B86B60-B2F2-80A1-8AED-450BE884E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70CC8-E9BE-0347-B591-3B1D8A7480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797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3" Type="http://schemas.openxmlformats.org/officeDocument/2006/relationships/image" Target="../media/image12.pn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9.png"/><Relationship Id="rId10" Type="http://schemas.openxmlformats.org/officeDocument/2006/relationships/image" Target="../media/image64.jpeg"/><Relationship Id="rId4" Type="http://schemas.openxmlformats.org/officeDocument/2006/relationships/image" Target="../media/image13.svg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12.pn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13.svg"/><Relationship Id="rId9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2.png"/><Relationship Id="rId7" Type="http://schemas.openxmlformats.org/officeDocument/2006/relationships/package" Target="../embeddings/Bin_rt_Microsoft_Excel-regneark.xlsb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11" Type="http://schemas.openxmlformats.org/officeDocument/2006/relationships/package" Target="../embeddings/Microsoft_Word-dokument1.docx"/><Relationship Id="rId5" Type="http://schemas.openxmlformats.org/officeDocument/2006/relationships/package" Target="../embeddings/Microsoft_Excel-regneark.xlsx"/><Relationship Id="rId10" Type="http://schemas.openxmlformats.org/officeDocument/2006/relationships/image" Target="../media/image85.emf"/><Relationship Id="rId4" Type="http://schemas.openxmlformats.org/officeDocument/2006/relationships/image" Target="../media/image13.svg"/><Relationship Id="rId9" Type="http://schemas.openxmlformats.org/officeDocument/2006/relationships/package" Target="../embeddings/Microsoft_Word-dokument.docx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8.jpeg"/><Relationship Id="rId4" Type="http://schemas.openxmlformats.org/officeDocument/2006/relationships/image" Target="../media/image5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8.png"/><Relationship Id="rId3" Type="http://schemas.openxmlformats.org/officeDocument/2006/relationships/image" Target="../media/image20.svg"/><Relationship Id="rId21" Type="http://schemas.openxmlformats.org/officeDocument/2006/relationships/image" Target="../media/image13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9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" Type="http://schemas.openxmlformats.org/officeDocument/2006/relationships/image" Target="../media/image12.png"/><Relationship Id="rId21" Type="http://schemas.openxmlformats.org/officeDocument/2006/relationships/image" Target="../media/image49.png"/><Relationship Id="rId7" Type="http://schemas.openxmlformats.org/officeDocument/2006/relationships/image" Target="../media/image42.jpeg"/><Relationship Id="rId12" Type="http://schemas.openxmlformats.org/officeDocument/2006/relationships/customXml" Target="../ink/ink3.xml"/><Relationship Id="rId17" Type="http://schemas.openxmlformats.org/officeDocument/2006/relationships/image" Target="../media/image47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4.png"/><Relationship Id="rId24" Type="http://schemas.openxmlformats.org/officeDocument/2006/relationships/customXml" Target="../ink/ink9.xml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23" Type="http://schemas.openxmlformats.org/officeDocument/2006/relationships/image" Target="../media/image50.png"/><Relationship Id="rId28" Type="http://schemas.openxmlformats.org/officeDocument/2006/relationships/customXml" Target="../ink/ink11.xml"/><Relationship Id="rId10" Type="http://schemas.openxmlformats.org/officeDocument/2006/relationships/customXml" Target="../ink/ink2.xml"/><Relationship Id="rId19" Type="http://schemas.openxmlformats.org/officeDocument/2006/relationships/image" Target="../media/image48.png"/><Relationship Id="rId31" Type="http://schemas.openxmlformats.org/officeDocument/2006/relationships/image" Target="../media/image54.png"/><Relationship Id="rId4" Type="http://schemas.openxmlformats.org/officeDocument/2006/relationships/image" Target="../media/image13.svg"/><Relationship Id="rId9" Type="http://schemas.openxmlformats.org/officeDocument/2006/relationships/image" Target="../media/image43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52.png"/><Relationship Id="rId30" Type="http://schemas.openxmlformats.org/officeDocument/2006/relationships/customXml" Target="../ink/ink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jernbane, sky, spor/bane&#10;&#10;Automatisk genereret beskrivelse">
            <a:extLst>
              <a:ext uri="{FF2B5EF4-FFF2-40B4-BE49-F238E27FC236}">
                <a16:creationId xmlns:a16="http://schemas.microsoft.com/office/drawing/2014/main" id="{DBE34790-6D2E-3A7A-A1C3-753F8B9AC2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017" y="-1"/>
            <a:ext cx="12298017" cy="75974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076553-F43C-00CF-47F5-3B3BA7EF9366}"/>
              </a:ext>
            </a:extLst>
          </p:cNvPr>
          <p:cNvSpPr txBox="1"/>
          <p:nvPr/>
        </p:nvSpPr>
        <p:spPr>
          <a:xfrm>
            <a:off x="326108" y="637514"/>
            <a:ext cx="63651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udlandsophold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Glasgow,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Skotland</a:t>
            </a:r>
            <a:endParaRPr lang="en-GB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2023</a:t>
            </a:r>
            <a:r>
              <a:rPr lang="en-GB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Lige forbindelse 64">
            <a:extLst>
              <a:ext uri="{FF2B5EF4-FFF2-40B4-BE49-F238E27FC236}">
                <a16:creationId xmlns:a16="http://schemas.microsoft.com/office/drawing/2014/main" id="{2826EE52-5D55-82D4-77C9-8D9C489122E3}"/>
              </a:ext>
            </a:extLst>
          </p:cNvPr>
          <p:cNvCxnSpPr>
            <a:cxnSpLocks/>
          </p:cNvCxnSpPr>
          <p:nvPr/>
        </p:nvCxnSpPr>
        <p:spPr>
          <a:xfrm>
            <a:off x="675536" y="1602443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983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3">
            <a:extLst>
              <a:ext uri="{FF2B5EF4-FFF2-40B4-BE49-F238E27FC236}">
                <a16:creationId xmlns:a16="http://schemas.microsoft.com/office/drawing/2014/main" id="{178F4243-797D-D2EC-E190-9ADA2F711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D9FCD-8D65-E932-962F-58718A9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383" y="132101"/>
            <a:ext cx="10515600" cy="1325563"/>
          </a:xfrm>
          <a:ln>
            <a:noFill/>
          </a:ln>
        </p:spPr>
        <p:txBody>
          <a:bodyPr/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skotske rammer – Situationen i UK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Lige forbindelse 64">
            <a:extLst>
              <a:ext uri="{FF2B5EF4-FFF2-40B4-BE49-F238E27FC236}">
                <a16:creationId xmlns:a16="http://schemas.microsoft.com/office/drawing/2014/main" id="{6262CCCE-0C23-D7FE-B237-A3654E83DA5C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D4FE73F-AE96-5A62-6581-2BF384D10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D7E90E0-B6C7-276E-9F5B-55BB4EC447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78" y="1631955"/>
            <a:ext cx="5824323" cy="148809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0EA2752-EECA-E7A7-02A1-A866A9EA05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471" y="1631955"/>
            <a:ext cx="3442734" cy="268769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F5C69AD-D066-9D32-83D6-AA30B1E923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78" y="3568921"/>
            <a:ext cx="3577915" cy="242602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42B1B848-B6EB-75BA-10D1-21BD9538E3B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063" y="4739686"/>
            <a:ext cx="5294159" cy="1253716"/>
          </a:xfrm>
          <a:prstGeom prst="rect">
            <a:avLst/>
          </a:prstGeom>
        </p:spPr>
      </p:pic>
      <p:sp>
        <p:nvSpPr>
          <p:cNvPr id="13" name="Oval 5">
            <a:extLst>
              <a:ext uri="{FF2B5EF4-FFF2-40B4-BE49-F238E27FC236}">
                <a16:creationId xmlns:a16="http://schemas.microsoft.com/office/drawing/2014/main" id="{6CC9859F-CC60-9938-1799-9E6654ADFC7B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9">
            <a:extLst>
              <a:ext uri="{FF2B5EF4-FFF2-40B4-BE49-F238E27FC236}">
                <a16:creationId xmlns:a16="http://schemas.microsoft.com/office/drawing/2014/main" id="{8D48DC3A-DC0F-85AE-4D0D-3B634148B346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D2E0FDC3-5E63-A89E-46B6-A6ADBB3DD18B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90AADE"/>
          </a:solidFill>
          <a:ln>
            <a:solidFill>
              <a:srgbClr val="90A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11E1729E-093B-06D2-A212-935401A9C622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4">
            <a:extLst>
              <a:ext uri="{FF2B5EF4-FFF2-40B4-BE49-F238E27FC236}">
                <a16:creationId xmlns:a16="http://schemas.microsoft.com/office/drawing/2014/main" id="{6EF807F9-385A-E068-3CB1-A878AC857927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5">
            <a:extLst>
              <a:ext uri="{FF2B5EF4-FFF2-40B4-BE49-F238E27FC236}">
                <a16:creationId xmlns:a16="http://schemas.microsoft.com/office/drawing/2014/main" id="{5C702C6D-BF30-7A17-B7CE-0C91C1900774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3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3">
            <a:extLst>
              <a:ext uri="{FF2B5EF4-FFF2-40B4-BE49-F238E27FC236}">
                <a16:creationId xmlns:a16="http://schemas.microsoft.com/office/drawing/2014/main" id="{178F4243-797D-D2EC-E190-9ADA2F711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D9FCD-8D65-E932-962F-58718A9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165893"/>
            <a:ext cx="10515600" cy="1325563"/>
          </a:xfrm>
          <a:ln>
            <a:noFill/>
          </a:ln>
        </p:spPr>
        <p:txBody>
          <a:bodyPr/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Indholdet – 11/10 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Lige forbindelse 64">
            <a:extLst>
              <a:ext uri="{FF2B5EF4-FFF2-40B4-BE49-F238E27FC236}">
                <a16:creationId xmlns:a16="http://schemas.microsoft.com/office/drawing/2014/main" id="{6262CCCE-0C23-D7FE-B237-A3654E83DA5C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D4FE73F-AE96-5A62-6581-2BF384D10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pic>
        <p:nvPicPr>
          <p:cNvPr id="13" name="Billede 12" descr="Et billede, der indeholder mad, Friturestegt mad/stegt mad, Pommes frites, Fastfood&#10;&#10;Automatisk genereret beskrivelse">
            <a:extLst>
              <a:ext uri="{FF2B5EF4-FFF2-40B4-BE49-F238E27FC236}">
                <a16:creationId xmlns:a16="http://schemas.microsoft.com/office/drawing/2014/main" id="{CEF56F64-3059-59B0-9231-D1CFBBAF43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09335" y="4521844"/>
            <a:ext cx="2123781" cy="1592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Billede 17" descr="Et billede, der indeholder mad, bord, plate/tallerken, bordservice&#10;&#10;Automatisk genereret beskrivelse">
            <a:extLst>
              <a:ext uri="{FF2B5EF4-FFF2-40B4-BE49-F238E27FC236}">
                <a16:creationId xmlns:a16="http://schemas.microsoft.com/office/drawing/2014/main" id="{CF01A0C0-12C7-9051-A26A-E4F7BB9E0E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91384" y="1852477"/>
            <a:ext cx="2207618" cy="1655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Billede 20" descr="Et billede, der indeholder udendørs, vand, sky, genspejling&#10;&#10;Automatisk genereret beskrivelse">
            <a:extLst>
              <a:ext uri="{FF2B5EF4-FFF2-40B4-BE49-F238E27FC236}">
                <a16:creationId xmlns:a16="http://schemas.microsoft.com/office/drawing/2014/main" id="{0408A18A-375B-111B-CDAE-20C731CBD9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71781" y="4496417"/>
            <a:ext cx="1920366" cy="144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Billede 22" descr="Et billede, der indeholder udendørs, sky, træ, plante&#10;&#10;Automatisk genereret beskrivelse">
            <a:extLst>
              <a:ext uri="{FF2B5EF4-FFF2-40B4-BE49-F238E27FC236}">
                <a16:creationId xmlns:a16="http://schemas.microsoft.com/office/drawing/2014/main" id="{34AF3E71-2E6A-F388-835B-92FA48E13A3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64837" y="3956120"/>
            <a:ext cx="2193165" cy="164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Billede 24" descr="Et billede, der indeholder udendørs, natur, landskab, sky&#10;&#10;Automatisk genereret beskrivelse">
            <a:extLst>
              <a:ext uri="{FF2B5EF4-FFF2-40B4-BE49-F238E27FC236}">
                <a16:creationId xmlns:a16="http://schemas.microsoft.com/office/drawing/2014/main" id="{96C828FE-02FA-9F30-7413-01897B39ED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70903" y="1980959"/>
            <a:ext cx="2049289" cy="1536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Billede 26" descr="Et billede, der indeholder sky, udendørs, landskab, træ&#10;&#10;Automatisk genereret beskrivelse">
            <a:extLst>
              <a:ext uri="{FF2B5EF4-FFF2-40B4-BE49-F238E27FC236}">
                <a16:creationId xmlns:a16="http://schemas.microsoft.com/office/drawing/2014/main" id="{5C85CB70-4BFD-8790-7CD0-9F7E70AD66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80075" y="1630854"/>
            <a:ext cx="2193165" cy="164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Billede 32" descr="Et billede, der indeholder udendørs, sky, træ, natur&#10;&#10;Automatisk genereret beskrivelse">
            <a:extLst>
              <a:ext uri="{FF2B5EF4-FFF2-40B4-BE49-F238E27FC236}">
                <a16:creationId xmlns:a16="http://schemas.microsoft.com/office/drawing/2014/main" id="{DF7D1CDC-1596-212C-6591-ACF34D0E046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6407" y="3982457"/>
            <a:ext cx="2488330" cy="1866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Billede 34" descr="Et billede, der indeholder udendørs, sky, træ, fly&#10;&#10;Automatisk genereret beskrivelse">
            <a:extLst>
              <a:ext uri="{FF2B5EF4-FFF2-40B4-BE49-F238E27FC236}">
                <a16:creationId xmlns:a16="http://schemas.microsoft.com/office/drawing/2014/main" id="{64351DFB-9D3F-3D23-0CBA-72D88973AEB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0729" y="1956747"/>
            <a:ext cx="2395182" cy="1796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Billede 36" descr="Et billede, der indeholder tøj, person, vandretur, skærmbillede&#10;&#10;Automatisk genereret beskrivelse">
            <a:extLst>
              <a:ext uri="{FF2B5EF4-FFF2-40B4-BE49-F238E27FC236}">
                <a16:creationId xmlns:a16="http://schemas.microsoft.com/office/drawing/2014/main" id="{9E5EB829-1505-4706-7321-0051A6A8632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603" y="1323957"/>
            <a:ext cx="1829475" cy="2516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Billede 38" descr="Et billede, der indeholder sky, udendørs, bygning, tøj&#10;&#10;Automatisk genereret beskrivelse">
            <a:extLst>
              <a:ext uri="{FF2B5EF4-FFF2-40B4-BE49-F238E27FC236}">
                <a16:creationId xmlns:a16="http://schemas.microsoft.com/office/drawing/2014/main" id="{7215B3F3-C7D9-0EF1-D285-2F41D902A05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0927" y="4386057"/>
            <a:ext cx="2266761" cy="1660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Billede 40" descr="Et billede, der indeholder skærmbillede, multimedier, software, video&#10;&#10;Automatisk genereret beskrivelse">
            <a:extLst>
              <a:ext uri="{FF2B5EF4-FFF2-40B4-BE49-F238E27FC236}">
                <a16:creationId xmlns:a16="http://schemas.microsoft.com/office/drawing/2014/main" id="{072D1B33-8D3C-DB87-3CE3-A91286EA84F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753" y="4064847"/>
            <a:ext cx="2140131" cy="1618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2" name="Oval 5">
            <a:extLst>
              <a:ext uri="{FF2B5EF4-FFF2-40B4-BE49-F238E27FC236}">
                <a16:creationId xmlns:a16="http://schemas.microsoft.com/office/drawing/2014/main" id="{7C32CD2C-D305-416C-FD34-05D29B92304E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9">
            <a:extLst>
              <a:ext uri="{FF2B5EF4-FFF2-40B4-BE49-F238E27FC236}">
                <a16:creationId xmlns:a16="http://schemas.microsoft.com/office/drawing/2014/main" id="{8798B833-4542-8D35-78C8-587EF4C93E01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11">
            <a:extLst>
              <a:ext uri="{FF2B5EF4-FFF2-40B4-BE49-F238E27FC236}">
                <a16:creationId xmlns:a16="http://schemas.microsoft.com/office/drawing/2014/main" id="{471A5271-2373-8881-5584-6A2C0373FC3D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13">
            <a:extLst>
              <a:ext uri="{FF2B5EF4-FFF2-40B4-BE49-F238E27FC236}">
                <a16:creationId xmlns:a16="http://schemas.microsoft.com/office/drawing/2014/main" id="{0CCFBAC3-C94C-1EFA-8D22-0F1D1CB711DA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90AADE"/>
          </a:solidFill>
          <a:ln>
            <a:solidFill>
              <a:srgbClr val="90A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14">
            <a:extLst>
              <a:ext uri="{FF2B5EF4-FFF2-40B4-BE49-F238E27FC236}">
                <a16:creationId xmlns:a16="http://schemas.microsoft.com/office/drawing/2014/main" id="{2C6DD2A8-3623-6CEC-88CE-F07FAE955825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15">
            <a:extLst>
              <a:ext uri="{FF2B5EF4-FFF2-40B4-BE49-F238E27FC236}">
                <a16:creationId xmlns:a16="http://schemas.microsoft.com/office/drawing/2014/main" id="{4A880818-9CF7-DFCF-32AD-042B888E3DCA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person, bordservice, Ansigt, tøj&#10;&#10;Automatisk genereret beskrivelse">
            <a:extLst>
              <a:ext uri="{FF2B5EF4-FFF2-40B4-BE49-F238E27FC236}">
                <a16:creationId xmlns:a16="http://schemas.microsoft.com/office/drawing/2014/main" id="{8F20A0BE-8D03-0A09-499B-85DAA3E698D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28" y="1288639"/>
            <a:ext cx="1735114" cy="2282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9979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3">
            <a:extLst>
              <a:ext uri="{FF2B5EF4-FFF2-40B4-BE49-F238E27FC236}">
                <a16:creationId xmlns:a16="http://schemas.microsoft.com/office/drawing/2014/main" id="{178F4243-797D-D2EC-E190-9ADA2F711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D9FCD-8D65-E932-962F-58718A9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165893"/>
            <a:ext cx="10515600" cy="1325563"/>
          </a:xfrm>
          <a:ln>
            <a:noFill/>
          </a:ln>
        </p:spPr>
        <p:txBody>
          <a:bodyPr/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Indholdet – 11/10 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Lige forbindelse 64">
            <a:extLst>
              <a:ext uri="{FF2B5EF4-FFF2-40B4-BE49-F238E27FC236}">
                <a16:creationId xmlns:a16="http://schemas.microsoft.com/office/drawing/2014/main" id="{6262CCCE-0C23-D7FE-B237-A3654E83DA5C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D4FE73F-AE96-5A62-6581-2BF384D10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pic>
        <p:nvPicPr>
          <p:cNvPr id="5" name="Billede 4" descr="Et billede, der indeholder udendørs, sky, vandretur, tøj&#10;&#10;Automatisk genereret beskrivelse">
            <a:extLst>
              <a:ext uri="{FF2B5EF4-FFF2-40B4-BE49-F238E27FC236}">
                <a16:creationId xmlns:a16="http://schemas.microsoft.com/office/drawing/2014/main" id="{A35BD0C9-A098-6CAA-9E4B-ADE189F33D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21" y="1291581"/>
            <a:ext cx="3864896" cy="289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Billede 7" descr="Et billede, der indeholder udendørs, sky, natur, landskab&#10;&#10;Automatisk genereret beskrivelse">
            <a:extLst>
              <a:ext uri="{FF2B5EF4-FFF2-40B4-BE49-F238E27FC236}">
                <a16:creationId xmlns:a16="http://schemas.microsoft.com/office/drawing/2014/main" id="{990F3009-962D-F5FF-4A59-BBBF68AC93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4015" y="4754413"/>
            <a:ext cx="2046332" cy="1534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Billede 16" descr="Et billede, der indeholder udendørs, græs, natur, plante&#10;&#10;Automatisk genereret beskrivelse">
            <a:extLst>
              <a:ext uri="{FF2B5EF4-FFF2-40B4-BE49-F238E27FC236}">
                <a16:creationId xmlns:a16="http://schemas.microsoft.com/office/drawing/2014/main" id="{9674CA52-6BEE-725E-7307-9A0C8C8EBB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40578" y="4752773"/>
            <a:ext cx="2046331" cy="1534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Billede 21" descr="Et billede, der indeholder person, bordservice, bord, tøj&#10;&#10;Automatisk genereret beskrivelse">
            <a:extLst>
              <a:ext uri="{FF2B5EF4-FFF2-40B4-BE49-F238E27FC236}">
                <a16:creationId xmlns:a16="http://schemas.microsoft.com/office/drawing/2014/main" id="{2EF8572C-0D3E-37D5-5F47-0240EDF93D6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478" y="4118605"/>
            <a:ext cx="1817643" cy="2424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Billede 25" descr="Et billede, der indeholder sky, udendørs, græs, natur&#10;&#10;Automatisk genereret beskrivelse">
            <a:extLst>
              <a:ext uri="{FF2B5EF4-FFF2-40B4-BE49-F238E27FC236}">
                <a16:creationId xmlns:a16="http://schemas.microsoft.com/office/drawing/2014/main" id="{66A4BB34-F470-9617-C73E-0A976C52B2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926" y="973456"/>
            <a:ext cx="1852810" cy="2471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Billede 28" descr="Et billede, der indeholder sky, udendørs, vandretur, græs&#10;&#10;Automatisk genereret beskrivelse">
            <a:extLst>
              <a:ext uri="{FF2B5EF4-FFF2-40B4-BE49-F238E27FC236}">
                <a16:creationId xmlns:a16="http://schemas.microsoft.com/office/drawing/2014/main" id="{F1BE2CC9-81BB-2BEC-2FF2-016D9976A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824" y="1438454"/>
            <a:ext cx="1952690" cy="2485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Billede 31" descr="Et billede, der indeholder sky, udendørs, græs, vandretur&#10;&#10;Automatisk genereret beskrivelse">
            <a:extLst>
              <a:ext uri="{FF2B5EF4-FFF2-40B4-BE49-F238E27FC236}">
                <a16:creationId xmlns:a16="http://schemas.microsoft.com/office/drawing/2014/main" id="{5A586C53-695E-3148-298A-5732575919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875" y="1275572"/>
            <a:ext cx="1952690" cy="2364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Billede 35" descr="Et billede, der indeholder tøj, person, menneske, vinbrug&#10;&#10;Automatisk genereret beskrivelse">
            <a:extLst>
              <a:ext uri="{FF2B5EF4-FFF2-40B4-BE49-F238E27FC236}">
                <a16:creationId xmlns:a16="http://schemas.microsoft.com/office/drawing/2014/main" id="{27962AEC-0F64-19DE-7FD2-5C4589231D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6881" y="3858076"/>
            <a:ext cx="1973683" cy="2605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4" name="Oval 5">
            <a:extLst>
              <a:ext uri="{FF2B5EF4-FFF2-40B4-BE49-F238E27FC236}">
                <a16:creationId xmlns:a16="http://schemas.microsoft.com/office/drawing/2014/main" id="{E84F8AF3-80C4-FE5A-FEB8-06CF3C7F8D0F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9">
            <a:extLst>
              <a:ext uri="{FF2B5EF4-FFF2-40B4-BE49-F238E27FC236}">
                <a16:creationId xmlns:a16="http://schemas.microsoft.com/office/drawing/2014/main" id="{17CB366A-F19E-50F8-F92E-F200239FA3D5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11">
            <a:extLst>
              <a:ext uri="{FF2B5EF4-FFF2-40B4-BE49-F238E27FC236}">
                <a16:creationId xmlns:a16="http://schemas.microsoft.com/office/drawing/2014/main" id="{A8D24B96-4DC3-B938-C7F6-92FFC6C678B7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13">
            <a:extLst>
              <a:ext uri="{FF2B5EF4-FFF2-40B4-BE49-F238E27FC236}">
                <a16:creationId xmlns:a16="http://schemas.microsoft.com/office/drawing/2014/main" id="{0950729E-FFEC-2708-1CA5-89072E8F5778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90AADE"/>
          </a:solidFill>
          <a:ln>
            <a:solidFill>
              <a:srgbClr val="90A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14">
            <a:extLst>
              <a:ext uri="{FF2B5EF4-FFF2-40B4-BE49-F238E27FC236}">
                <a16:creationId xmlns:a16="http://schemas.microsoft.com/office/drawing/2014/main" id="{C1E3B1A4-ABFC-B233-0D50-1E29BFD7F243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15">
            <a:extLst>
              <a:ext uri="{FF2B5EF4-FFF2-40B4-BE49-F238E27FC236}">
                <a16:creationId xmlns:a16="http://schemas.microsoft.com/office/drawing/2014/main" id="{B641CD71-FD70-402B-9F44-5799FA1A300A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udendørs, sky, træ, vand&#10;&#10;Automatisk genereret beskrivelse">
            <a:extLst>
              <a:ext uri="{FF2B5EF4-FFF2-40B4-BE49-F238E27FC236}">
                <a16:creationId xmlns:a16="http://schemas.microsoft.com/office/drawing/2014/main" id="{9CE6539F-3176-A1C7-C081-A47526AF80A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70915" y="3959554"/>
            <a:ext cx="2552077" cy="1914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1064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3">
            <a:extLst>
              <a:ext uri="{FF2B5EF4-FFF2-40B4-BE49-F238E27FC236}">
                <a16:creationId xmlns:a16="http://schemas.microsoft.com/office/drawing/2014/main" id="{178F4243-797D-D2EC-E190-9ADA2F711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D9FCD-8D65-E932-962F-58718A9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165893"/>
            <a:ext cx="10515600" cy="1325563"/>
          </a:xfrm>
          <a:ln>
            <a:noFill/>
          </a:ln>
        </p:spPr>
        <p:txBody>
          <a:bodyPr/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Reflektion – efter turen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Lige forbindelse 64">
            <a:extLst>
              <a:ext uri="{FF2B5EF4-FFF2-40B4-BE49-F238E27FC236}">
                <a16:creationId xmlns:a16="http://schemas.microsoft.com/office/drawing/2014/main" id="{6262CCCE-0C23-D7FE-B237-A3654E83DA5C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D4FE73F-AE96-5A62-6581-2BF384D10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sp>
        <p:nvSpPr>
          <p:cNvPr id="3" name="Afrundet rektangel 2">
            <a:extLst>
              <a:ext uri="{FF2B5EF4-FFF2-40B4-BE49-F238E27FC236}">
                <a16:creationId xmlns:a16="http://schemas.microsoft.com/office/drawing/2014/main" id="{EDE8404D-582A-E370-1DA3-475D9B772872}"/>
              </a:ext>
            </a:extLst>
          </p:cNvPr>
          <p:cNvSpPr/>
          <p:nvPr/>
        </p:nvSpPr>
        <p:spPr>
          <a:xfrm>
            <a:off x="1238524" y="1657348"/>
            <a:ext cx="1891223" cy="851296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Rejs så meget som muligt – Brug de penge, det koster.</a:t>
            </a:r>
          </a:p>
        </p:txBody>
      </p:sp>
      <p:sp>
        <p:nvSpPr>
          <p:cNvPr id="7" name="Afrundet rektangel 6">
            <a:extLst>
              <a:ext uri="{FF2B5EF4-FFF2-40B4-BE49-F238E27FC236}">
                <a16:creationId xmlns:a16="http://schemas.microsoft.com/office/drawing/2014/main" id="{6E75D16A-CAD5-5DA2-4570-AF9CF18AB02C}"/>
              </a:ext>
            </a:extLst>
          </p:cNvPr>
          <p:cNvSpPr/>
          <p:nvPr/>
        </p:nvSpPr>
        <p:spPr>
          <a:xfrm>
            <a:off x="5150388" y="1657348"/>
            <a:ext cx="1891223" cy="851296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 ALTID JA til alt, når I er afsted – Få det bedste ud af tiden, mens I er der.</a:t>
            </a:r>
          </a:p>
        </p:txBody>
      </p:sp>
      <p:sp>
        <p:nvSpPr>
          <p:cNvPr id="11" name="Afrundet rektangel 10">
            <a:extLst>
              <a:ext uri="{FF2B5EF4-FFF2-40B4-BE49-F238E27FC236}">
                <a16:creationId xmlns:a16="http://schemas.microsoft.com/office/drawing/2014/main" id="{B7594665-AD9B-12B9-56FE-42693C50E65A}"/>
              </a:ext>
            </a:extLst>
          </p:cNvPr>
          <p:cNvSpPr/>
          <p:nvPr/>
        </p:nvSpPr>
        <p:spPr>
          <a:xfrm>
            <a:off x="9166871" y="1657348"/>
            <a:ext cx="1891223" cy="851296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NYD DET – Fokuser på alt det gode, frem for det lidt trælse.</a:t>
            </a:r>
          </a:p>
        </p:txBody>
      </p:sp>
      <p:pic>
        <p:nvPicPr>
          <p:cNvPr id="18" name="Billede 17" descr="Et billede, der indeholder flaske, Kapsel, indendørs, gulv&#10;&#10;Automatisk genereret beskrivelse">
            <a:extLst>
              <a:ext uri="{FF2B5EF4-FFF2-40B4-BE49-F238E27FC236}">
                <a16:creationId xmlns:a16="http://schemas.microsoft.com/office/drawing/2014/main" id="{2776A112-816B-1F37-90C6-0FAAA20CFB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48303" y="3014435"/>
            <a:ext cx="3096860" cy="2322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Billede 20" descr="Et billede, der indeholder tøj, menneske, Ansigt, person&#10;&#10;Automatisk genereret beskrivelse">
            <a:extLst>
              <a:ext uri="{FF2B5EF4-FFF2-40B4-BE49-F238E27FC236}">
                <a16:creationId xmlns:a16="http://schemas.microsoft.com/office/drawing/2014/main" id="{A4EE7056-508A-728A-E1AF-17BACE97B7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883" y="2674536"/>
            <a:ext cx="2177032" cy="3676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Billede 23" descr="Et billede, der indeholder udendørs, sky, vand, vandretur&#10;&#10;Automatisk genereret beskrivelse">
            <a:extLst>
              <a:ext uri="{FF2B5EF4-FFF2-40B4-BE49-F238E27FC236}">
                <a16:creationId xmlns:a16="http://schemas.microsoft.com/office/drawing/2014/main" id="{7B2AFAE8-697C-DED8-89D1-0223A60D2E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0168" y="3037375"/>
            <a:ext cx="2902710" cy="217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Afrundet rektangel 24">
            <a:extLst>
              <a:ext uri="{FF2B5EF4-FFF2-40B4-BE49-F238E27FC236}">
                <a16:creationId xmlns:a16="http://schemas.microsoft.com/office/drawing/2014/main" id="{EC171AE8-9DE4-5370-D739-3BF50C01EE58}"/>
              </a:ext>
            </a:extLst>
          </p:cNvPr>
          <p:cNvSpPr/>
          <p:nvPr/>
        </p:nvSpPr>
        <p:spPr>
          <a:xfrm>
            <a:off x="9108217" y="5840957"/>
            <a:ext cx="2177032" cy="536841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Selvom Danmark spillede dårligt, så smager Guinness altid godt.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6FECC57A-7B0C-6CEB-A9B2-DE93D63532DC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9">
            <a:extLst>
              <a:ext uri="{FF2B5EF4-FFF2-40B4-BE49-F238E27FC236}">
                <a16:creationId xmlns:a16="http://schemas.microsoft.com/office/drawing/2014/main" id="{3B7E42F6-38BE-1BB1-B6D0-5F5021389129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A3B295AC-9B1C-2EF2-1A8C-F8EDC2635A32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13">
            <a:extLst>
              <a:ext uri="{FF2B5EF4-FFF2-40B4-BE49-F238E27FC236}">
                <a16:creationId xmlns:a16="http://schemas.microsoft.com/office/drawing/2014/main" id="{7420F67A-D4F3-64B7-1763-D6B29350675E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14">
            <a:extLst>
              <a:ext uri="{FF2B5EF4-FFF2-40B4-BE49-F238E27FC236}">
                <a16:creationId xmlns:a16="http://schemas.microsoft.com/office/drawing/2014/main" id="{8B22F9F1-7D5B-BDAA-14FE-DFADD0797D36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90AADE"/>
          </a:solidFill>
          <a:ln>
            <a:solidFill>
              <a:srgbClr val="90A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15">
            <a:extLst>
              <a:ext uri="{FF2B5EF4-FFF2-40B4-BE49-F238E27FC236}">
                <a16:creationId xmlns:a16="http://schemas.microsoft.com/office/drawing/2014/main" id="{3FB077D3-4970-D658-3450-B2DF404E7326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4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3">
            <a:extLst>
              <a:ext uri="{FF2B5EF4-FFF2-40B4-BE49-F238E27FC236}">
                <a16:creationId xmlns:a16="http://schemas.microsoft.com/office/drawing/2014/main" id="{178F4243-797D-D2EC-E190-9ADA2F711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D9FCD-8D65-E932-962F-58718A9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165893"/>
            <a:ext cx="10515600" cy="1325563"/>
          </a:xfrm>
          <a:ln>
            <a:noFill/>
          </a:ln>
        </p:spPr>
        <p:txBody>
          <a:bodyPr/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Skabeloner  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Lige forbindelse 64">
            <a:extLst>
              <a:ext uri="{FF2B5EF4-FFF2-40B4-BE49-F238E27FC236}">
                <a16:creationId xmlns:a16="http://schemas.microsoft.com/office/drawing/2014/main" id="{6262CCCE-0C23-D7FE-B237-A3654E83DA5C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0A0A52A-D0D5-6B1F-F6C7-D33855DF963D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017B25-6B41-55B1-F1EA-A8A44222CF91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6911CD-E1D9-653E-962C-AA44803C8B94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434895-1191-7B9D-5748-99E01293A8ED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9357F2-C7FF-BF4A-34B7-18D83F2081BE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E2F03C-F59C-ECD8-0D68-72754E2B385D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4FE73F-AE96-5A62-6581-2BF384D10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4A34E239-22C5-E74F-B192-62FA5D4E7B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754887"/>
              </p:ext>
            </p:extLst>
          </p:nvPr>
        </p:nvGraphicFramePr>
        <p:xfrm>
          <a:off x="630953" y="2027982"/>
          <a:ext cx="3824528" cy="1841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egneark" r:id="rId5" imgW="44551600" imgH="21450300" progId="Excel.Sheet.12">
                  <p:embed/>
                </p:oleObj>
              </mc:Choice>
              <mc:Fallback>
                <p:oleObj name="Regneark" r:id="rId5" imgW="44551600" imgH="21450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0953" y="2027982"/>
                        <a:ext cx="3824528" cy="1841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frundet rektangel 4">
            <a:extLst>
              <a:ext uri="{FF2B5EF4-FFF2-40B4-BE49-F238E27FC236}">
                <a16:creationId xmlns:a16="http://schemas.microsoft.com/office/drawing/2014/main" id="{3233C020-85FB-0D2D-C3D7-C654950E1364}"/>
              </a:ext>
            </a:extLst>
          </p:cNvPr>
          <p:cNvSpPr/>
          <p:nvPr/>
        </p:nvSpPr>
        <p:spPr>
          <a:xfrm>
            <a:off x="651994" y="1588081"/>
            <a:ext cx="1891223" cy="307800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Augusts legat liste.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F3B9F8BF-2380-4DB9-50F9-FC2267E73C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006452"/>
              </p:ext>
            </p:extLst>
          </p:nvPr>
        </p:nvGraphicFramePr>
        <p:xfrm>
          <a:off x="4712253" y="2027982"/>
          <a:ext cx="965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nært regneark" showAsIcon="1" r:id="rId7" imgW="965200" imgH="609600" progId="Excel.SheetBinaryMacroEnabled.12">
                  <p:embed/>
                </p:oleObj>
              </mc:Choice>
              <mc:Fallback>
                <p:oleObj name="Binært regneark" showAsIcon="1" r:id="rId7" imgW="965200" imgH="609600" progId="Excel.SheetBinary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12253" y="2027982"/>
                        <a:ext cx="9652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6B3A95D4-6F05-E6B9-9955-137109CA3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064587"/>
              </p:ext>
            </p:extLst>
          </p:nvPr>
        </p:nvGraphicFramePr>
        <p:xfrm>
          <a:off x="8697806" y="1972586"/>
          <a:ext cx="2352785" cy="3282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9" imgW="6299200" imgH="8788400" progId="Word.Document.12">
                  <p:embed/>
                </p:oleObj>
              </mc:Choice>
              <mc:Fallback>
                <p:oleObj name="Dokument" r:id="rId9" imgW="6299200" imgH="8788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97806" y="1972586"/>
                        <a:ext cx="2352785" cy="3282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frundet rektangel 12">
            <a:extLst>
              <a:ext uri="{FF2B5EF4-FFF2-40B4-BE49-F238E27FC236}">
                <a16:creationId xmlns:a16="http://schemas.microsoft.com/office/drawing/2014/main" id="{39B7C67B-3E45-69D4-AC09-D73DDB473C36}"/>
              </a:ext>
            </a:extLst>
          </p:cNvPr>
          <p:cNvSpPr/>
          <p:nvPr/>
        </p:nvSpPr>
        <p:spPr>
          <a:xfrm>
            <a:off x="8697806" y="1590050"/>
            <a:ext cx="1891223" cy="307800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Augusts ansøgning.</a:t>
            </a:r>
          </a:p>
        </p:txBody>
      </p:sp>
      <p:graphicFrame>
        <p:nvGraphicFramePr>
          <p:cNvPr id="21" name="Objekt 20">
            <a:extLst>
              <a:ext uri="{FF2B5EF4-FFF2-40B4-BE49-F238E27FC236}">
                <a16:creationId xmlns:a16="http://schemas.microsoft.com/office/drawing/2014/main" id="{54ED2BCA-53A2-C898-5339-09EAD36DB5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253954"/>
              </p:ext>
            </p:extLst>
          </p:nvPr>
        </p:nvGraphicFramePr>
        <p:xfrm>
          <a:off x="6310313" y="2027982"/>
          <a:ext cx="965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showAsIcon="1" r:id="rId11" imgW="965200" imgH="609600" progId="Word.Document.12">
                  <p:embed/>
                </p:oleObj>
              </mc:Choice>
              <mc:Fallback>
                <p:oleObj name="Dokument" showAsIcon="1" r:id="rId11" imgW="965200" imgH="609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10313" y="2027982"/>
                        <a:ext cx="9652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Afrundet rektangel 21">
            <a:extLst>
              <a:ext uri="{FF2B5EF4-FFF2-40B4-BE49-F238E27FC236}">
                <a16:creationId xmlns:a16="http://schemas.microsoft.com/office/drawing/2014/main" id="{12D5F670-2141-0491-E37E-A85EB3CC397E}"/>
              </a:ext>
            </a:extLst>
          </p:cNvPr>
          <p:cNvSpPr/>
          <p:nvPr/>
        </p:nvSpPr>
        <p:spPr>
          <a:xfrm>
            <a:off x="651994" y="4266789"/>
            <a:ext cx="1891223" cy="485789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Kunne desværre ikke finde mit budget i Excel..</a:t>
            </a:r>
          </a:p>
        </p:txBody>
      </p:sp>
    </p:spTree>
    <p:extLst>
      <p:ext uri="{BB962C8B-B14F-4D97-AF65-F5344CB8AC3E}">
        <p14:creationId xmlns:p14="http://schemas.microsoft.com/office/powerpoint/2010/main" val="1997232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3">
            <a:extLst>
              <a:ext uri="{FF2B5EF4-FFF2-40B4-BE49-F238E27FC236}">
                <a16:creationId xmlns:a16="http://schemas.microsoft.com/office/drawing/2014/main" id="{178F4243-797D-D2EC-E190-9ADA2F711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DF2A5B7-E6E8-E92A-5AA8-B53D233E4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272" y="1491456"/>
            <a:ext cx="1051560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da-DK" sz="2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a-DK" sz="28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Introduktion og motivation</a:t>
            </a:r>
            <a:endParaRPr 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da-DK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da-DK" sz="2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a-DK" sz="28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Processer f</a:t>
            </a:r>
            <a:r>
              <a:rPr lang="da-DK" sz="2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ør afrejse</a:t>
            </a:r>
          </a:p>
          <a:p>
            <a:pPr marL="457200" lvl="1" indent="0">
              <a:buNone/>
            </a:pPr>
            <a:endParaRPr lang="da-DK" sz="2800" dirty="0">
              <a:solidFill>
                <a:srgbClr val="2121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da-DK" sz="2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De skotske rammer</a:t>
            </a:r>
            <a:endParaRPr 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da-DK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da-DK" sz="2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Indholdet</a:t>
            </a:r>
            <a:br>
              <a:rPr lang="da-DK" sz="2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a-DK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da-DK" sz="2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Refleksion og gode råd herfra.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D9FCD-8D65-E932-962F-58718A9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165893"/>
            <a:ext cx="10515600" cy="1325563"/>
          </a:xfrm>
          <a:ln>
            <a:noFill/>
          </a:ln>
        </p:spPr>
        <p:txBody>
          <a:bodyPr/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Indholdet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Lige forbindelse 64">
            <a:extLst>
              <a:ext uri="{FF2B5EF4-FFF2-40B4-BE49-F238E27FC236}">
                <a16:creationId xmlns:a16="http://schemas.microsoft.com/office/drawing/2014/main" id="{6262CCCE-0C23-D7FE-B237-A3654E83DA5C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0A0A52A-D0D5-6B1F-F6C7-D33855DF963D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017B25-6B41-55B1-F1EA-A8A44222CF91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6911CD-E1D9-653E-962C-AA44803C8B94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434895-1191-7B9D-5748-99E01293A8ED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9357F2-C7FF-BF4A-34B7-18D83F2081BE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E2F03C-F59C-ECD8-0D68-72754E2B385D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Clipboard with solid fill">
            <a:extLst>
              <a:ext uri="{FF2B5EF4-FFF2-40B4-BE49-F238E27FC236}">
                <a16:creationId xmlns:a16="http://schemas.microsoft.com/office/drawing/2014/main" id="{4AA23685-3CE9-0772-E8EE-8243B3A32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260" y="3968090"/>
            <a:ext cx="809649" cy="809649"/>
          </a:xfrm>
          <a:prstGeom prst="rect">
            <a:avLst/>
          </a:prstGeom>
        </p:spPr>
      </p:pic>
      <p:pic>
        <p:nvPicPr>
          <p:cNvPr id="21" name="Graphic 20" descr="Map with pin with solid fill">
            <a:extLst>
              <a:ext uri="{FF2B5EF4-FFF2-40B4-BE49-F238E27FC236}">
                <a16:creationId xmlns:a16="http://schemas.microsoft.com/office/drawing/2014/main" id="{0645694A-ED8A-5ACE-F901-4B9DC17F7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260" y="1292566"/>
            <a:ext cx="809649" cy="809649"/>
          </a:xfrm>
          <a:prstGeom prst="rect">
            <a:avLst/>
          </a:prstGeom>
        </p:spPr>
      </p:pic>
      <p:pic>
        <p:nvPicPr>
          <p:cNvPr id="33" name="Graphic 32" descr="Stopwatch 66% with solid fill">
            <a:extLst>
              <a:ext uri="{FF2B5EF4-FFF2-40B4-BE49-F238E27FC236}">
                <a16:creationId xmlns:a16="http://schemas.microsoft.com/office/drawing/2014/main" id="{94849E76-4A22-A1E7-7E64-6D62277C0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260" y="3049895"/>
            <a:ext cx="809649" cy="809649"/>
          </a:xfrm>
          <a:prstGeom prst="rect">
            <a:avLst/>
          </a:prstGeom>
        </p:spPr>
      </p:pic>
      <p:pic>
        <p:nvPicPr>
          <p:cNvPr id="37" name="Graphic 36" descr="Clipboard Partially Ticked with solid fill">
            <a:extLst>
              <a:ext uri="{FF2B5EF4-FFF2-40B4-BE49-F238E27FC236}">
                <a16:creationId xmlns:a16="http://schemas.microsoft.com/office/drawing/2014/main" id="{A48DB02D-078E-35ED-7523-F4F952C553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260" y="2167457"/>
            <a:ext cx="809649" cy="809649"/>
          </a:xfrm>
          <a:prstGeom prst="rect">
            <a:avLst/>
          </a:prstGeom>
        </p:spPr>
      </p:pic>
      <p:pic>
        <p:nvPicPr>
          <p:cNvPr id="41" name="Graphic 40" descr="Presentation with pie chart with solid fill">
            <a:extLst>
              <a:ext uri="{FF2B5EF4-FFF2-40B4-BE49-F238E27FC236}">
                <a16:creationId xmlns:a16="http://schemas.microsoft.com/office/drawing/2014/main" id="{6429A4D2-2E3A-34F8-1C00-9E4FD5C6C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260" y="4916157"/>
            <a:ext cx="809649" cy="8096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D4FE73F-AE96-5A62-6581-2BF384D1037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pic>
        <p:nvPicPr>
          <p:cNvPr id="13" name="Billede 12" descr="Et billede, der indeholder tegning, skitse, Stregtegning, clipart&#10;&#10;Automatisk genereret beskrivelse">
            <a:extLst>
              <a:ext uri="{FF2B5EF4-FFF2-40B4-BE49-F238E27FC236}">
                <a16:creationId xmlns:a16="http://schemas.microsoft.com/office/drawing/2014/main" id="{D8963733-033A-64DA-A2A0-25EA881C0BF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403" y="1491456"/>
            <a:ext cx="3663869" cy="3663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1123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8171930E-3D34-23FE-DBCB-A76AA1964A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Lige forbindelse 64">
            <a:extLst>
              <a:ext uri="{FF2B5EF4-FFF2-40B4-BE49-F238E27FC236}">
                <a16:creationId xmlns:a16="http://schemas.microsoft.com/office/drawing/2014/main" id="{48256098-C36F-411A-BBC0-4B1A535CCE54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DD080FC-FD46-EFBA-59E3-217D0923112A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8FAADD"/>
          </a:solidFill>
          <a:ln>
            <a:solidFill>
              <a:srgbClr val="90A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C7480D-33C5-F401-E8C0-1C889BAEA742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2A82E6-D565-CA69-01CC-ABCD17BB6AAA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1DF948-8F84-0F68-7545-1CF9E9144B3B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011FA8-0592-9EA8-5E15-851198430AB2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FAF2B0C-31AD-F33C-038D-C681ABDC6DDF}"/>
              </a:ext>
            </a:extLst>
          </p:cNvPr>
          <p:cNvSpPr txBox="1">
            <a:spLocks/>
          </p:cNvSpPr>
          <p:nvPr/>
        </p:nvSpPr>
        <p:spPr>
          <a:xfrm>
            <a:off x="1535113" y="-142476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4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Introduktion og motivation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AA40C9-F6A7-39D5-9C16-DAE133B65CFF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BBB751-0C04-1C33-A266-F3708B42D9F9}"/>
              </a:ext>
            </a:extLst>
          </p:cNvPr>
          <p:cNvSpPr txBox="1"/>
          <p:nvPr/>
        </p:nvSpPr>
        <p:spPr>
          <a:xfrm>
            <a:off x="358573" y="1496675"/>
            <a:ext cx="338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August D. Lytzen? </a:t>
            </a:r>
            <a:endParaRPr lang="da-D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53A905-60B1-D137-EFFA-7E1079C489A8}"/>
              </a:ext>
            </a:extLst>
          </p:cNvPr>
          <p:cNvSpPr txBox="1"/>
          <p:nvPr/>
        </p:nvSpPr>
        <p:spPr>
          <a:xfrm>
            <a:off x="9045468" y="1496675"/>
            <a:ext cx="366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Hvorfor udlandsophold?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4E2F8A2-5951-C6F2-598C-1A1E83CEDA63}"/>
              </a:ext>
            </a:extLst>
          </p:cNvPr>
          <p:cNvSpPr txBox="1"/>
          <p:nvPr/>
        </p:nvSpPr>
        <p:spPr>
          <a:xfrm>
            <a:off x="353372" y="3814227"/>
            <a:ext cx="366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Hvorfor Skotland?</a:t>
            </a:r>
          </a:p>
        </p:txBody>
      </p:sp>
      <p:sp>
        <p:nvSpPr>
          <p:cNvPr id="63" name="Afrundet rektangel 29">
            <a:extLst>
              <a:ext uri="{FF2B5EF4-FFF2-40B4-BE49-F238E27FC236}">
                <a16:creationId xmlns:a16="http://schemas.microsoft.com/office/drawing/2014/main" id="{C4078B4E-FA82-DF5A-0F8B-1A7E8A8EBD66}"/>
              </a:ext>
            </a:extLst>
          </p:cNvPr>
          <p:cNvSpPr/>
          <p:nvPr/>
        </p:nvSpPr>
        <p:spPr>
          <a:xfrm>
            <a:off x="358574" y="1897879"/>
            <a:ext cx="2037786" cy="1774483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- 25 år, bor på Amager 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Opvokset i den dejlige nordjyske by Hjørring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Læser i dag en kandidat i finansiering og regnskab.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Udveksling fra August 2022 til December 2022</a:t>
            </a:r>
          </a:p>
        </p:txBody>
      </p:sp>
      <p:sp>
        <p:nvSpPr>
          <p:cNvPr id="1024" name="Afrundet rektangel 29">
            <a:extLst>
              <a:ext uri="{FF2B5EF4-FFF2-40B4-BE49-F238E27FC236}">
                <a16:creationId xmlns:a16="http://schemas.microsoft.com/office/drawing/2014/main" id="{43328986-F4E8-1098-17AE-2C006BFE90ED}"/>
              </a:ext>
            </a:extLst>
          </p:cNvPr>
          <p:cNvSpPr/>
          <p:nvPr/>
        </p:nvSpPr>
        <p:spPr>
          <a:xfrm>
            <a:off x="9153278" y="1900804"/>
            <a:ext cx="2184607" cy="1934445"/>
          </a:xfrm>
          <a:prstGeom prst="roundRect">
            <a:avLst/>
          </a:prstGeom>
          <a:solidFill>
            <a:srgbClr val="B3C3E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Fordi I skal – Sådan er det når man har valgt HA EB. (Dog kan man godt komme udenom ;) ) 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Fordi det er den fedeste oplevelse og det er nu i har tiden og overskuddet til det.  </a:t>
            </a:r>
          </a:p>
        </p:txBody>
      </p:sp>
      <p:sp>
        <p:nvSpPr>
          <p:cNvPr id="1025" name="Afrundet rektangel 29">
            <a:extLst>
              <a:ext uri="{FF2B5EF4-FFF2-40B4-BE49-F238E27FC236}">
                <a16:creationId xmlns:a16="http://schemas.microsoft.com/office/drawing/2014/main" id="{95B52CBA-5757-5F0B-5112-66EBEF5A57A8}"/>
              </a:ext>
            </a:extLst>
          </p:cNvPr>
          <p:cNvSpPr/>
          <p:nvPr/>
        </p:nvSpPr>
        <p:spPr>
          <a:xfrm>
            <a:off x="353372" y="4237558"/>
            <a:ext cx="2150341" cy="1870450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Ordblindhed og blive bedre til Engelsk. 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Forestilling om at Skotland var </a:t>
            </a:r>
            <a:r>
              <a:rPr lang="da-DK"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UK’s</a:t>
            </a: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Nordjylland – </a:t>
            </a:r>
            <a:b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(Meget tomt og forladt, samt små hyggelige pubs/værtshuse)</a:t>
            </a:r>
          </a:p>
        </p:txBody>
      </p:sp>
      <p:sp>
        <p:nvSpPr>
          <p:cNvPr id="1027" name="Afrundet rektangel 29">
            <a:extLst>
              <a:ext uri="{FF2B5EF4-FFF2-40B4-BE49-F238E27FC236}">
                <a16:creationId xmlns:a16="http://schemas.microsoft.com/office/drawing/2014/main" id="{679D2F29-3E32-CCD5-0741-46541386E562}"/>
              </a:ext>
            </a:extLst>
          </p:cNvPr>
          <p:cNvSpPr/>
          <p:nvPr/>
        </p:nvSpPr>
        <p:spPr>
          <a:xfrm>
            <a:off x="9245188" y="4237349"/>
            <a:ext cx="2064960" cy="1870450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Altid været stor fan af Harry Potter, flot natur, øl, whisky og </a:t>
            </a:r>
            <a:r>
              <a:rPr lang="da-DK"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sunday</a:t>
            </a: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roast</a:t>
            </a: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Fish n Chips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Internationalt kendt Universitet – Dannet af Adam Smidt.  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BC48068B-A0CB-80A3-76DC-03F793DF32A0}"/>
              </a:ext>
            </a:extLst>
          </p:cNvPr>
          <p:cNvSpPr txBox="1"/>
          <p:nvPr/>
        </p:nvSpPr>
        <p:spPr>
          <a:xfrm>
            <a:off x="9248166" y="3861525"/>
            <a:ext cx="366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Hvorfor Glasgow?</a:t>
            </a:r>
          </a:p>
        </p:txBody>
      </p:sp>
      <p:pic>
        <p:nvPicPr>
          <p:cNvPr id="3" name="Graphic 20" descr="Map with pin with solid fill">
            <a:extLst>
              <a:ext uri="{FF2B5EF4-FFF2-40B4-BE49-F238E27FC236}">
                <a16:creationId xmlns:a16="http://schemas.microsoft.com/office/drawing/2014/main" id="{D1806215-10F5-AEFD-EE30-94F0755D7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330" y="273207"/>
            <a:ext cx="1040454" cy="10404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61B82A-7BA0-CE58-987C-02CD6F65CE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BB8D1D0-3CE4-F2D6-7C89-8076B84FAD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517" y="1698620"/>
            <a:ext cx="2586716" cy="2177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Billede 8" descr="Et billede, der indeholder indendørs, bar, loft, gade/vej&#10;&#10;Automatisk genereret beskrivelse">
            <a:extLst>
              <a:ext uri="{FF2B5EF4-FFF2-40B4-BE49-F238E27FC236}">
                <a16:creationId xmlns:a16="http://schemas.microsoft.com/office/drawing/2014/main" id="{B9C6A0B7-A9DD-9948-ADA7-D56CDDE914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12404" y="1680809"/>
            <a:ext cx="2287942" cy="2073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Billede 16" descr="Et billede, der indeholder tekst, skærmbillede, kort&#10;&#10;Automatisk genereret beskrivelse">
            <a:extLst>
              <a:ext uri="{FF2B5EF4-FFF2-40B4-BE49-F238E27FC236}">
                <a16:creationId xmlns:a16="http://schemas.microsoft.com/office/drawing/2014/main" id="{64118A14-4188-8FF9-27E2-73BD0E48DF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185" y="4046191"/>
            <a:ext cx="1697104" cy="2372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Billede 19" descr="Et billede, der indeholder udendørs, sky, vandretur, bjerg&#10;&#10;Automatisk genereret beskrivelse">
            <a:extLst>
              <a:ext uri="{FF2B5EF4-FFF2-40B4-BE49-F238E27FC236}">
                <a16:creationId xmlns:a16="http://schemas.microsoft.com/office/drawing/2014/main" id="{255E7CFC-90A2-A96A-282D-BC562613C6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72244" y="3859617"/>
            <a:ext cx="1957612" cy="2586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6044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8171930E-3D34-23FE-DBCB-A76AA1964A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cxnSp>
        <p:nvCxnSpPr>
          <p:cNvPr id="6" name="Lige forbindelse 64">
            <a:extLst>
              <a:ext uri="{FF2B5EF4-FFF2-40B4-BE49-F238E27FC236}">
                <a16:creationId xmlns:a16="http://schemas.microsoft.com/office/drawing/2014/main" id="{48256098-C36F-411A-BBC0-4B1A535CCE54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C1A55AF1-F8A3-79F9-E12D-BBEE80C6D657}"/>
              </a:ext>
            </a:extLst>
          </p:cNvPr>
          <p:cNvSpPr txBox="1">
            <a:spLocks/>
          </p:cNvSpPr>
          <p:nvPr/>
        </p:nvSpPr>
        <p:spPr>
          <a:xfrm>
            <a:off x="1535113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D080FC-FD46-EFBA-59E3-217D0923112A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C7480D-33C5-F401-E8C0-1C889BAEA742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90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2A82E6-D565-CA69-01CC-ABCD17BB6AAA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1DF948-8F84-0F68-7545-1CF9E9144B3B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011FA8-0592-9EA8-5E15-851198430AB2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FAF2B0C-31AD-F33C-038D-C681ABDC6DDF}"/>
              </a:ext>
            </a:extLst>
          </p:cNvPr>
          <p:cNvSpPr txBox="1">
            <a:spLocks/>
          </p:cNvSpPr>
          <p:nvPr/>
        </p:nvSpPr>
        <p:spPr>
          <a:xfrm>
            <a:off x="1535113" y="-142476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4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Processer før afrejse</a:t>
            </a:r>
            <a:endParaRPr lang="da-D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AA40C9-F6A7-39D5-9C16-DAE133B65CFF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5D04EC-6ACA-6888-0B6A-AFE74F087E30}"/>
              </a:ext>
            </a:extLst>
          </p:cNvPr>
          <p:cNvSpPr/>
          <p:nvPr/>
        </p:nvSpPr>
        <p:spPr>
          <a:xfrm>
            <a:off x="772257" y="3844697"/>
            <a:ext cx="2011680" cy="212679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3EC317FA-C3FB-17BD-D47A-0FEA561DBE0E}"/>
              </a:ext>
            </a:extLst>
          </p:cNvPr>
          <p:cNvSpPr/>
          <p:nvPr/>
        </p:nvSpPr>
        <p:spPr>
          <a:xfrm>
            <a:off x="771537" y="2534576"/>
            <a:ext cx="2012400" cy="16136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D77CC58-4C66-01E3-B5E5-DF8C2827D58A}"/>
              </a:ext>
            </a:extLst>
          </p:cNvPr>
          <p:cNvSpPr/>
          <p:nvPr/>
        </p:nvSpPr>
        <p:spPr>
          <a:xfrm>
            <a:off x="557103" y="3749812"/>
            <a:ext cx="2441987" cy="473337"/>
          </a:xfrm>
          <a:prstGeom prst="roundRect">
            <a:avLst/>
          </a:prstGeom>
          <a:solidFill>
            <a:srgbClr val="8FAA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4A80F9D-0F3F-636E-F558-570BDDD825C5}"/>
              </a:ext>
            </a:extLst>
          </p:cNvPr>
          <p:cNvSpPr/>
          <p:nvPr/>
        </p:nvSpPr>
        <p:spPr>
          <a:xfrm>
            <a:off x="3608806" y="3847556"/>
            <a:ext cx="2011680" cy="212394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Same-side Corner of Rectangle 20">
            <a:extLst>
              <a:ext uri="{FF2B5EF4-FFF2-40B4-BE49-F238E27FC236}">
                <a16:creationId xmlns:a16="http://schemas.microsoft.com/office/drawing/2014/main" id="{21AD0F02-A261-1942-A61B-40A24C3583C8}"/>
              </a:ext>
            </a:extLst>
          </p:cNvPr>
          <p:cNvSpPr/>
          <p:nvPr/>
        </p:nvSpPr>
        <p:spPr>
          <a:xfrm>
            <a:off x="3608086" y="2537435"/>
            <a:ext cx="2012400" cy="16136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2DC63A3-B48D-7D89-510F-C413717E9AD0}"/>
              </a:ext>
            </a:extLst>
          </p:cNvPr>
          <p:cNvSpPr/>
          <p:nvPr/>
        </p:nvSpPr>
        <p:spPr>
          <a:xfrm>
            <a:off x="3393652" y="3752671"/>
            <a:ext cx="2441987" cy="473337"/>
          </a:xfrm>
          <a:prstGeom prst="roundRect">
            <a:avLst/>
          </a:prstGeom>
          <a:solidFill>
            <a:srgbClr val="8FAA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DE69029-7352-6385-3F80-F1A434FD7D3A}"/>
              </a:ext>
            </a:extLst>
          </p:cNvPr>
          <p:cNvSpPr/>
          <p:nvPr/>
        </p:nvSpPr>
        <p:spPr>
          <a:xfrm>
            <a:off x="6450055" y="3844697"/>
            <a:ext cx="2011680" cy="212394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-side Corner of Rectangle 23">
            <a:extLst>
              <a:ext uri="{FF2B5EF4-FFF2-40B4-BE49-F238E27FC236}">
                <a16:creationId xmlns:a16="http://schemas.microsoft.com/office/drawing/2014/main" id="{686DD341-8DE0-70E2-FC98-09B07E7F0A4C}"/>
              </a:ext>
            </a:extLst>
          </p:cNvPr>
          <p:cNvSpPr/>
          <p:nvPr/>
        </p:nvSpPr>
        <p:spPr>
          <a:xfrm>
            <a:off x="6449335" y="2534576"/>
            <a:ext cx="2012400" cy="16136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65CD737-81B1-3D63-208B-0BBEDCEB3FA9}"/>
              </a:ext>
            </a:extLst>
          </p:cNvPr>
          <p:cNvSpPr/>
          <p:nvPr/>
        </p:nvSpPr>
        <p:spPr>
          <a:xfrm>
            <a:off x="6234901" y="3749812"/>
            <a:ext cx="2441987" cy="473337"/>
          </a:xfrm>
          <a:prstGeom prst="roundRect">
            <a:avLst/>
          </a:prstGeom>
          <a:solidFill>
            <a:srgbClr val="8FAA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9CF519E-7B1E-BF92-0FB9-78E475C9C0BF}"/>
              </a:ext>
            </a:extLst>
          </p:cNvPr>
          <p:cNvSpPr/>
          <p:nvPr/>
        </p:nvSpPr>
        <p:spPr>
          <a:xfrm>
            <a:off x="9291304" y="3844697"/>
            <a:ext cx="2011680" cy="212394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Same-side Corner of Rectangle 26">
            <a:extLst>
              <a:ext uri="{FF2B5EF4-FFF2-40B4-BE49-F238E27FC236}">
                <a16:creationId xmlns:a16="http://schemas.microsoft.com/office/drawing/2014/main" id="{0DFDF686-A29B-6894-1B5A-FEE2CF240AEE}"/>
              </a:ext>
            </a:extLst>
          </p:cNvPr>
          <p:cNvSpPr/>
          <p:nvPr/>
        </p:nvSpPr>
        <p:spPr>
          <a:xfrm>
            <a:off x="9290584" y="2534576"/>
            <a:ext cx="2012400" cy="16136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3D1CAF6-26AF-D5E0-C333-99B8E6CA1EB1}"/>
              </a:ext>
            </a:extLst>
          </p:cNvPr>
          <p:cNvSpPr/>
          <p:nvPr/>
        </p:nvSpPr>
        <p:spPr>
          <a:xfrm>
            <a:off x="9076150" y="3749812"/>
            <a:ext cx="2441987" cy="473337"/>
          </a:xfrm>
          <a:prstGeom prst="roundRect">
            <a:avLst/>
          </a:prstGeom>
          <a:solidFill>
            <a:srgbClr val="8FAA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7BA4119-3EBB-03AB-4A28-3FFC49E94039}"/>
              </a:ext>
            </a:extLst>
          </p:cNvPr>
          <p:cNvSpPr/>
          <p:nvPr/>
        </p:nvSpPr>
        <p:spPr>
          <a:xfrm>
            <a:off x="1315158" y="1879313"/>
            <a:ext cx="925157" cy="374780"/>
          </a:xfrm>
          <a:prstGeom prst="roundRect">
            <a:avLst>
              <a:gd name="adj" fmla="val 50000"/>
            </a:avLst>
          </a:prstGeom>
          <a:solidFill>
            <a:srgbClr val="8FAA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87777DE-F425-508F-5099-2658DB681BB7}"/>
              </a:ext>
            </a:extLst>
          </p:cNvPr>
          <p:cNvSpPr/>
          <p:nvPr/>
        </p:nvSpPr>
        <p:spPr>
          <a:xfrm>
            <a:off x="4151707" y="1881446"/>
            <a:ext cx="925157" cy="374780"/>
          </a:xfrm>
          <a:prstGeom prst="roundRect">
            <a:avLst>
              <a:gd name="adj" fmla="val 50000"/>
            </a:avLst>
          </a:prstGeom>
          <a:solidFill>
            <a:srgbClr val="8FAA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392795D-4F5B-0AAA-DDDD-E84D9023807F}"/>
              </a:ext>
            </a:extLst>
          </p:cNvPr>
          <p:cNvSpPr/>
          <p:nvPr/>
        </p:nvSpPr>
        <p:spPr>
          <a:xfrm>
            <a:off x="6988256" y="1879313"/>
            <a:ext cx="925157" cy="374780"/>
          </a:xfrm>
          <a:prstGeom prst="roundRect">
            <a:avLst>
              <a:gd name="adj" fmla="val 50000"/>
            </a:avLst>
          </a:prstGeom>
          <a:solidFill>
            <a:srgbClr val="8FAA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935D31C-A008-2503-0F52-6A7E9E656782}"/>
              </a:ext>
            </a:extLst>
          </p:cNvPr>
          <p:cNvSpPr/>
          <p:nvPr/>
        </p:nvSpPr>
        <p:spPr>
          <a:xfrm>
            <a:off x="9834205" y="1879313"/>
            <a:ext cx="925157" cy="374780"/>
          </a:xfrm>
          <a:prstGeom prst="roundRect">
            <a:avLst>
              <a:gd name="adj" fmla="val 50000"/>
            </a:avLst>
          </a:prstGeom>
          <a:solidFill>
            <a:srgbClr val="8FAA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5953A62-98A2-B5D5-F353-939224AAA25C}"/>
              </a:ext>
            </a:extLst>
          </p:cNvPr>
          <p:cNvCxnSpPr>
            <a:cxnSpLocks/>
            <a:stCxn id="17" idx="3"/>
            <a:endCxn id="29" idx="2"/>
          </p:cNvCxnSpPr>
          <p:nvPr/>
        </p:nvCxnSpPr>
        <p:spPr>
          <a:xfrm flipV="1">
            <a:off x="1777737" y="2254093"/>
            <a:ext cx="0" cy="28048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540E78-1268-11D1-1FDE-422C8E2865F2}"/>
              </a:ext>
            </a:extLst>
          </p:cNvPr>
          <p:cNvCxnSpPr>
            <a:cxnSpLocks/>
          </p:cNvCxnSpPr>
          <p:nvPr/>
        </p:nvCxnSpPr>
        <p:spPr>
          <a:xfrm flipV="1">
            <a:off x="4629561" y="2262022"/>
            <a:ext cx="0" cy="28048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E02E99E-E66B-AC73-A424-852EE7080451}"/>
              </a:ext>
            </a:extLst>
          </p:cNvPr>
          <p:cNvCxnSpPr>
            <a:cxnSpLocks/>
          </p:cNvCxnSpPr>
          <p:nvPr/>
        </p:nvCxnSpPr>
        <p:spPr>
          <a:xfrm flipV="1">
            <a:off x="7450834" y="2262022"/>
            <a:ext cx="0" cy="28048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4E1CF0B-104A-EA3D-75FC-8C9C64178160}"/>
              </a:ext>
            </a:extLst>
          </p:cNvPr>
          <p:cNvCxnSpPr>
            <a:cxnSpLocks/>
          </p:cNvCxnSpPr>
          <p:nvPr/>
        </p:nvCxnSpPr>
        <p:spPr>
          <a:xfrm flipV="1">
            <a:off x="10320013" y="2262022"/>
            <a:ext cx="0" cy="28048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A30696-DFFA-4A87-7FD1-C17FBE0A2D3B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>
            <a:off x="2240315" y="2066703"/>
            <a:ext cx="1911392" cy="213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89E4DAF-B1C9-774E-2835-CB6A3C99D53A}"/>
              </a:ext>
            </a:extLst>
          </p:cNvPr>
          <p:cNvCxnSpPr>
            <a:cxnSpLocks/>
          </p:cNvCxnSpPr>
          <p:nvPr/>
        </p:nvCxnSpPr>
        <p:spPr>
          <a:xfrm>
            <a:off x="5066958" y="2080054"/>
            <a:ext cx="1911392" cy="213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8951906-BF99-109B-E4B9-2355E001BD56}"/>
              </a:ext>
            </a:extLst>
          </p:cNvPr>
          <p:cNvCxnSpPr>
            <a:cxnSpLocks/>
          </p:cNvCxnSpPr>
          <p:nvPr/>
        </p:nvCxnSpPr>
        <p:spPr>
          <a:xfrm>
            <a:off x="7913413" y="2063658"/>
            <a:ext cx="1911392" cy="213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Badge 3 outline">
            <a:extLst>
              <a:ext uri="{FF2B5EF4-FFF2-40B4-BE49-F238E27FC236}">
                <a16:creationId xmlns:a16="http://schemas.microsoft.com/office/drawing/2014/main" id="{264D6B1C-53C1-5D38-B5C2-BC70BBE6E9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4370" y="1872815"/>
            <a:ext cx="392042" cy="392042"/>
          </a:xfrm>
          <a:prstGeom prst="rect">
            <a:avLst/>
          </a:prstGeom>
        </p:spPr>
      </p:pic>
      <p:pic>
        <p:nvPicPr>
          <p:cNvPr id="51" name="Graphic 50" descr="Badge 1 outline">
            <a:extLst>
              <a:ext uri="{FF2B5EF4-FFF2-40B4-BE49-F238E27FC236}">
                <a16:creationId xmlns:a16="http://schemas.microsoft.com/office/drawing/2014/main" id="{BD3A318C-5C1D-9A8A-9CAC-5F64E649E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1274" y="1873045"/>
            <a:ext cx="392400" cy="392400"/>
          </a:xfrm>
          <a:prstGeom prst="rect">
            <a:avLst/>
          </a:prstGeom>
        </p:spPr>
      </p:pic>
      <p:pic>
        <p:nvPicPr>
          <p:cNvPr id="53" name="Graphic 52" descr="Badge outline">
            <a:extLst>
              <a:ext uri="{FF2B5EF4-FFF2-40B4-BE49-F238E27FC236}">
                <a16:creationId xmlns:a16="http://schemas.microsoft.com/office/drawing/2014/main" id="{12D2093D-CCDC-F062-9CDF-E43B69D5C7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19333" y="1888934"/>
            <a:ext cx="392400" cy="392400"/>
          </a:xfrm>
          <a:prstGeom prst="rect">
            <a:avLst/>
          </a:prstGeom>
        </p:spPr>
      </p:pic>
      <p:pic>
        <p:nvPicPr>
          <p:cNvPr id="55" name="Graphic 54" descr="Badge 4 outline">
            <a:extLst>
              <a:ext uri="{FF2B5EF4-FFF2-40B4-BE49-F238E27FC236}">
                <a16:creationId xmlns:a16="http://schemas.microsoft.com/office/drawing/2014/main" id="{A3D373D7-92DD-E1EE-3038-100AF57F74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16888" y="1871384"/>
            <a:ext cx="392400" cy="3924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0D3E159B-1092-F976-26D2-7A0C5AC8B862}"/>
              </a:ext>
            </a:extLst>
          </p:cNvPr>
          <p:cNvSpPr txBox="1"/>
          <p:nvPr/>
        </p:nvSpPr>
        <p:spPr>
          <a:xfrm>
            <a:off x="948967" y="3831967"/>
            <a:ext cx="19113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/>
              <a:t>Ansøgningsproces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F53BA8-ABD2-C7B9-6DBA-8E9B3310AC75}"/>
              </a:ext>
            </a:extLst>
          </p:cNvPr>
          <p:cNvSpPr txBox="1"/>
          <p:nvPr/>
        </p:nvSpPr>
        <p:spPr>
          <a:xfrm>
            <a:off x="3691798" y="3831966"/>
            <a:ext cx="2867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Legater og ansøgninger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F812CC-CE18-0582-44F1-7720245C3A17}"/>
              </a:ext>
            </a:extLst>
          </p:cNvPr>
          <p:cNvSpPr txBox="1"/>
          <p:nvPr/>
        </p:nvSpPr>
        <p:spPr>
          <a:xfrm>
            <a:off x="7002307" y="3827804"/>
            <a:ext cx="15300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Bolig jagt   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5B9F2C58-AF8E-A50D-7820-FA08C8DB8F38}"/>
              </a:ext>
            </a:extLst>
          </p:cNvPr>
          <p:cNvSpPr txBox="1"/>
          <p:nvPr/>
        </p:nvSpPr>
        <p:spPr>
          <a:xfrm>
            <a:off x="9685789" y="3831966"/>
            <a:ext cx="24848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Valg af valgfag 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2ADFC28A-6D1A-520C-5360-D558A689C543}"/>
              </a:ext>
            </a:extLst>
          </p:cNvPr>
          <p:cNvSpPr txBox="1"/>
          <p:nvPr/>
        </p:nvSpPr>
        <p:spPr>
          <a:xfrm>
            <a:off x="827276" y="4230378"/>
            <a:ext cx="19009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000" dirty="0"/>
              <a:t>-Der er mange deadlines og processer.</a:t>
            </a:r>
          </a:p>
          <a:p>
            <a:pPr algn="ctr"/>
            <a:endParaRPr lang="da-DK" sz="1000" dirty="0"/>
          </a:p>
          <a:p>
            <a:pPr algn="ctr"/>
            <a:r>
              <a:rPr lang="da-DK" sz="1000" dirty="0"/>
              <a:t>-Forbered jer på, at det er ligesom et fag, I skal have midt i jeres mange andre fag.</a:t>
            </a:r>
          </a:p>
          <a:p>
            <a:pPr algn="ctr"/>
            <a:endParaRPr lang="da-DK" sz="1000" dirty="0"/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208F576F-41C2-EA69-A5B7-5F7FDC4FAB19}"/>
              </a:ext>
            </a:extLst>
          </p:cNvPr>
          <p:cNvSpPr txBox="1"/>
          <p:nvPr/>
        </p:nvSpPr>
        <p:spPr>
          <a:xfrm>
            <a:off x="3619758" y="4244947"/>
            <a:ext cx="200072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000" dirty="0"/>
              <a:t>- Begyndt i MORGEN! </a:t>
            </a:r>
          </a:p>
          <a:p>
            <a:pPr algn="ctr"/>
            <a:endParaRPr lang="da-DK" sz="1000" dirty="0"/>
          </a:p>
          <a:p>
            <a:pPr algn="ctr"/>
            <a:r>
              <a:rPr lang="da-DK" sz="1000" dirty="0"/>
              <a:t>- Det tager lidt tid, men det er alle pengene og tiden værd.</a:t>
            </a:r>
          </a:p>
          <a:p>
            <a:pPr algn="ctr"/>
            <a:endParaRPr lang="da-DK" sz="1000" dirty="0"/>
          </a:p>
          <a:p>
            <a:pPr algn="ctr"/>
            <a:r>
              <a:rPr lang="da-DK" sz="1000" dirty="0"/>
              <a:t>- Brug tid på at lave nogle standarddokumenter.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B0BBCFAA-6CD5-AA1A-5582-158F1A6399B4}"/>
              </a:ext>
            </a:extLst>
          </p:cNvPr>
          <p:cNvSpPr txBox="1"/>
          <p:nvPr/>
        </p:nvSpPr>
        <p:spPr>
          <a:xfrm>
            <a:off x="9290584" y="4230308"/>
            <a:ext cx="198351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000" dirty="0"/>
              <a:t>Nemt og overskueligt med forhåndsmerit og godkendelse af fag</a:t>
            </a:r>
          </a:p>
          <a:p>
            <a:pPr algn="ctr"/>
            <a:endParaRPr lang="da-DK" sz="1000" dirty="0"/>
          </a:p>
          <a:p>
            <a:pPr algn="ctr"/>
            <a:r>
              <a:rPr lang="da-DK" sz="1000" dirty="0"/>
              <a:t>Jeg havde: </a:t>
            </a:r>
          </a:p>
          <a:p>
            <a:pPr algn="ctr"/>
            <a:r>
              <a:rPr lang="da-DK" sz="1000" dirty="0"/>
              <a:t>- Project Management</a:t>
            </a:r>
          </a:p>
          <a:p>
            <a:pPr algn="ctr"/>
            <a:r>
              <a:rPr lang="da-DK" sz="1000" dirty="0"/>
              <a:t>-Global Business</a:t>
            </a:r>
          </a:p>
          <a:p>
            <a:pPr algn="ctr"/>
            <a:r>
              <a:rPr lang="da-DK" sz="1000" dirty="0"/>
              <a:t>-</a:t>
            </a:r>
            <a:r>
              <a:rPr lang="da-DK" sz="1000" dirty="0" err="1"/>
              <a:t>Managing</a:t>
            </a:r>
            <a:r>
              <a:rPr lang="da-DK" sz="1000" dirty="0"/>
              <a:t> In The Public </a:t>
            </a:r>
            <a:r>
              <a:rPr lang="da-DK" sz="1000" dirty="0" err="1"/>
              <a:t>Sector</a:t>
            </a:r>
            <a:endParaRPr lang="da-DK" sz="1000" dirty="0"/>
          </a:p>
          <a:p>
            <a:pPr algn="ctr"/>
            <a:r>
              <a:rPr lang="da-DK" sz="1000" dirty="0"/>
              <a:t>- </a:t>
            </a:r>
            <a:r>
              <a:rPr lang="da-DK" sz="1000" dirty="0" err="1"/>
              <a:t>Sustainable</a:t>
            </a:r>
            <a:r>
              <a:rPr lang="da-DK" sz="1000" dirty="0"/>
              <a:t> management</a:t>
            </a:r>
          </a:p>
          <a:p>
            <a:pPr algn="ctr"/>
            <a:endParaRPr lang="da-DK" sz="1000" dirty="0"/>
          </a:p>
          <a:p>
            <a:pPr algn="ctr"/>
            <a:endParaRPr lang="da-DK" sz="1000" dirty="0"/>
          </a:p>
          <a:p>
            <a:pPr algn="ctr"/>
            <a:endParaRPr lang="da-DK" sz="1000" dirty="0"/>
          </a:p>
          <a:p>
            <a:pPr algn="ctr"/>
            <a:endParaRPr lang="da-DK" sz="1000" dirty="0"/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49294F13-9292-7E6F-31FF-2A070A706171}"/>
              </a:ext>
            </a:extLst>
          </p:cNvPr>
          <p:cNvSpPr txBox="1"/>
          <p:nvPr/>
        </p:nvSpPr>
        <p:spPr>
          <a:xfrm>
            <a:off x="6501275" y="4193802"/>
            <a:ext cx="196046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000" dirty="0"/>
              <a:t>3 måneder før:</a:t>
            </a:r>
          </a:p>
          <a:p>
            <a:pPr algn="ctr"/>
            <a:r>
              <a:rPr lang="da-DK" sz="1000" dirty="0"/>
              <a:t>- ”Det finder vi bare ud af en måned før, så ringer i bare”</a:t>
            </a:r>
          </a:p>
          <a:p>
            <a:pPr algn="ctr"/>
            <a:endParaRPr lang="da-DK" sz="1000" dirty="0"/>
          </a:p>
          <a:p>
            <a:pPr algn="ctr"/>
            <a:r>
              <a:rPr lang="da-DK" sz="1000" dirty="0"/>
              <a:t>1 måned før:</a:t>
            </a:r>
          </a:p>
          <a:p>
            <a:pPr algn="ctr"/>
            <a:r>
              <a:rPr lang="da-DK" sz="1000" dirty="0"/>
              <a:t>- Mail fra Uni </a:t>
            </a:r>
          </a:p>
          <a:p>
            <a:pPr algn="ctr"/>
            <a:r>
              <a:rPr lang="da-DK" sz="1000" dirty="0"/>
              <a:t>” </a:t>
            </a:r>
            <a:r>
              <a:rPr lang="da-DK" sz="1000" dirty="0" err="1"/>
              <a:t>Don't</a:t>
            </a:r>
            <a:r>
              <a:rPr lang="da-DK" sz="1000" dirty="0"/>
              <a:t> </a:t>
            </a:r>
            <a:r>
              <a:rPr lang="da-DK" sz="1000" dirty="0" err="1"/>
              <a:t>come</a:t>
            </a:r>
            <a:r>
              <a:rPr lang="da-DK" sz="1000" dirty="0"/>
              <a:t> </a:t>
            </a:r>
            <a:r>
              <a:rPr lang="da-DK" sz="1000" dirty="0" err="1"/>
              <a:t>if</a:t>
            </a:r>
            <a:r>
              <a:rPr lang="da-DK" sz="1000" dirty="0"/>
              <a:t> </a:t>
            </a:r>
            <a:r>
              <a:rPr lang="da-DK" sz="1000" dirty="0" err="1"/>
              <a:t>you</a:t>
            </a:r>
            <a:r>
              <a:rPr lang="da-DK" sz="1000" dirty="0"/>
              <a:t> </a:t>
            </a:r>
            <a:r>
              <a:rPr lang="da-DK" sz="1000" dirty="0" err="1"/>
              <a:t>don't</a:t>
            </a:r>
            <a:r>
              <a:rPr lang="da-DK" sz="1000" dirty="0"/>
              <a:t> have </a:t>
            </a:r>
            <a:r>
              <a:rPr lang="da-DK" sz="1000" dirty="0" err="1"/>
              <a:t>Accommodation</a:t>
            </a:r>
            <a:r>
              <a:rPr lang="da-DK" sz="1000" dirty="0"/>
              <a:t>! - Glasgow is </a:t>
            </a:r>
            <a:r>
              <a:rPr lang="da-DK" sz="1000" dirty="0" err="1"/>
              <a:t>full</a:t>
            </a:r>
            <a:r>
              <a:rPr lang="da-DK" sz="1000" dirty="0"/>
              <a:t>”</a:t>
            </a:r>
          </a:p>
          <a:p>
            <a:pPr algn="ctr"/>
            <a:endParaRPr lang="da-DK" sz="1000" dirty="0"/>
          </a:p>
          <a:p>
            <a:pPr algn="ctr"/>
            <a:r>
              <a:rPr lang="da-DK" sz="1000" dirty="0"/>
              <a:t>1 uge før: </a:t>
            </a:r>
          </a:p>
          <a:p>
            <a:pPr algn="ctr"/>
            <a:r>
              <a:rPr lang="da-DK" sz="1000" dirty="0"/>
              <a:t>Bekræftelse fra </a:t>
            </a:r>
            <a:r>
              <a:rPr lang="da-DK" sz="1000" dirty="0" err="1"/>
              <a:t>AirBNB</a:t>
            </a:r>
            <a:r>
              <a:rPr lang="da-DK" sz="1000" dirty="0"/>
              <a:t> </a:t>
            </a:r>
            <a:r>
              <a:rPr lang="da-DK" sz="1000" dirty="0">
                <a:sym typeface="Wingdings" pitchFamily="2" charset="2"/>
              </a:rPr>
              <a:t> </a:t>
            </a:r>
            <a:endParaRPr lang="da-DK" sz="1000" dirty="0"/>
          </a:p>
        </p:txBody>
      </p:sp>
      <p:pic>
        <p:nvPicPr>
          <p:cNvPr id="1039" name="Graphic 1038" descr="Customer review with solid fill">
            <a:extLst>
              <a:ext uri="{FF2B5EF4-FFF2-40B4-BE49-F238E27FC236}">
                <a16:creationId xmlns:a16="http://schemas.microsoft.com/office/drawing/2014/main" id="{F3D7687A-DF61-5C47-A93D-2F07069053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5888" y="2748034"/>
            <a:ext cx="914400" cy="914400"/>
          </a:xfrm>
          <a:prstGeom prst="rect">
            <a:avLst/>
          </a:prstGeom>
        </p:spPr>
      </p:pic>
      <p:pic>
        <p:nvPicPr>
          <p:cNvPr id="1041" name="Graphic 1040" descr="Downward trend graph with solid fill">
            <a:extLst>
              <a:ext uri="{FF2B5EF4-FFF2-40B4-BE49-F238E27FC236}">
                <a16:creationId xmlns:a16="http://schemas.microsoft.com/office/drawing/2014/main" id="{3A11EA78-9C77-E432-FC69-86421358A4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24305" y="2799122"/>
            <a:ext cx="914400" cy="914400"/>
          </a:xfrm>
          <a:prstGeom prst="rect">
            <a:avLst/>
          </a:prstGeom>
        </p:spPr>
      </p:pic>
      <p:pic>
        <p:nvPicPr>
          <p:cNvPr id="1045" name="Graphic 1044" descr="Gantt Chart with solid fill">
            <a:extLst>
              <a:ext uri="{FF2B5EF4-FFF2-40B4-BE49-F238E27FC236}">
                <a16:creationId xmlns:a16="http://schemas.microsoft.com/office/drawing/2014/main" id="{D622C23C-0E6E-7F18-0959-FB33C9B9B3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87671" y="2769263"/>
            <a:ext cx="914400" cy="914400"/>
          </a:xfrm>
          <a:prstGeom prst="rect">
            <a:avLst/>
          </a:prstGeom>
        </p:spPr>
      </p:pic>
      <p:pic>
        <p:nvPicPr>
          <p:cNvPr id="1047" name="Graphic 1046" descr="Presentation with bar chart with solid fill">
            <a:extLst>
              <a:ext uri="{FF2B5EF4-FFF2-40B4-BE49-F238E27FC236}">
                <a16:creationId xmlns:a16="http://schemas.microsoft.com/office/drawing/2014/main" id="{B85CE4D7-4B99-E654-9DA4-C2C7708A6C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15158" y="2746896"/>
            <a:ext cx="914400" cy="914400"/>
          </a:xfrm>
          <a:prstGeom prst="rect">
            <a:avLst/>
          </a:prstGeom>
        </p:spPr>
      </p:pic>
      <p:pic>
        <p:nvPicPr>
          <p:cNvPr id="3" name="Graphic 36" descr="Clipboard Partially Ticked with solid fill">
            <a:extLst>
              <a:ext uri="{FF2B5EF4-FFF2-40B4-BE49-F238E27FC236}">
                <a16:creationId xmlns:a16="http://schemas.microsoft.com/office/drawing/2014/main" id="{1D1659DA-8718-040E-9661-D865DBE976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6631" y="249937"/>
            <a:ext cx="953329" cy="9533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FF3C99D-8544-9E8B-2184-460F9D99D15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3">
            <a:extLst>
              <a:ext uri="{FF2B5EF4-FFF2-40B4-BE49-F238E27FC236}">
                <a16:creationId xmlns:a16="http://schemas.microsoft.com/office/drawing/2014/main" id="{178F4243-797D-D2EC-E190-9ADA2F711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D9FCD-8D65-E932-962F-58718A9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83" y="165893"/>
            <a:ext cx="10515600" cy="1325563"/>
          </a:xfrm>
          <a:ln>
            <a:noFill/>
          </a:ln>
        </p:spPr>
        <p:txBody>
          <a:bodyPr/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skotske rammer - Glasgow University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Lige forbindelse 64">
            <a:extLst>
              <a:ext uri="{FF2B5EF4-FFF2-40B4-BE49-F238E27FC236}">
                <a16:creationId xmlns:a16="http://schemas.microsoft.com/office/drawing/2014/main" id="{6262CCCE-0C23-D7FE-B237-A3654E83DA5C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0A0A52A-D0D5-6B1F-F6C7-D33855DF963D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017B25-6B41-55B1-F1EA-A8A44222CF91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6911CD-E1D9-653E-962C-AA44803C8B94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90AADE"/>
          </a:solidFill>
          <a:ln>
            <a:solidFill>
              <a:srgbClr val="90A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434895-1191-7B9D-5748-99E01293A8ED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9357F2-C7FF-BF4A-34B7-18D83F2081BE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E2F03C-F59C-ECD8-0D68-72754E2B385D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4FE73F-AE96-5A62-6581-2BF384D10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pic>
        <p:nvPicPr>
          <p:cNvPr id="18" name="Billede 17" descr="Et billede, der indeholder udendørs, sky, bygning, slot&#10;&#10;Automatisk genereret beskrivelse">
            <a:extLst>
              <a:ext uri="{FF2B5EF4-FFF2-40B4-BE49-F238E27FC236}">
                <a16:creationId xmlns:a16="http://schemas.microsoft.com/office/drawing/2014/main" id="{376AB255-DA7C-3B57-F0D0-340EF9366A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524" y="3955428"/>
            <a:ext cx="3468081" cy="2284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Billede 24" descr="Et billede, der indeholder udendørs, sky, bygning, træ&#10;&#10;Automatisk genereret beskrivelse">
            <a:extLst>
              <a:ext uri="{FF2B5EF4-FFF2-40B4-BE49-F238E27FC236}">
                <a16:creationId xmlns:a16="http://schemas.microsoft.com/office/drawing/2014/main" id="{4750BD89-949D-1F10-ECA5-B960E58A32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46682" y="605059"/>
            <a:ext cx="2357365" cy="4005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Billede 26" descr="Et billede, der indeholder udendørs, sky, træ, bygning&#10;&#10;Automatisk genereret beskrivelse">
            <a:extLst>
              <a:ext uri="{FF2B5EF4-FFF2-40B4-BE49-F238E27FC236}">
                <a16:creationId xmlns:a16="http://schemas.microsoft.com/office/drawing/2014/main" id="{A3AF1AFC-F18F-B940-8F30-2C778FB262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92511" y="1734259"/>
            <a:ext cx="2408574" cy="1806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Billede 28" descr="Et billede, der indeholder skærmbillede, person&#10;&#10;Automatisk genereret beskrivelse">
            <a:extLst>
              <a:ext uri="{FF2B5EF4-FFF2-40B4-BE49-F238E27FC236}">
                <a16:creationId xmlns:a16="http://schemas.microsoft.com/office/drawing/2014/main" id="{85B06193-BDE9-9D33-6ACE-31D29E6C49E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92512" y="4192806"/>
            <a:ext cx="2408572" cy="1806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Afrundet rektangel 29">
            <a:extLst>
              <a:ext uri="{FF2B5EF4-FFF2-40B4-BE49-F238E27FC236}">
                <a16:creationId xmlns:a16="http://schemas.microsoft.com/office/drawing/2014/main" id="{F828C8F5-D303-5053-2439-E6A733E4B340}"/>
              </a:ext>
            </a:extLst>
          </p:cNvPr>
          <p:cNvSpPr/>
          <p:nvPr/>
        </p:nvSpPr>
        <p:spPr>
          <a:xfrm>
            <a:off x="484042" y="1491456"/>
            <a:ext cx="2925762" cy="4450645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 gode: 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Det ligner noget, der er taget direkte ud af en Harry Potter-bog.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Super flot studieområde, både med gamle og nye bygninger og lokaler.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En samlet flok på 22 dansker (+/-)</a:t>
            </a:r>
          </a:p>
          <a:p>
            <a:pPr>
              <a:lnSpc>
                <a:spcPct val="150000"/>
              </a:lnSpc>
            </a:pPr>
            <a:endParaRPr lang="da-DK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Alt det mindre gode: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Alt for mange udvekslingsstuderende.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Undervisning i biografer og kirker.</a:t>
            </a:r>
          </a:p>
          <a:p>
            <a:pPr>
              <a:lnSpc>
                <a:spcPct val="150000"/>
              </a:lnSpc>
            </a:pPr>
            <a:endParaRPr lang="da-DK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Eksamen: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8 hjemmeprøver pga. mine fag.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Nogle havde dog eksamen, hvor man skulle skrive i hånden i 4 timer 😊</a:t>
            </a:r>
            <a:endParaRPr lang="da-DK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da-DK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5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3">
            <a:extLst>
              <a:ext uri="{FF2B5EF4-FFF2-40B4-BE49-F238E27FC236}">
                <a16:creationId xmlns:a16="http://schemas.microsoft.com/office/drawing/2014/main" id="{178F4243-797D-D2EC-E190-9ADA2F711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D9FCD-8D65-E932-962F-58718A9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165893"/>
            <a:ext cx="10515600" cy="1325563"/>
          </a:xfrm>
          <a:ln>
            <a:noFill/>
          </a:ln>
        </p:spPr>
        <p:txBody>
          <a:bodyPr/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skotske rammer – Boligen(</a:t>
            </a:r>
            <a:r>
              <a:rPr lang="da-DK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erne</a:t>
            </a:r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Lige forbindelse 64">
            <a:extLst>
              <a:ext uri="{FF2B5EF4-FFF2-40B4-BE49-F238E27FC236}">
                <a16:creationId xmlns:a16="http://schemas.microsoft.com/office/drawing/2014/main" id="{6262CCCE-0C23-D7FE-B237-A3654E83DA5C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D4FE73F-AE96-5A62-6581-2BF384D10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sp>
        <p:nvSpPr>
          <p:cNvPr id="30" name="Afrundet rektangel 29">
            <a:extLst>
              <a:ext uri="{FF2B5EF4-FFF2-40B4-BE49-F238E27FC236}">
                <a16:creationId xmlns:a16="http://schemas.microsoft.com/office/drawing/2014/main" id="{F828C8F5-D303-5053-2439-E6A733E4B340}"/>
              </a:ext>
            </a:extLst>
          </p:cNvPr>
          <p:cNvSpPr/>
          <p:nvPr/>
        </p:nvSpPr>
        <p:spPr>
          <a:xfrm>
            <a:off x="630953" y="1708336"/>
            <a:ext cx="2634705" cy="2292341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Kæmpe bolig krise i Glasgow og i Skotland. 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Antal skrevet mails: 137 stk.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Antal telefon opkald: 54 stk.</a:t>
            </a:r>
          </a:p>
          <a:p>
            <a:pPr>
              <a:lnSpc>
                <a:spcPct val="150000"/>
              </a:lnSpc>
            </a:pP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Antal afslag: 191 </a:t>
            </a:r>
            <a:r>
              <a:rPr lang="da-DK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 </a:t>
            </a:r>
          </a:p>
          <a:p>
            <a:pPr>
              <a:lnSpc>
                <a:spcPct val="150000"/>
              </a:lnSpc>
            </a:pPr>
            <a:endParaRPr lang="da-DK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University: Blå pil</a:t>
            </a:r>
          </a:p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Søge boliger: Andre pile</a:t>
            </a:r>
          </a:p>
          <a:p>
            <a:pPr>
              <a:lnSpc>
                <a:spcPct val="150000"/>
              </a:lnSpc>
            </a:pPr>
            <a:endParaRPr lang="da-DK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1DCDFE5-7819-31B3-B678-EAEFC73791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597" y="1707459"/>
            <a:ext cx="6298719" cy="396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il ned 4">
            <a:extLst>
              <a:ext uri="{FF2B5EF4-FFF2-40B4-BE49-F238E27FC236}">
                <a16:creationId xmlns:a16="http://schemas.microsoft.com/office/drawing/2014/main" id="{8F2CFD2C-4333-0C12-0293-40708BE502F2}"/>
              </a:ext>
            </a:extLst>
          </p:cNvPr>
          <p:cNvSpPr/>
          <p:nvPr/>
        </p:nvSpPr>
        <p:spPr>
          <a:xfrm rot="1601980">
            <a:off x="9607139" y="2039957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Pil ned 6">
            <a:extLst>
              <a:ext uri="{FF2B5EF4-FFF2-40B4-BE49-F238E27FC236}">
                <a16:creationId xmlns:a16="http://schemas.microsoft.com/office/drawing/2014/main" id="{EAE53645-754C-D10B-C3B9-CF1A1D562146}"/>
              </a:ext>
            </a:extLst>
          </p:cNvPr>
          <p:cNvSpPr/>
          <p:nvPr/>
        </p:nvSpPr>
        <p:spPr>
          <a:xfrm rot="20123909">
            <a:off x="8359273" y="2467326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Pil ned 7">
            <a:extLst>
              <a:ext uri="{FF2B5EF4-FFF2-40B4-BE49-F238E27FC236}">
                <a16:creationId xmlns:a16="http://schemas.microsoft.com/office/drawing/2014/main" id="{DF6014DC-8191-874B-DD87-C053A703FD30}"/>
              </a:ext>
            </a:extLst>
          </p:cNvPr>
          <p:cNvSpPr/>
          <p:nvPr/>
        </p:nvSpPr>
        <p:spPr>
          <a:xfrm>
            <a:off x="7200265" y="3074587"/>
            <a:ext cx="249382" cy="354413"/>
          </a:xfrm>
          <a:prstGeom prst="downArrow">
            <a:avLst/>
          </a:prstGeom>
          <a:solidFill>
            <a:srgbClr val="005D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Pil ned 12">
            <a:extLst>
              <a:ext uri="{FF2B5EF4-FFF2-40B4-BE49-F238E27FC236}">
                <a16:creationId xmlns:a16="http://schemas.microsoft.com/office/drawing/2014/main" id="{4F97EDEA-91F0-D2AD-56E4-602B3A7790A8}"/>
              </a:ext>
            </a:extLst>
          </p:cNvPr>
          <p:cNvSpPr/>
          <p:nvPr/>
        </p:nvSpPr>
        <p:spPr>
          <a:xfrm rot="20123909">
            <a:off x="5613831" y="2507730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7" name="Pil ned 16">
            <a:extLst>
              <a:ext uri="{FF2B5EF4-FFF2-40B4-BE49-F238E27FC236}">
                <a16:creationId xmlns:a16="http://schemas.microsoft.com/office/drawing/2014/main" id="{C24A9F15-41BC-BDCC-9208-184E11BEBAF5}"/>
              </a:ext>
            </a:extLst>
          </p:cNvPr>
          <p:cNvSpPr/>
          <p:nvPr/>
        </p:nvSpPr>
        <p:spPr>
          <a:xfrm rot="12687063">
            <a:off x="5113424" y="3080122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" name="Pil ned 18">
            <a:extLst>
              <a:ext uri="{FF2B5EF4-FFF2-40B4-BE49-F238E27FC236}">
                <a16:creationId xmlns:a16="http://schemas.microsoft.com/office/drawing/2014/main" id="{4F3B5E4A-37B4-39B1-F25F-C3689F77FD66}"/>
              </a:ext>
            </a:extLst>
          </p:cNvPr>
          <p:cNvSpPr/>
          <p:nvPr/>
        </p:nvSpPr>
        <p:spPr>
          <a:xfrm rot="10291752">
            <a:off x="8209839" y="4213202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1" name="Pil ned 20">
            <a:extLst>
              <a:ext uri="{FF2B5EF4-FFF2-40B4-BE49-F238E27FC236}">
                <a16:creationId xmlns:a16="http://schemas.microsoft.com/office/drawing/2014/main" id="{1AFB2F60-476B-5142-74B0-8B4E50C1C8D0}"/>
              </a:ext>
            </a:extLst>
          </p:cNvPr>
          <p:cNvSpPr/>
          <p:nvPr/>
        </p:nvSpPr>
        <p:spPr>
          <a:xfrm rot="20123909">
            <a:off x="6637448" y="2940577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2" name="Pil ned 21">
            <a:extLst>
              <a:ext uri="{FF2B5EF4-FFF2-40B4-BE49-F238E27FC236}">
                <a16:creationId xmlns:a16="http://schemas.microsoft.com/office/drawing/2014/main" id="{96C16227-4885-7E72-AAA4-45C84D354E5D}"/>
              </a:ext>
            </a:extLst>
          </p:cNvPr>
          <p:cNvSpPr/>
          <p:nvPr/>
        </p:nvSpPr>
        <p:spPr>
          <a:xfrm rot="20123909">
            <a:off x="6816410" y="3997520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3" name="Pil ned 22">
            <a:extLst>
              <a:ext uri="{FF2B5EF4-FFF2-40B4-BE49-F238E27FC236}">
                <a16:creationId xmlns:a16="http://schemas.microsoft.com/office/drawing/2014/main" id="{8AAA60A1-79DA-6B7D-0C9B-365F17ACE791}"/>
              </a:ext>
            </a:extLst>
          </p:cNvPr>
          <p:cNvSpPr/>
          <p:nvPr/>
        </p:nvSpPr>
        <p:spPr>
          <a:xfrm rot="20123909">
            <a:off x="5932175" y="4787198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" name="Pil ned 23">
            <a:extLst>
              <a:ext uri="{FF2B5EF4-FFF2-40B4-BE49-F238E27FC236}">
                <a16:creationId xmlns:a16="http://schemas.microsoft.com/office/drawing/2014/main" id="{87E22950-61D6-1EE9-42AF-DB326C2A3922}"/>
              </a:ext>
            </a:extLst>
          </p:cNvPr>
          <p:cNvSpPr/>
          <p:nvPr/>
        </p:nvSpPr>
        <p:spPr>
          <a:xfrm rot="8282956">
            <a:off x="7390130" y="3850114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6" name="Pil ned 25">
            <a:extLst>
              <a:ext uri="{FF2B5EF4-FFF2-40B4-BE49-F238E27FC236}">
                <a16:creationId xmlns:a16="http://schemas.microsoft.com/office/drawing/2014/main" id="{12B0562F-9E78-457A-510E-E85A8DB51B2E}"/>
              </a:ext>
            </a:extLst>
          </p:cNvPr>
          <p:cNvSpPr/>
          <p:nvPr/>
        </p:nvSpPr>
        <p:spPr>
          <a:xfrm rot="3908490">
            <a:off x="7789143" y="3418963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D59C8FAF-043B-80D3-A53D-554DABF5AF38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9">
            <a:extLst>
              <a:ext uri="{FF2B5EF4-FFF2-40B4-BE49-F238E27FC236}">
                <a16:creationId xmlns:a16="http://schemas.microsoft.com/office/drawing/2014/main" id="{F186B1E2-2509-79CF-59D3-2B5E0BEB8C85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11">
            <a:extLst>
              <a:ext uri="{FF2B5EF4-FFF2-40B4-BE49-F238E27FC236}">
                <a16:creationId xmlns:a16="http://schemas.microsoft.com/office/drawing/2014/main" id="{0E903EC9-A022-B786-2766-FED17B6758CF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90AADE"/>
          </a:solidFill>
          <a:ln>
            <a:solidFill>
              <a:srgbClr val="90A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13">
            <a:extLst>
              <a:ext uri="{FF2B5EF4-FFF2-40B4-BE49-F238E27FC236}">
                <a16:creationId xmlns:a16="http://schemas.microsoft.com/office/drawing/2014/main" id="{D51A8326-43B2-D1E9-3482-6DE00FDBF4FE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14">
            <a:extLst>
              <a:ext uri="{FF2B5EF4-FFF2-40B4-BE49-F238E27FC236}">
                <a16:creationId xmlns:a16="http://schemas.microsoft.com/office/drawing/2014/main" id="{648F7F93-5F05-4AFB-D9E6-526871F9CA25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15">
            <a:extLst>
              <a:ext uri="{FF2B5EF4-FFF2-40B4-BE49-F238E27FC236}">
                <a16:creationId xmlns:a16="http://schemas.microsoft.com/office/drawing/2014/main" id="{CE324110-CFDE-5A2D-0F92-612CAF361A57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67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3">
            <a:extLst>
              <a:ext uri="{FF2B5EF4-FFF2-40B4-BE49-F238E27FC236}">
                <a16:creationId xmlns:a16="http://schemas.microsoft.com/office/drawing/2014/main" id="{178F4243-797D-D2EC-E190-9ADA2F711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D9FCD-8D65-E932-962F-58718A9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383" y="165892"/>
            <a:ext cx="10515600" cy="1325563"/>
          </a:xfrm>
          <a:ln>
            <a:noFill/>
          </a:ln>
        </p:spPr>
        <p:txBody>
          <a:bodyPr/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skotske rammer – Boligen(</a:t>
            </a:r>
            <a:r>
              <a:rPr lang="da-DK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erne</a:t>
            </a:r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Lige forbindelse 64">
            <a:extLst>
              <a:ext uri="{FF2B5EF4-FFF2-40B4-BE49-F238E27FC236}">
                <a16:creationId xmlns:a16="http://schemas.microsoft.com/office/drawing/2014/main" id="{6262CCCE-0C23-D7FE-B237-A3654E83DA5C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D4FE73F-AE96-5A62-6581-2BF384D10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sp>
        <p:nvSpPr>
          <p:cNvPr id="30" name="Afrundet rektangel 29">
            <a:extLst>
              <a:ext uri="{FF2B5EF4-FFF2-40B4-BE49-F238E27FC236}">
                <a16:creationId xmlns:a16="http://schemas.microsoft.com/office/drawing/2014/main" id="{F828C8F5-D303-5053-2439-E6A733E4B340}"/>
              </a:ext>
            </a:extLst>
          </p:cNvPr>
          <p:cNvSpPr/>
          <p:nvPr/>
        </p:nvSpPr>
        <p:spPr>
          <a:xfrm>
            <a:off x="5149353" y="5983686"/>
            <a:ext cx="2634705" cy="606281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University: Blå pil</a:t>
            </a:r>
          </a:p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Boliger: Andre pile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5863960-38CD-EE68-B3EC-1F20EE2D04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522" y="1442048"/>
            <a:ext cx="6387461" cy="4333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il ned 17">
            <a:extLst>
              <a:ext uri="{FF2B5EF4-FFF2-40B4-BE49-F238E27FC236}">
                <a16:creationId xmlns:a16="http://schemas.microsoft.com/office/drawing/2014/main" id="{D9B4C95E-68FA-3DB3-D846-EA376D561989}"/>
              </a:ext>
            </a:extLst>
          </p:cNvPr>
          <p:cNvSpPr/>
          <p:nvPr/>
        </p:nvSpPr>
        <p:spPr>
          <a:xfrm rot="1071536">
            <a:off x="8041691" y="2181591"/>
            <a:ext cx="249382" cy="354413"/>
          </a:xfrm>
          <a:prstGeom prst="downArrow">
            <a:avLst/>
          </a:prstGeom>
          <a:solidFill>
            <a:srgbClr val="005D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5" name="Pil ned 24">
            <a:extLst>
              <a:ext uri="{FF2B5EF4-FFF2-40B4-BE49-F238E27FC236}">
                <a16:creationId xmlns:a16="http://schemas.microsoft.com/office/drawing/2014/main" id="{73AA653D-28D2-C271-F5D1-A01171971E94}"/>
              </a:ext>
            </a:extLst>
          </p:cNvPr>
          <p:cNvSpPr/>
          <p:nvPr/>
        </p:nvSpPr>
        <p:spPr>
          <a:xfrm rot="20123909">
            <a:off x="5211806" y="3944807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7" name="Pil ned 26">
            <a:extLst>
              <a:ext uri="{FF2B5EF4-FFF2-40B4-BE49-F238E27FC236}">
                <a16:creationId xmlns:a16="http://schemas.microsoft.com/office/drawing/2014/main" id="{A42402BC-93E7-0B0B-E9DD-B390CA918F41}"/>
              </a:ext>
            </a:extLst>
          </p:cNvPr>
          <p:cNvSpPr/>
          <p:nvPr/>
        </p:nvSpPr>
        <p:spPr>
          <a:xfrm rot="2461220">
            <a:off x="9072937" y="4725401"/>
            <a:ext cx="249382" cy="3544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9" name="Billede 28" descr="Et billede, der indeholder vindue, sky, bygning, udendørs&#10;&#10;Automatisk genereret beskrivelse">
            <a:extLst>
              <a:ext uri="{FF2B5EF4-FFF2-40B4-BE49-F238E27FC236}">
                <a16:creationId xmlns:a16="http://schemas.microsoft.com/office/drawing/2014/main" id="{2D553C86-F341-56A2-80CA-8DD1D2DDEE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89768" y="2343187"/>
            <a:ext cx="2521630" cy="1891222"/>
          </a:xfrm>
          <a:prstGeom prst="rect">
            <a:avLst/>
          </a:prstGeom>
        </p:spPr>
      </p:pic>
      <p:pic>
        <p:nvPicPr>
          <p:cNvPr id="32" name="Billede 31" descr="Et billede, der indeholder vindue, udendørs, bygning, arkitektur&#10;&#10;Automatisk genereret beskrivelse">
            <a:extLst>
              <a:ext uri="{FF2B5EF4-FFF2-40B4-BE49-F238E27FC236}">
                <a16:creationId xmlns:a16="http://schemas.microsoft.com/office/drawing/2014/main" id="{C938913D-3BFB-7C50-F00B-0E9E76C389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671" y="2343187"/>
            <a:ext cx="2521629" cy="1891222"/>
          </a:xfrm>
          <a:prstGeom prst="rect">
            <a:avLst/>
          </a:prstGeom>
        </p:spPr>
      </p:pic>
      <p:sp>
        <p:nvSpPr>
          <p:cNvPr id="33" name="Afrundet rektangel 32">
            <a:extLst>
              <a:ext uri="{FF2B5EF4-FFF2-40B4-BE49-F238E27FC236}">
                <a16:creationId xmlns:a16="http://schemas.microsoft.com/office/drawing/2014/main" id="{34BE1DFB-E4DA-999D-E18C-9B74350C2B84}"/>
              </a:ext>
            </a:extLst>
          </p:cNvPr>
          <p:cNvSpPr/>
          <p:nvPr/>
        </p:nvSpPr>
        <p:spPr>
          <a:xfrm>
            <a:off x="406874" y="4782999"/>
            <a:ext cx="1891223" cy="1325009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Antal måneder: 3</a:t>
            </a:r>
          </a:p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Transporttid : 45 min</a:t>
            </a:r>
          </a:p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 pr måned: 16.500 / 2 </a:t>
            </a:r>
          </a:p>
        </p:txBody>
      </p:sp>
      <p:sp>
        <p:nvSpPr>
          <p:cNvPr id="34" name="Afrundet rektangel 33">
            <a:extLst>
              <a:ext uri="{FF2B5EF4-FFF2-40B4-BE49-F238E27FC236}">
                <a16:creationId xmlns:a16="http://schemas.microsoft.com/office/drawing/2014/main" id="{EE2467F5-0DC8-9796-EDF3-2E229100BF71}"/>
              </a:ext>
            </a:extLst>
          </p:cNvPr>
          <p:cNvSpPr/>
          <p:nvPr/>
        </p:nvSpPr>
        <p:spPr>
          <a:xfrm>
            <a:off x="2704971" y="4782998"/>
            <a:ext cx="1891223" cy="1325009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Antal måneder: 1,5</a:t>
            </a:r>
          </a:p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Transporttid : 50 min PÅ CYKLE</a:t>
            </a:r>
          </a:p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 pr måned: 16.000 / 2 </a:t>
            </a:r>
          </a:p>
        </p:txBody>
      </p:sp>
      <p:sp>
        <p:nvSpPr>
          <p:cNvPr id="35" name="Afrundet rektangel 34">
            <a:extLst>
              <a:ext uri="{FF2B5EF4-FFF2-40B4-BE49-F238E27FC236}">
                <a16:creationId xmlns:a16="http://schemas.microsoft.com/office/drawing/2014/main" id="{CFB262CD-9F7A-CA43-1201-C3670A016E4C}"/>
              </a:ext>
            </a:extLst>
          </p:cNvPr>
          <p:cNvSpPr/>
          <p:nvPr/>
        </p:nvSpPr>
        <p:spPr>
          <a:xfrm>
            <a:off x="406874" y="1605819"/>
            <a:ext cx="1891223" cy="307800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Bolig 1.</a:t>
            </a:r>
          </a:p>
        </p:txBody>
      </p:sp>
      <p:sp>
        <p:nvSpPr>
          <p:cNvPr id="36" name="Afrundet rektangel 35">
            <a:extLst>
              <a:ext uri="{FF2B5EF4-FFF2-40B4-BE49-F238E27FC236}">
                <a16:creationId xmlns:a16="http://schemas.microsoft.com/office/drawing/2014/main" id="{C346DDC3-B089-3A53-9E4F-416E74748ECF}"/>
              </a:ext>
            </a:extLst>
          </p:cNvPr>
          <p:cNvSpPr/>
          <p:nvPr/>
        </p:nvSpPr>
        <p:spPr>
          <a:xfrm>
            <a:off x="2704971" y="1605819"/>
            <a:ext cx="1891223" cy="307800"/>
          </a:xfrm>
          <a:prstGeom prst="roundRect">
            <a:avLst/>
          </a:prstGeom>
          <a:solidFill>
            <a:srgbClr val="8FAADD">
              <a:alpha val="6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a-DK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Bolig 2.</a:t>
            </a: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9A585914-CC14-A56A-ECF2-EE911B4F8E12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9">
            <a:extLst>
              <a:ext uri="{FF2B5EF4-FFF2-40B4-BE49-F238E27FC236}">
                <a16:creationId xmlns:a16="http://schemas.microsoft.com/office/drawing/2014/main" id="{CBB9F03B-4337-7D88-BFFB-4A8D725F6099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11">
            <a:extLst>
              <a:ext uri="{FF2B5EF4-FFF2-40B4-BE49-F238E27FC236}">
                <a16:creationId xmlns:a16="http://schemas.microsoft.com/office/drawing/2014/main" id="{A925A21A-0965-F558-E527-7914A7446EB4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90AADE"/>
          </a:solidFill>
          <a:ln>
            <a:solidFill>
              <a:srgbClr val="90A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13">
            <a:extLst>
              <a:ext uri="{FF2B5EF4-FFF2-40B4-BE49-F238E27FC236}">
                <a16:creationId xmlns:a16="http://schemas.microsoft.com/office/drawing/2014/main" id="{C5ACA0DA-2FCD-551B-7786-BE6F2A1C71BA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14">
            <a:extLst>
              <a:ext uri="{FF2B5EF4-FFF2-40B4-BE49-F238E27FC236}">
                <a16:creationId xmlns:a16="http://schemas.microsoft.com/office/drawing/2014/main" id="{2BDE621A-9A44-4087-D2DE-A9488EA76536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15">
            <a:extLst>
              <a:ext uri="{FF2B5EF4-FFF2-40B4-BE49-F238E27FC236}">
                <a16:creationId xmlns:a16="http://schemas.microsoft.com/office/drawing/2014/main" id="{41728484-FFE7-0078-3FC4-9D3B60323204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44115E62-8009-1A9C-75D9-58EBD5C7A87C}"/>
                  </a:ext>
                </a:extLst>
              </p14:cNvPr>
              <p14:cNvContentPartPr/>
              <p14:nvPr/>
            </p14:nvContentPartPr>
            <p14:xfrm>
              <a:off x="5348529" y="4095252"/>
              <a:ext cx="1817280" cy="25200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44115E62-8009-1A9C-75D9-58EBD5C7A8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39889" y="4086252"/>
                <a:ext cx="18349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Håndskrift 11">
                <a:extLst>
                  <a:ext uri="{FF2B5EF4-FFF2-40B4-BE49-F238E27FC236}">
                    <a16:creationId xmlns:a16="http://schemas.microsoft.com/office/drawing/2014/main" id="{A0D60975-C43E-BE41-8A85-C4A42CDC3A89}"/>
                  </a:ext>
                </a:extLst>
              </p14:cNvPr>
              <p14:cNvContentPartPr/>
              <p14:nvPr/>
            </p14:nvContentPartPr>
            <p14:xfrm>
              <a:off x="7170489" y="3993732"/>
              <a:ext cx="435600" cy="107280"/>
            </p14:xfrm>
          </p:contentPart>
        </mc:Choice>
        <mc:Fallback xmlns="">
          <p:pic>
            <p:nvPicPr>
              <p:cNvPr id="12" name="Håndskrift 11">
                <a:extLst>
                  <a:ext uri="{FF2B5EF4-FFF2-40B4-BE49-F238E27FC236}">
                    <a16:creationId xmlns:a16="http://schemas.microsoft.com/office/drawing/2014/main" id="{A0D60975-C43E-BE41-8A85-C4A42CDC3A8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61489" y="3984732"/>
                <a:ext cx="45324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Håndskrift 12">
                <a:extLst>
                  <a:ext uri="{FF2B5EF4-FFF2-40B4-BE49-F238E27FC236}">
                    <a16:creationId xmlns:a16="http://schemas.microsoft.com/office/drawing/2014/main" id="{9DAB7AD3-E936-2AA7-113F-1123979678B1}"/>
                  </a:ext>
                </a:extLst>
              </p14:cNvPr>
              <p14:cNvContentPartPr/>
              <p14:nvPr/>
            </p14:nvContentPartPr>
            <p14:xfrm>
              <a:off x="7608969" y="3491532"/>
              <a:ext cx="311400" cy="502200"/>
            </p14:xfrm>
          </p:contentPart>
        </mc:Choice>
        <mc:Fallback xmlns="">
          <p:pic>
            <p:nvPicPr>
              <p:cNvPr id="13" name="Håndskrift 12">
                <a:extLst>
                  <a:ext uri="{FF2B5EF4-FFF2-40B4-BE49-F238E27FC236}">
                    <a16:creationId xmlns:a16="http://schemas.microsoft.com/office/drawing/2014/main" id="{9DAB7AD3-E936-2AA7-113F-1123979678B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00329" y="3482892"/>
                <a:ext cx="32904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Håndskrift 14">
                <a:extLst>
                  <a:ext uri="{FF2B5EF4-FFF2-40B4-BE49-F238E27FC236}">
                    <a16:creationId xmlns:a16="http://schemas.microsoft.com/office/drawing/2014/main" id="{ACD14DC6-F7A3-AE48-28EE-63690DF97E6C}"/>
                  </a:ext>
                </a:extLst>
              </p14:cNvPr>
              <p14:cNvContentPartPr/>
              <p14:nvPr/>
            </p14:nvContentPartPr>
            <p14:xfrm>
              <a:off x="7784289" y="2857932"/>
              <a:ext cx="320760" cy="644400"/>
            </p14:xfrm>
          </p:contentPart>
        </mc:Choice>
        <mc:Fallback xmlns="">
          <p:pic>
            <p:nvPicPr>
              <p:cNvPr id="15" name="Håndskrift 14">
                <a:extLst>
                  <a:ext uri="{FF2B5EF4-FFF2-40B4-BE49-F238E27FC236}">
                    <a16:creationId xmlns:a16="http://schemas.microsoft.com/office/drawing/2014/main" id="{ACD14DC6-F7A3-AE48-28EE-63690DF97E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75289" y="2849292"/>
                <a:ext cx="338400" cy="66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Håndskrift 15">
                <a:extLst>
                  <a:ext uri="{FF2B5EF4-FFF2-40B4-BE49-F238E27FC236}">
                    <a16:creationId xmlns:a16="http://schemas.microsoft.com/office/drawing/2014/main" id="{6E5A3618-90E2-5A06-0E27-A331BD586BCF}"/>
                  </a:ext>
                </a:extLst>
              </p14:cNvPr>
              <p14:cNvContentPartPr/>
              <p14:nvPr/>
            </p14:nvContentPartPr>
            <p14:xfrm>
              <a:off x="8069049" y="2570292"/>
              <a:ext cx="144360" cy="288000"/>
            </p14:xfrm>
          </p:contentPart>
        </mc:Choice>
        <mc:Fallback xmlns="">
          <p:pic>
            <p:nvPicPr>
              <p:cNvPr id="16" name="Håndskrift 15">
                <a:extLst>
                  <a:ext uri="{FF2B5EF4-FFF2-40B4-BE49-F238E27FC236}">
                    <a16:creationId xmlns:a16="http://schemas.microsoft.com/office/drawing/2014/main" id="{6E5A3618-90E2-5A06-0E27-A331BD586BC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060049" y="2561292"/>
                <a:ext cx="16200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Håndskrift 23">
                <a:extLst>
                  <a:ext uri="{FF2B5EF4-FFF2-40B4-BE49-F238E27FC236}">
                    <a16:creationId xmlns:a16="http://schemas.microsoft.com/office/drawing/2014/main" id="{87E17BA5-28ED-AB31-A752-7293C03FA968}"/>
                  </a:ext>
                </a:extLst>
              </p14:cNvPr>
              <p14:cNvContentPartPr/>
              <p14:nvPr/>
            </p14:nvContentPartPr>
            <p14:xfrm>
              <a:off x="8898605" y="5044704"/>
              <a:ext cx="217080" cy="68040"/>
            </p14:xfrm>
          </p:contentPart>
        </mc:Choice>
        <mc:Fallback xmlns="">
          <p:pic>
            <p:nvPicPr>
              <p:cNvPr id="24" name="Håndskrift 23">
                <a:extLst>
                  <a:ext uri="{FF2B5EF4-FFF2-40B4-BE49-F238E27FC236}">
                    <a16:creationId xmlns:a16="http://schemas.microsoft.com/office/drawing/2014/main" id="{87E17BA5-28ED-AB31-A752-7293C03FA96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889965" y="5036064"/>
                <a:ext cx="23472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Håndskrift 25">
                <a:extLst>
                  <a:ext uri="{FF2B5EF4-FFF2-40B4-BE49-F238E27FC236}">
                    <a16:creationId xmlns:a16="http://schemas.microsoft.com/office/drawing/2014/main" id="{A2A7B76A-DB49-C533-D66F-15EA3469AA30}"/>
                  </a:ext>
                </a:extLst>
              </p14:cNvPr>
              <p14:cNvContentPartPr/>
              <p14:nvPr/>
            </p14:nvContentPartPr>
            <p14:xfrm>
              <a:off x="8781965" y="4243704"/>
              <a:ext cx="293400" cy="803880"/>
            </p14:xfrm>
          </p:contentPart>
        </mc:Choice>
        <mc:Fallback xmlns="">
          <p:pic>
            <p:nvPicPr>
              <p:cNvPr id="26" name="Håndskrift 25">
                <a:extLst>
                  <a:ext uri="{FF2B5EF4-FFF2-40B4-BE49-F238E27FC236}">
                    <a16:creationId xmlns:a16="http://schemas.microsoft.com/office/drawing/2014/main" id="{A2A7B76A-DB49-C533-D66F-15EA3469AA3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72965" y="4235064"/>
                <a:ext cx="311040" cy="82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e 49">
            <a:extLst>
              <a:ext uri="{FF2B5EF4-FFF2-40B4-BE49-F238E27FC236}">
                <a16:creationId xmlns:a16="http://schemas.microsoft.com/office/drawing/2014/main" id="{DD799DA3-B3CD-EDA8-CF0A-45A578161488}"/>
              </a:ext>
            </a:extLst>
          </p:cNvPr>
          <p:cNvGrpSpPr/>
          <p:nvPr/>
        </p:nvGrpSpPr>
        <p:grpSpPr>
          <a:xfrm>
            <a:off x="9074645" y="3137252"/>
            <a:ext cx="156081" cy="1112572"/>
            <a:chOff x="9074645" y="3137252"/>
            <a:chExt cx="156081" cy="111257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8" name="Håndskrift 27">
                  <a:extLst>
                    <a:ext uri="{FF2B5EF4-FFF2-40B4-BE49-F238E27FC236}">
                      <a16:creationId xmlns:a16="http://schemas.microsoft.com/office/drawing/2014/main" id="{276BE53D-6201-970A-23AD-0DFFDE7F2818}"/>
                    </a:ext>
                  </a:extLst>
                </p14:cNvPr>
                <p14:cNvContentPartPr/>
                <p14:nvPr/>
              </p14:nvContentPartPr>
              <p14:xfrm>
                <a:off x="9074645" y="3551784"/>
                <a:ext cx="122040" cy="698040"/>
              </p14:xfrm>
            </p:contentPart>
          </mc:Choice>
          <mc:Fallback xmlns="">
            <p:pic>
              <p:nvPicPr>
                <p:cNvPr id="28" name="Håndskrift 27">
                  <a:extLst>
                    <a:ext uri="{FF2B5EF4-FFF2-40B4-BE49-F238E27FC236}">
                      <a16:creationId xmlns:a16="http://schemas.microsoft.com/office/drawing/2014/main" id="{276BE53D-6201-970A-23AD-0DFFDE7F281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66005" y="3543144"/>
                  <a:ext cx="139680" cy="71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Håndskrift 30">
                  <a:extLst>
                    <a:ext uri="{FF2B5EF4-FFF2-40B4-BE49-F238E27FC236}">
                      <a16:creationId xmlns:a16="http://schemas.microsoft.com/office/drawing/2014/main" id="{4A3315A1-5FA2-EF41-AE59-B33995A56E55}"/>
                    </a:ext>
                  </a:extLst>
                </p14:cNvPr>
                <p14:cNvContentPartPr/>
                <p14:nvPr/>
              </p14:nvContentPartPr>
              <p14:xfrm>
                <a:off x="9196325" y="3513624"/>
                <a:ext cx="3240" cy="40680"/>
              </p14:xfrm>
            </p:contentPart>
          </mc:Choice>
          <mc:Fallback xmlns="">
            <p:pic>
              <p:nvPicPr>
                <p:cNvPr id="31" name="Håndskrift 30">
                  <a:extLst>
                    <a:ext uri="{FF2B5EF4-FFF2-40B4-BE49-F238E27FC236}">
                      <a16:creationId xmlns:a16="http://schemas.microsoft.com/office/drawing/2014/main" id="{4A3315A1-5FA2-EF41-AE59-B33995A56E5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187325" y="3504624"/>
                  <a:ext cx="208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7" name="Håndskrift 46">
                  <a:extLst>
                    <a:ext uri="{FF2B5EF4-FFF2-40B4-BE49-F238E27FC236}">
                      <a16:creationId xmlns:a16="http://schemas.microsoft.com/office/drawing/2014/main" id="{22DB7214-AFAA-8693-B900-BE54D81A3D9E}"/>
                    </a:ext>
                  </a:extLst>
                </p14:cNvPr>
                <p14:cNvContentPartPr/>
                <p14:nvPr/>
              </p14:nvContentPartPr>
              <p14:xfrm>
                <a:off x="9133526" y="3137252"/>
                <a:ext cx="97200" cy="374400"/>
              </p14:xfrm>
            </p:contentPart>
          </mc:Choice>
          <mc:Fallback xmlns="">
            <p:pic>
              <p:nvPicPr>
                <p:cNvPr id="47" name="Håndskrift 46">
                  <a:extLst>
                    <a:ext uri="{FF2B5EF4-FFF2-40B4-BE49-F238E27FC236}">
                      <a16:creationId xmlns:a16="http://schemas.microsoft.com/office/drawing/2014/main" id="{22DB7214-AFAA-8693-B900-BE54D81A3D9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124886" y="3128612"/>
                  <a:ext cx="114840" cy="39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8" name="Håndskrift 47">
                <a:extLst>
                  <a:ext uri="{FF2B5EF4-FFF2-40B4-BE49-F238E27FC236}">
                    <a16:creationId xmlns:a16="http://schemas.microsoft.com/office/drawing/2014/main" id="{228D54E1-085B-1505-A093-2C3A18097B2D}"/>
                  </a:ext>
                </a:extLst>
              </p14:cNvPr>
              <p14:cNvContentPartPr/>
              <p14:nvPr/>
            </p14:nvContentPartPr>
            <p14:xfrm>
              <a:off x="8430806" y="2901812"/>
              <a:ext cx="799920" cy="237240"/>
            </p14:xfrm>
          </p:contentPart>
        </mc:Choice>
        <mc:Fallback xmlns="">
          <p:pic>
            <p:nvPicPr>
              <p:cNvPr id="48" name="Håndskrift 47">
                <a:extLst>
                  <a:ext uri="{FF2B5EF4-FFF2-40B4-BE49-F238E27FC236}">
                    <a16:creationId xmlns:a16="http://schemas.microsoft.com/office/drawing/2014/main" id="{228D54E1-085B-1505-A093-2C3A18097B2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422166" y="2892812"/>
                <a:ext cx="81756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9" name="Håndskrift 48">
                <a:extLst>
                  <a:ext uri="{FF2B5EF4-FFF2-40B4-BE49-F238E27FC236}">
                    <a16:creationId xmlns:a16="http://schemas.microsoft.com/office/drawing/2014/main" id="{8D4C29F0-8C69-C2EE-9ADB-C4DFFB26100A}"/>
                  </a:ext>
                </a:extLst>
              </p14:cNvPr>
              <p14:cNvContentPartPr/>
              <p14:nvPr/>
            </p14:nvContentPartPr>
            <p14:xfrm>
              <a:off x="8084486" y="2552972"/>
              <a:ext cx="344520" cy="360360"/>
            </p14:xfrm>
          </p:contentPart>
        </mc:Choice>
        <mc:Fallback xmlns="">
          <p:pic>
            <p:nvPicPr>
              <p:cNvPr id="49" name="Håndskrift 48">
                <a:extLst>
                  <a:ext uri="{FF2B5EF4-FFF2-40B4-BE49-F238E27FC236}">
                    <a16:creationId xmlns:a16="http://schemas.microsoft.com/office/drawing/2014/main" id="{8D4C29F0-8C69-C2EE-9ADB-C4DFFB26100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75846" y="2544332"/>
                <a:ext cx="362160" cy="37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9361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3">
            <a:extLst>
              <a:ext uri="{FF2B5EF4-FFF2-40B4-BE49-F238E27FC236}">
                <a16:creationId xmlns:a16="http://schemas.microsoft.com/office/drawing/2014/main" id="{178F4243-797D-D2EC-E190-9ADA2F711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D9FCD-8D65-E932-962F-58718A9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272" y="180648"/>
            <a:ext cx="10515600" cy="1325563"/>
          </a:xfrm>
          <a:ln>
            <a:noFill/>
          </a:ln>
        </p:spPr>
        <p:txBody>
          <a:bodyPr/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skotske rammer – Bolig 1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Lige forbindelse 64">
            <a:extLst>
              <a:ext uri="{FF2B5EF4-FFF2-40B4-BE49-F238E27FC236}">
                <a16:creationId xmlns:a16="http://schemas.microsoft.com/office/drawing/2014/main" id="{6262CCCE-0C23-D7FE-B237-A3654E83DA5C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D4FE73F-AE96-5A62-6581-2BF384D10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791FFFAB-552E-27D9-C258-AC9F2D8AC8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51973" y="2197868"/>
            <a:ext cx="4088054" cy="3066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0531A1D-E3A7-9A2A-D78E-676489DC6E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71815" y="2197868"/>
            <a:ext cx="4088053" cy="3066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CADFD9D3-D22A-89B7-ADC2-2D5C330D08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2132" y="2197867"/>
            <a:ext cx="4088055" cy="3066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Oval 5">
            <a:extLst>
              <a:ext uri="{FF2B5EF4-FFF2-40B4-BE49-F238E27FC236}">
                <a16:creationId xmlns:a16="http://schemas.microsoft.com/office/drawing/2014/main" id="{55A6DC8F-332F-4BDA-CE79-AA0F545A5F32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BA28FA0F-5B62-F9C9-328D-428969FFCCEF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943ADDD6-1CF8-1C18-CACE-DDFA126FFA3E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90AADE"/>
          </a:solidFill>
          <a:ln>
            <a:solidFill>
              <a:srgbClr val="90A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7AF049FF-FF73-C357-F8C9-79C8C03582DC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BDE8AEB5-BA8B-ECD1-AE1D-808DC37ED519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2A64C685-1368-DA1A-A62D-287F25974908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1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3">
            <a:extLst>
              <a:ext uri="{FF2B5EF4-FFF2-40B4-BE49-F238E27FC236}">
                <a16:creationId xmlns:a16="http://schemas.microsoft.com/office/drawing/2014/main" id="{178F4243-797D-D2EC-E190-9ADA2F711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D9FCD-8D65-E932-962F-58718A9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792" y="165893"/>
            <a:ext cx="10515600" cy="1325563"/>
          </a:xfrm>
          <a:ln>
            <a:noFill/>
          </a:ln>
        </p:spPr>
        <p:txBody>
          <a:bodyPr/>
          <a:lstStyle/>
          <a:p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skotske rammer – Bolig 2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Lige forbindelse 64">
            <a:extLst>
              <a:ext uri="{FF2B5EF4-FFF2-40B4-BE49-F238E27FC236}">
                <a16:creationId xmlns:a16="http://schemas.microsoft.com/office/drawing/2014/main" id="{6262CCCE-0C23-D7FE-B237-A3654E83DA5C}"/>
              </a:ext>
            </a:extLst>
          </p:cNvPr>
          <p:cNvCxnSpPr>
            <a:cxnSpLocks/>
          </p:cNvCxnSpPr>
          <p:nvPr/>
        </p:nvCxnSpPr>
        <p:spPr>
          <a:xfrm>
            <a:off x="1535113" y="1183087"/>
            <a:ext cx="5666317" cy="0"/>
          </a:xfrm>
          <a:prstGeom prst="line">
            <a:avLst/>
          </a:prstGeom>
          <a:ln w="41275">
            <a:solidFill>
              <a:schemeClr val="tx1">
                <a:alpha val="5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D4FE73F-AE96-5A62-6581-2BF384D10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128" y="6240109"/>
            <a:ext cx="809650" cy="485790"/>
          </a:xfrm>
          <a:prstGeom prst="rect">
            <a:avLst/>
          </a:prstGeom>
        </p:spPr>
      </p:pic>
      <p:pic>
        <p:nvPicPr>
          <p:cNvPr id="5" name="Billede 4" descr="Et billede, der indeholder indendørs, mur, boligindretning, hus&#10;&#10;Automatisk genereret beskrivelse">
            <a:extLst>
              <a:ext uri="{FF2B5EF4-FFF2-40B4-BE49-F238E27FC236}">
                <a16:creationId xmlns:a16="http://schemas.microsoft.com/office/drawing/2014/main" id="{24F62DF7-5774-3692-D77D-415F6C4079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87262" y="2149832"/>
            <a:ext cx="4028661" cy="3021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Billede 7" descr="Et billede, der indeholder indendørs, mur, boligindretning, rum/stue/værelse&#10;&#10;Automatisk genereret beskrivelse">
            <a:extLst>
              <a:ext uri="{FF2B5EF4-FFF2-40B4-BE49-F238E27FC236}">
                <a16:creationId xmlns:a16="http://schemas.microsoft.com/office/drawing/2014/main" id="{2D3296ED-C8A6-6E58-2779-69DA76C715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1492" y="2149832"/>
            <a:ext cx="4028664" cy="3021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Billede 12" descr="Et billede, der indeholder indendørs, mur, husholdningsapparater, Køkkenbordplade&#10;&#10;Automatisk genereret beskrivelse">
            <a:extLst>
              <a:ext uri="{FF2B5EF4-FFF2-40B4-BE49-F238E27FC236}">
                <a16:creationId xmlns:a16="http://schemas.microsoft.com/office/drawing/2014/main" id="{D1DC9088-4EDC-4392-0B7A-2404033BCB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22654" y="2162320"/>
            <a:ext cx="4039763" cy="3029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Oval 5">
            <a:extLst>
              <a:ext uri="{FF2B5EF4-FFF2-40B4-BE49-F238E27FC236}">
                <a16:creationId xmlns:a16="http://schemas.microsoft.com/office/drawing/2014/main" id="{75842FE6-FAA2-4AE4-697F-E591A70C1E4D}"/>
              </a:ext>
            </a:extLst>
          </p:cNvPr>
          <p:cNvSpPr>
            <a:spLocks noChangeAspect="1"/>
          </p:cNvSpPr>
          <p:nvPr/>
        </p:nvSpPr>
        <p:spPr>
          <a:xfrm>
            <a:off x="10366316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F0981C2D-8DD4-D12A-397F-89853474F218}"/>
              </a:ext>
            </a:extLst>
          </p:cNvPr>
          <p:cNvSpPr>
            <a:spLocks noChangeAspect="1"/>
          </p:cNvSpPr>
          <p:nvPr/>
        </p:nvSpPr>
        <p:spPr>
          <a:xfrm>
            <a:off x="10712205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3D565B80-8225-27C5-94C9-CCEF0107EAC6}"/>
              </a:ext>
            </a:extLst>
          </p:cNvPr>
          <p:cNvSpPr>
            <a:spLocks noChangeAspect="1"/>
          </p:cNvSpPr>
          <p:nvPr/>
        </p:nvSpPr>
        <p:spPr>
          <a:xfrm>
            <a:off x="11058094" y="6509899"/>
            <a:ext cx="216000" cy="216000"/>
          </a:xfrm>
          <a:prstGeom prst="ellipse">
            <a:avLst/>
          </a:prstGeom>
          <a:solidFill>
            <a:srgbClr val="90AADE"/>
          </a:solidFill>
          <a:ln>
            <a:solidFill>
              <a:srgbClr val="90A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7106AC8C-240A-02E5-C282-64CE266667BF}"/>
              </a:ext>
            </a:extLst>
          </p:cNvPr>
          <p:cNvSpPr>
            <a:spLocks noChangeAspect="1"/>
          </p:cNvSpPr>
          <p:nvPr/>
        </p:nvSpPr>
        <p:spPr>
          <a:xfrm>
            <a:off x="11403983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4">
            <a:extLst>
              <a:ext uri="{FF2B5EF4-FFF2-40B4-BE49-F238E27FC236}">
                <a16:creationId xmlns:a16="http://schemas.microsoft.com/office/drawing/2014/main" id="{9A82F707-70D5-445C-21F5-F93557806F4F}"/>
              </a:ext>
            </a:extLst>
          </p:cNvPr>
          <p:cNvSpPr>
            <a:spLocks noChangeAspect="1"/>
          </p:cNvSpPr>
          <p:nvPr/>
        </p:nvSpPr>
        <p:spPr>
          <a:xfrm>
            <a:off x="11749872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solidFill>
              <a:srgbClr val="005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5">
            <a:extLst>
              <a:ext uri="{FF2B5EF4-FFF2-40B4-BE49-F238E27FC236}">
                <a16:creationId xmlns:a16="http://schemas.microsoft.com/office/drawing/2014/main" id="{6A32CBA9-FF38-E472-05E7-720D50A0FE21}"/>
              </a:ext>
            </a:extLst>
          </p:cNvPr>
          <p:cNvSpPr>
            <a:spLocks noChangeAspect="1"/>
          </p:cNvSpPr>
          <p:nvPr/>
        </p:nvSpPr>
        <p:spPr>
          <a:xfrm>
            <a:off x="10020427" y="6509899"/>
            <a:ext cx="216000" cy="216000"/>
          </a:xfrm>
          <a:prstGeom prst="ellipse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15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2825</TotalTime>
  <Words>643</Words>
  <Application>Microsoft Macintosh PowerPoint</Application>
  <PresentationFormat>Widescreen</PresentationFormat>
  <Paragraphs>116</Paragraphs>
  <Slides>14</Slides>
  <Notes>12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4</vt:i4>
      </vt:variant>
      <vt:variant>
        <vt:lpstr>Slidetitler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Office-tema</vt:lpstr>
      <vt:lpstr>Microsoft Excel-regneark</vt:lpstr>
      <vt:lpstr>Binært regneark</vt:lpstr>
      <vt:lpstr>Microsoft Word-dokument</vt:lpstr>
      <vt:lpstr>Dokument</vt:lpstr>
      <vt:lpstr>PowerPoint-præsentation</vt:lpstr>
      <vt:lpstr>Indholdet</vt:lpstr>
      <vt:lpstr>PowerPoint-præsentation</vt:lpstr>
      <vt:lpstr>PowerPoint-præsentation</vt:lpstr>
      <vt:lpstr>De skotske rammer - Glasgow University</vt:lpstr>
      <vt:lpstr>De skotske rammer – Boligen(erne)</vt:lpstr>
      <vt:lpstr>De skotske rammer – Boligen(erne)</vt:lpstr>
      <vt:lpstr>De skotske rammer – Bolig 1</vt:lpstr>
      <vt:lpstr>De skotske rammer – Bolig 2</vt:lpstr>
      <vt:lpstr>De skotske rammer – Situationen i UK</vt:lpstr>
      <vt:lpstr>Indholdet – 11/10 </vt:lpstr>
      <vt:lpstr>Indholdet – 11/10 </vt:lpstr>
      <vt:lpstr>Reflektion – efter turen</vt:lpstr>
      <vt:lpstr>Skabeloner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August Lytzen</dc:creator>
  <cp:lastModifiedBy>Mads Emil Bækgaard Sandholdt</cp:lastModifiedBy>
  <cp:revision>18</cp:revision>
  <dcterms:created xsi:type="dcterms:W3CDTF">2023-11-09T15:13:11Z</dcterms:created>
  <dcterms:modified xsi:type="dcterms:W3CDTF">2023-11-15T21:37:44Z</dcterms:modified>
</cp:coreProperties>
</file>