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Adok\Projects\S-rates\ProjectTren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dok\Projects\S-rates\ProjectTren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dok\Projects\S-rates\ProjectTren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dok\Projects\S-rates\ProjectTrend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Adok\Projects\S-rates\ProjectTren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Selvmordsrate per 100.000 i Danmark, 1977-2018</a:t>
            </a:r>
          </a:p>
        </c:rich>
      </c:tx>
      <c:layout>
        <c:manualLayout>
          <c:xMode val="edge"/>
          <c:yMode val="edge"/>
          <c:x val="0.35504859013039508"/>
          <c:y val="2.71220609280889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1365046535677352E-2"/>
          <c:y val="0.11525423728813559"/>
          <c:w val="0.89245087900723885"/>
          <c:h val="0.75254237288135595"/>
        </c:manualLayout>
      </c:layout>
      <c:lineChart>
        <c:grouping val="standard"/>
        <c:varyColors val="0"/>
        <c:ser>
          <c:idx val="0"/>
          <c:order val="0"/>
          <c:tx>
            <c:v>Mænd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'S-rate-men'!$D$1:$AS$1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'S-rate-men'!$D$43:$AS$43</c:f>
              <c:numCache>
                <c:formatCode>0.0</c:formatCode>
                <c:ptCount val="42"/>
                <c:pt idx="0">
                  <c:v>41.231209729662595</c:v>
                </c:pt>
                <c:pt idx="1">
                  <c:v>37.215090118523719</c:v>
                </c:pt>
                <c:pt idx="2">
                  <c:v>42.14308836644858</c:v>
                </c:pt>
                <c:pt idx="3">
                  <c:v>54.180941817532727</c:v>
                </c:pt>
                <c:pt idx="4">
                  <c:v>50.928274037072072</c:v>
                </c:pt>
                <c:pt idx="5">
                  <c:v>48.340806357649704</c:v>
                </c:pt>
                <c:pt idx="6">
                  <c:v>47.994939035847011</c:v>
                </c:pt>
                <c:pt idx="7">
                  <c:v>47.03544363867352</c:v>
                </c:pt>
                <c:pt idx="8">
                  <c:v>44.909644423676532</c:v>
                </c:pt>
                <c:pt idx="9">
                  <c:v>45.154847542605467</c:v>
                </c:pt>
                <c:pt idx="10">
                  <c:v>45.656644728148969</c:v>
                </c:pt>
                <c:pt idx="11">
                  <c:v>41.783264122843832</c:v>
                </c:pt>
                <c:pt idx="12">
                  <c:v>43.00808417125095</c:v>
                </c:pt>
                <c:pt idx="13">
                  <c:v>40.058367319986999</c:v>
                </c:pt>
                <c:pt idx="14">
                  <c:v>37.256346169585932</c:v>
                </c:pt>
                <c:pt idx="15">
                  <c:v>36.046141942025649</c:v>
                </c:pt>
                <c:pt idx="16">
                  <c:v>36.221800469766322</c:v>
                </c:pt>
                <c:pt idx="17">
                  <c:v>32.748232286165688</c:v>
                </c:pt>
                <c:pt idx="18">
                  <c:v>30.094582878547868</c:v>
                </c:pt>
                <c:pt idx="19">
                  <c:v>30.268953961463218</c:v>
                </c:pt>
                <c:pt idx="20">
                  <c:v>26.756575302603796</c:v>
                </c:pt>
                <c:pt idx="21">
                  <c:v>26.050455209831341</c:v>
                </c:pt>
                <c:pt idx="22">
                  <c:v>26.74033882345374</c:v>
                </c:pt>
                <c:pt idx="23">
                  <c:v>25.25989027634667</c:v>
                </c:pt>
                <c:pt idx="24">
                  <c:v>23.954390680395591</c:v>
                </c:pt>
                <c:pt idx="25">
                  <c:v>23.695155790979783</c:v>
                </c:pt>
                <c:pt idx="26">
                  <c:v>22.530594851461867</c:v>
                </c:pt>
                <c:pt idx="27">
                  <c:v>22.037507454944183</c:v>
                </c:pt>
                <c:pt idx="28">
                  <c:v>21.456876781386789</c:v>
                </c:pt>
                <c:pt idx="29">
                  <c:v>22.135146884747861</c:v>
                </c:pt>
                <c:pt idx="30">
                  <c:v>19.333239171971947</c:v>
                </c:pt>
                <c:pt idx="31">
                  <c:v>19.714007295924883</c:v>
                </c:pt>
                <c:pt idx="32">
                  <c:v>22.27885483537403</c:v>
                </c:pt>
                <c:pt idx="33">
                  <c:v>18.82102222138759</c:v>
                </c:pt>
                <c:pt idx="34">
                  <c:v>20.320656909760118</c:v>
                </c:pt>
                <c:pt idx="35">
                  <c:v>22.753052070626445</c:v>
                </c:pt>
                <c:pt idx="36">
                  <c:v>20.493211950827213</c:v>
                </c:pt>
                <c:pt idx="37">
                  <c:v>21.26629333956555</c:v>
                </c:pt>
                <c:pt idx="38">
                  <c:v>17.545536947302566</c:v>
                </c:pt>
                <c:pt idx="39">
                  <c:v>19.299447410124579</c:v>
                </c:pt>
                <c:pt idx="40">
                  <c:v>18.189086272850915</c:v>
                </c:pt>
                <c:pt idx="41">
                  <c:v>18.328324274275122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0A-48D8-8203-9A2F23D4AFB7}"/>
            </c:ext>
          </c:extLst>
        </c:ser>
        <c:ser>
          <c:idx val="1"/>
          <c:order val="1"/>
          <c:tx>
            <c:v>Kvinder</c:v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'S-rate-men'!$D$1:$AS$1</c:f>
              <c:strCache>
                <c:ptCount val="42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</c:strCache>
            </c:strRef>
          </c:cat>
          <c:val>
            <c:numRef>
              <c:f>'S-rate-women'!$D$34:$AS$34</c:f>
              <c:numCache>
                <c:formatCode>0.0</c:formatCode>
                <c:ptCount val="42"/>
                <c:pt idx="0">
                  <c:v>23.622572395355085</c:v>
                </c:pt>
                <c:pt idx="1">
                  <c:v>24.770798746962484</c:v>
                </c:pt>
                <c:pt idx="2">
                  <c:v>26.043736953625412</c:v>
                </c:pt>
                <c:pt idx="3">
                  <c:v>29.129125112865708</c:v>
                </c:pt>
                <c:pt idx="4">
                  <c:v>27.70438528772355</c:v>
                </c:pt>
                <c:pt idx="5">
                  <c:v>27.294223417098372</c:v>
                </c:pt>
                <c:pt idx="6">
                  <c:v>26.058139365204806</c:v>
                </c:pt>
                <c:pt idx="7">
                  <c:v>26.77501651246909</c:v>
                </c:pt>
                <c:pt idx="8">
                  <c:v>26.015620983350555</c:v>
                </c:pt>
                <c:pt idx="9">
                  <c:v>24.894068953464615</c:v>
                </c:pt>
                <c:pt idx="10">
                  <c:v>24.753133504338489</c:v>
                </c:pt>
                <c:pt idx="11">
                  <c:v>23.389583608527126</c:v>
                </c:pt>
                <c:pt idx="12">
                  <c:v>24.11094076369492</c:v>
                </c:pt>
                <c:pt idx="13">
                  <c:v>20.051564981369467</c:v>
                </c:pt>
                <c:pt idx="14">
                  <c:v>18.420280139966543</c:v>
                </c:pt>
                <c:pt idx="15">
                  <c:v>18.471687931016405</c:v>
                </c:pt>
                <c:pt idx="16">
                  <c:v>18.97825702495204</c:v>
                </c:pt>
                <c:pt idx="17">
                  <c:v>14.742060424256293</c:v>
                </c:pt>
                <c:pt idx="18">
                  <c:v>13.773272293333015</c:v>
                </c:pt>
                <c:pt idx="19">
                  <c:v>11.976917365733089</c:v>
                </c:pt>
                <c:pt idx="20">
                  <c:v>11.750932596544907</c:v>
                </c:pt>
                <c:pt idx="21">
                  <c:v>9.8502347570152597</c:v>
                </c:pt>
                <c:pt idx="22">
                  <c:v>9.0566308816749199</c:v>
                </c:pt>
                <c:pt idx="23">
                  <c:v>8.8594872713502131</c:v>
                </c:pt>
                <c:pt idx="24">
                  <c:v>9.9703415114596599</c:v>
                </c:pt>
                <c:pt idx="25">
                  <c:v>8.363614178733707</c:v>
                </c:pt>
                <c:pt idx="26">
                  <c:v>6.9092448365677237</c:v>
                </c:pt>
                <c:pt idx="27">
                  <c:v>8.5735706922406134</c:v>
                </c:pt>
                <c:pt idx="28">
                  <c:v>7.8464992848039268</c:v>
                </c:pt>
                <c:pt idx="29">
                  <c:v>7.9750238087895546</c:v>
                </c:pt>
                <c:pt idx="30">
                  <c:v>8.1432285617161781</c:v>
                </c:pt>
                <c:pt idx="31">
                  <c:v>8.2213634735045531</c:v>
                </c:pt>
                <c:pt idx="32">
                  <c:v>6.5496019336828173</c:v>
                </c:pt>
                <c:pt idx="33">
                  <c:v>7.116655930698303</c:v>
                </c:pt>
                <c:pt idx="34">
                  <c:v>6.9153433850044976</c:v>
                </c:pt>
                <c:pt idx="35">
                  <c:v>7.4208774942033928</c:v>
                </c:pt>
                <c:pt idx="36">
                  <c:v>7.0274417358792567</c:v>
                </c:pt>
                <c:pt idx="37">
                  <c:v>7.0223432284185074</c:v>
                </c:pt>
                <c:pt idx="38">
                  <c:v>7.6261673785050652</c:v>
                </c:pt>
                <c:pt idx="39">
                  <c:v>6.2333573357825234</c:v>
                </c:pt>
                <c:pt idx="40">
                  <c:v>6.9684422423558514</c:v>
                </c:pt>
                <c:pt idx="41">
                  <c:v>7.0547750580621527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0A-48D8-8203-9A2F23D4A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320288"/>
        <c:axId val="1"/>
      </c:lineChart>
      <c:catAx>
        <c:axId val="54132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"/>
        <c:scaling>
          <c:orientation val="minMax"/>
          <c:max val="6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100.000</a:t>
                </a:r>
              </a:p>
            </c:rich>
          </c:tx>
          <c:layout>
            <c:manualLayout>
              <c:xMode val="edge"/>
              <c:yMode val="edge"/>
              <c:x val="0"/>
              <c:y val="4.5762583625786779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32028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020748362228085"/>
          <c:y val="0.20327417568291031"/>
          <c:w val="0.12602481898099108"/>
          <c:h val="0.14461124878664841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Selvmordsrate per 100.000 i Danmark, 2000-2018</a:t>
            </a:r>
          </a:p>
        </c:rich>
      </c:tx>
      <c:layout>
        <c:manualLayout>
          <c:xMode val="edge"/>
          <c:yMode val="edge"/>
          <c:x val="0.35504860029283664"/>
          <c:y val="2.71220609280889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1365046535677352E-2"/>
          <c:y val="0.11525423728813559"/>
          <c:w val="0.89245087900723885"/>
          <c:h val="0.75254237288135595"/>
        </c:manualLayout>
      </c:layout>
      <c:lineChart>
        <c:grouping val="standard"/>
        <c:varyColors val="0"/>
        <c:ser>
          <c:idx val="0"/>
          <c:order val="0"/>
          <c:tx>
            <c:v>Mænd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'S-rate-men'!$AA$1:$AS$1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'S-rate-men'!$AA$43:$AS$43</c:f>
              <c:numCache>
                <c:formatCode>0.0</c:formatCode>
                <c:ptCount val="19"/>
                <c:pt idx="0">
                  <c:v>25.25989027634667</c:v>
                </c:pt>
                <c:pt idx="1">
                  <c:v>23.954390680395591</c:v>
                </c:pt>
                <c:pt idx="2">
                  <c:v>23.695155790979783</c:v>
                </c:pt>
                <c:pt idx="3">
                  <c:v>22.530594851461867</c:v>
                </c:pt>
                <c:pt idx="4">
                  <c:v>22.037507454944183</c:v>
                </c:pt>
                <c:pt idx="5">
                  <c:v>21.456876781386789</c:v>
                </c:pt>
                <c:pt idx="6">
                  <c:v>22.135146884747861</c:v>
                </c:pt>
                <c:pt idx="7">
                  <c:v>19.333239171971947</c:v>
                </c:pt>
                <c:pt idx="8">
                  <c:v>19.714007295924883</c:v>
                </c:pt>
                <c:pt idx="9">
                  <c:v>22.27885483537403</c:v>
                </c:pt>
                <c:pt idx="10">
                  <c:v>18.82102222138759</c:v>
                </c:pt>
                <c:pt idx="11">
                  <c:v>20.320656909760118</c:v>
                </c:pt>
                <c:pt idx="12">
                  <c:v>22.753052070626445</c:v>
                </c:pt>
                <c:pt idx="13">
                  <c:v>20.493211950827213</c:v>
                </c:pt>
                <c:pt idx="14">
                  <c:v>21.26629333956555</c:v>
                </c:pt>
                <c:pt idx="15">
                  <c:v>17.545536947302566</c:v>
                </c:pt>
                <c:pt idx="16">
                  <c:v>19.299447410124579</c:v>
                </c:pt>
                <c:pt idx="17">
                  <c:v>18.189086272850915</c:v>
                </c:pt>
                <c:pt idx="18">
                  <c:v>18.328324274275122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D9-4917-8998-1FB04445AB57}"/>
            </c:ext>
          </c:extLst>
        </c:ser>
        <c:ser>
          <c:idx val="1"/>
          <c:order val="1"/>
          <c:tx>
            <c:v>Kvinder</c:v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'S-rate-men'!$AA$1:$AS$1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'S-rate-women'!$AA$34:$AS$34</c:f>
              <c:numCache>
                <c:formatCode>0.0</c:formatCode>
                <c:ptCount val="19"/>
                <c:pt idx="0">
                  <c:v>8.8594872713502131</c:v>
                </c:pt>
                <c:pt idx="1">
                  <c:v>9.9703415114596599</c:v>
                </c:pt>
                <c:pt idx="2">
                  <c:v>8.363614178733707</c:v>
                </c:pt>
                <c:pt idx="3">
                  <c:v>6.9092448365677237</c:v>
                </c:pt>
                <c:pt idx="4">
                  <c:v>8.5735706922406134</c:v>
                </c:pt>
                <c:pt idx="5">
                  <c:v>7.8464992848039268</c:v>
                </c:pt>
                <c:pt idx="6">
                  <c:v>7.9750238087895546</c:v>
                </c:pt>
                <c:pt idx="7">
                  <c:v>8.1432285617161781</c:v>
                </c:pt>
                <c:pt idx="8">
                  <c:v>8.2213634735045531</c:v>
                </c:pt>
                <c:pt idx="9">
                  <c:v>6.5496019336828173</c:v>
                </c:pt>
                <c:pt idx="10">
                  <c:v>7.116655930698303</c:v>
                </c:pt>
                <c:pt idx="11">
                  <c:v>6.9153433850044976</c:v>
                </c:pt>
                <c:pt idx="12">
                  <c:v>7.4208774942033928</c:v>
                </c:pt>
                <c:pt idx="13">
                  <c:v>7.0274417358792567</c:v>
                </c:pt>
                <c:pt idx="14">
                  <c:v>7.0223432284185074</c:v>
                </c:pt>
                <c:pt idx="15">
                  <c:v>7.6261673785050652</c:v>
                </c:pt>
                <c:pt idx="16">
                  <c:v>6.2333573357825234</c:v>
                </c:pt>
                <c:pt idx="17">
                  <c:v>6.9684422423558514</c:v>
                </c:pt>
                <c:pt idx="18">
                  <c:v>7.0547750580621527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D9-4917-8998-1FB04445A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324448"/>
        <c:axId val="1"/>
      </c:lineChart>
      <c:catAx>
        <c:axId val="54132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"/>
        <c:scaling>
          <c:orientation val="minMax"/>
          <c:max val="6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100.000</a:t>
                </a:r>
              </a:p>
            </c:rich>
          </c:tx>
          <c:layout>
            <c:manualLayout>
              <c:xMode val="edge"/>
              <c:yMode val="edge"/>
              <c:x val="0"/>
              <c:y val="4.5762583625786779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32444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020749671304732"/>
          <c:y val="0.20463840060987615"/>
          <c:w val="8.8796723784252185E-2"/>
          <c:h val="0.1446112487866484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8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err="1"/>
              <a:t>Selvmordsraten</a:t>
            </a:r>
            <a:r>
              <a:rPr lang="en-US" dirty="0"/>
              <a:t> for </a:t>
            </a:r>
            <a:r>
              <a:rPr lang="en-US" dirty="0" err="1"/>
              <a:t>mænd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Danmark</a:t>
            </a:r>
            <a:r>
              <a:rPr lang="en-US" dirty="0" smtClean="0"/>
              <a:t> </a:t>
            </a:r>
            <a:r>
              <a:rPr lang="en-US" dirty="0" err="1" smtClean="0"/>
              <a:t>efter</a:t>
            </a:r>
            <a:r>
              <a:rPr lang="en-US" dirty="0" smtClean="0"/>
              <a:t> </a:t>
            </a:r>
            <a:r>
              <a:rPr lang="en-US" dirty="0" err="1" smtClean="0"/>
              <a:t>aldersgruppe</a:t>
            </a:r>
            <a:endParaRPr lang="en-US" dirty="0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7621104759440321E-2"/>
          <c:y val="9.5202570441982562E-2"/>
          <c:w val="0.90071305964827431"/>
          <c:h val="0.84815042056695433"/>
        </c:manualLayout>
      </c:layout>
      <c:lineChart>
        <c:grouping val="standard"/>
        <c:varyColors val="0"/>
        <c:ser>
          <c:idx val="0"/>
          <c:order val="0"/>
          <c:tx>
            <c:strRef>
              <c:f>'S-rate-men'!$C$21</c:f>
              <c:strCache>
                <c:ptCount val="1"/>
                <c:pt idx="0">
                  <c:v>15-24</c:v>
                </c:pt>
              </c:strCache>
            </c:strRef>
          </c:tx>
          <c:spPr>
            <a:ln>
              <a:solidFill>
                <a:srgbClr val="1ECFE2"/>
              </a:solidFill>
            </a:ln>
          </c:spPr>
          <c:marker>
            <c:symbol val="none"/>
          </c:marker>
          <c:cat>
            <c:strRef>
              <c:f>'S-rate-men'!$AA$20:$AS$20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'S-rate-men'!$AA$21:$AS$21</c:f>
              <c:numCache>
                <c:formatCode>0.0</c:formatCode>
                <c:ptCount val="19"/>
                <c:pt idx="0">
                  <c:v>7.9595770084597079</c:v>
                </c:pt>
                <c:pt idx="1">
                  <c:v>8.0743251911179303</c:v>
                </c:pt>
                <c:pt idx="2">
                  <c:v>8.1822666843738538</c:v>
                </c:pt>
                <c:pt idx="3">
                  <c:v>4.9889666804636592</c:v>
                </c:pt>
                <c:pt idx="4">
                  <c:v>7.3707500096752412</c:v>
                </c:pt>
                <c:pt idx="5">
                  <c:v>5.0986599470814005</c:v>
                </c:pt>
                <c:pt idx="6">
                  <c:v>5.3469744980470715</c:v>
                </c:pt>
                <c:pt idx="7">
                  <c:v>3.8559325978107575</c:v>
                </c:pt>
                <c:pt idx="8">
                  <c:v>6.8132372963132077</c:v>
                </c:pt>
                <c:pt idx="9">
                  <c:v>5.486896531873616</c:v>
                </c:pt>
                <c:pt idx="10">
                  <c:v>3.55061482750477</c:v>
                </c:pt>
                <c:pt idx="11">
                  <c:v>5.3552639881467305</c:v>
                </c:pt>
                <c:pt idx="12">
                  <c:v>6.8919110073591447</c:v>
                </c:pt>
                <c:pt idx="13">
                  <c:v>4.3819447834993932</c:v>
                </c:pt>
                <c:pt idx="14">
                  <c:v>6.2559602898537676</c:v>
                </c:pt>
                <c:pt idx="15">
                  <c:v>3.4619082236460672</c:v>
                </c:pt>
                <c:pt idx="16">
                  <c:v>4.7469543711893643</c:v>
                </c:pt>
                <c:pt idx="17">
                  <c:v>5.4502294120956529</c:v>
                </c:pt>
                <c:pt idx="18">
                  <c:v>5.2206290775389634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02-4617-B14B-8CF274C62320}"/>
            </c:ext>
          </c:extLst>
        </c:ser>
        <c:ser>
          <c:idx val="1"/>
          <c:order val="1"/>
          <c:tx>
            <c:strRef>
              <c:f>'S-rate-men'!$C$22</c:f>
              <c:strCache>
                <c:ptCount val="1"/>
                <c:pt idx="0">
                  <c:v>25-49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'S-rate-men'!$AA$20:$AS$20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'S-rate-men'!$AA$22:$AS$22</c:f>
              <c:numCache>
                <c:formatCode>0.0</c:formatCode>
                <c:ptCount val="19"/>
                <c:pt idx="0">
                  <c:v>22.382193972567993</c:v>
                </c:pt>
                <c:pt idx="1">
                  <c:v>21.045774445703781</c:v>
                </c:pt>
                <c:pt idx="2">
                  <c:v>19.596720931319027</c:v>
                </c:pt>
                <c:pt idx="3">
                  <c:v>20.668073440267086</c:v>
                </c:pt>
                <c:pt idx="4">
                  <c:v>20.116254010140434</c:v>
                </c:pt>
                <c:pt idx="5">
                  <c:v>16.29874747157087</c:v>
                </c:pt>
                <c:pt idx="6">
                  <c:v>16.405619893473862</c:v>
                </c:pt>
                <c:pt idx="7">
                  <c:v>17.538390268965546</c:v>
                </c:pt>
                <c:pt idx="8">
                  <c:v>15.969162699807859</c:v>
                </c:pt>
                <c:pt idx="9">
                  <c:v>18.401901672927462</c:v>
                </c:pt>
                <c:pt idx="10">
                  <c:v>14.809535209015648</c:v>
                </c:pt>
                <c:pt idx="11">
                  <c:v>17.085109793093967</c:v>
                </c:pt>
                <c:pt idx="12">
                  <c:v>18.888459236763449</c:v>
                </c:pt>
                <c:pt idx="13">
                  <c:v>17.324303493792495</c:v>
                </c:pt>
                <c:pt idx="14">
                  <c:v>17.80822540778157</c:v>
                </c:pt>
                <c:pt idx="15">
                  <c:v>15.889022064684857</c:v>
                </c:pt>
                <c:pt idx="16">
                  <c:v>16.629998681314024</c:v>
                </c:pt>
                <c:pt idx="17">
                  <c:v>14.366443934599738</c:v>
                </c:pt>
                <c:pt idx="18">
                  <c:v>14.658152087363836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02-4617-B14B-8CF274C62320}"/>
            </c:ext>
          </c:extLst>
        </c:ser>
        <c:ser>
          <c:idx val="2"/>
          <c:order val="2"/>
          <c:tx>
            <c:strRef>
              <c:f>'S-rate-men'!$C$23</c:f>
              <c:strCache>
                <c:ptCount val="1"/>
                <c:pt idx="0">
                  <c:v>50-64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'S-rate-men'!$AA$20:$AS$20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'S-rate-men'!$AA$23:$AS$23</c:f>
              <c:numCache>
                <c:formatCode>0.0</c:formatCode>
                <c:ptCount val="19"/>
                <c:pt idx="0">
                  <c:v>31.342286986091345</c:v>
                </c:pt>
                <c:pt idx="1">
                  <c:v>29.0607583258932</c:v>
                </c:pt>
                <c:pt idx="2">
                  <c:v>29.944135056938023</c:v>
                </c:pt>
                <c:pt idx="3">
                  <c:v>27.79875839851945</c:v>
                </c:pt>
                <c:pt idx="4">
                  <c:v>25.723590930723095</c:v>
                </c:pt>
                <c:pt idx="5">
                  <c:v>25.333117739379766</c:v>
                </c:pt>
                <c:pt idx="6">
                  <c:v>26.039085797176458</c:v>
                </c:pt>
                <c:pt idx="7">
                  <c:v>22.869716730471442</c:v>
                </c:pt>
                <c:pt idx="8">
                  <c:v>22.16307237219505</c:v>
                </c:pt>
                <c:pt idx="9">
                  <c:v>27.011394439522164</c:v>
                </c:pt>
                <c:pt idx="10">
                  <c:v>24.443440910936957</c:v>
                </c:pt>
                <c:pt idx="11">
                  <c:v>27.353874391288507</c:v>
                </c:pt>
                <c:pt idx="12">
                  <c:v>28.378588851554959</c:v>
                </c:pt>
                <c:pt idx="13">
                  <c:v>23.26763170550571</c:v>
                </c:pt>
                <c:pt idx="14">
                  <c:v>26.710404400213342</c:v>
                </c:pt>
                <c:pt idx="15">
                  <c:v>20.547255543364752</c:v>
                </c:pt>
                <c:pt idx="16">
                  <c:v>22.524871262501271</c:v>
                </c:pt>
                <c:pt idx="17">
                  <c:v>20.834465871109554</c:v>
                </c:pt>
                <c:pt idx="18">
                  <c:v>21.514754943612804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02-4617-B14B-8CF274C62320}"/>
            </c:ext>
          </c:extLst>
        </c:ser>
        <c:ser>
          <c:idx val="3"/>
          <c:order val="3"/>
          <c:tx>
            <c:strRef>
              <c:f>'S-rate-men'!$C$24</c:f>
              <c:strCache>
                <c:ptCount val="1"/>
                <c:pt idx="0">
                  <c:v>65-79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cat>
            <c:strRef>
              <c:f>'S-rate-men'!$AA$20:$AS$20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'S-rate-men'!$AA$24:$AS$24</c:f>
              <c:numCache>
                <c:formatCode>0.0</c:formatCode>
                <c:ptCount val="19"/>
                <c:pt idx="0">
                  <c:v>33.814107030208774</c:v>
                </c:pt>
                <c:pt idx="1">
                  <c:v>29.020815396116447</c:v>
                </c:pt>
                <c:pt idx="2">
                  <c:v>32.969140786828866</c:v>
                </c:pt>
                <c:pt idx="3">
                  <c:v>28.443056198820429</c:v>
                </c:pt>
                <c:pt idx="4">
                  <c:v>26.947340829975506</c:v>
                </c:pt>
                <c:pt idx="5">
                  <c:v>34.239897114315198</c:v>
                </c:pt>
                <c:pt idx="6">
                  <c:v>39.945382507612301</c:v>
                </c:pt>
                <c:pt idx="7">
                  <c:v>22.977419983991322</c:v>
                </c:pt>
                <c:pt idx="8">
                  <c:v>29.625275023421182</c:v>
                </c:pt>
                <c:pt idx="9">
                  <c:v>34.127148653409861</c:v>
                </c:pt>
                <c:pt idx="10">
                  <c:v>30.666775466594945</c:v>
                </c:pt>
                <c:pt idx="11">
                  <c:v>27.954180772599614</c:v>
                </c:pt>
                <c:pt idx="12">
                  <c:v>33.073476212518571</c:v>
                </c:pt>
                <c:pt idx="13">
                  <c:v>32.168445184507121</c:v>
                </c:pt>
                <c:pt idx="14">
                  <c:v>30.052322480479084</c:v>
                </c:pt>
                <c:pt idx="15">
                  <c:v>25.328982015332993</c:v>
                </c:pt>
                <c:pt idx="16">
                  <c:v>27.540082598513919</c:v>
                </c:pt>
                <c:pt idx="17">
                  <c:v>26.815976390324188</c:v>
                </c:pt>
                <c:pt idx="18">
                  <c:v>25.902649816885493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02-4617-B14B-8CF274C62320}"/>
            </c:ext>
          </c:extLst>
        </c:ser>
        <c:ser>
          <c:idx val="4"/>
          <c:order val="4"/>
          <c:tx>
            <c:strRef>
              <c:f>'S-rate-men'!$C$25</c:f>
              <c:strCache>
                <c:ptCount val="1"/>
                <c:pt idx="0">
                  <c:v>80+</c:v>
                </c:pt>
              </c:strCache>
            </c:strRef>
          </c:tx>
          <c:spPr>
            <a:ln>
              <a:solidFill>
                <a:srgbClr val="000099"/>
              </a:solidFill>
            </a:ln>
          </c:spPr>
          <c:marker>
            <c:symbol val="none"/>
          </c:marker>
          <c:cat>
            <c:strRef>
              <c:f>'S-rate-men'!$AA$20:$AS$20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'S-rate-men'!$AA$25:$AS$25</c:f>
              <c:numCache>
                <c:formatCode>0.0</c:formatCode>
                <c:ptCount val="19"/>
                <c:pt idx="0">
                  <c:v>73.184735739635087</c:v>
                </c:pt>
                <c:pt idx="1">
                  <c:v>81.684181153707613</c:v>
                </c:pt>
                <c:pt idx="2">
                  <c:v>69.646863813822023</c:v>
                </c:pt>
                <c:pt idx="3">
                  <c:v>67.926794568775406</c:v>
                </c:pt>
                <c:pt idx="4">
                  <c:v>60.12407954640738</c:v>
                </c:pt>
                <c:pt idx="5">
                  <c:v>84.38405734619711</c:v>
                </c:pt>
                <c:pt idx="6">
                  <c:v>71.613263060288503</c:v>
                </c:pt>
                <c:pt idx="7">
                  <c:v>63.047716840271988</c:v>
                </c:pt>
                <c:pt idx="8">
                  <c:v>55.370600152069734</c:v>
                </c:pt>
                <c:pt idx="9">
                  <c:v>53.515143323476522</c:v>
                </c:pt>
                <c:pt idx="10">
                  <c:v>41.955568445483763</c:v>
                </c:pt>
                <c:pt idx="11">
                  <c:v>31.956605251715882</c:v>
                </c:pt>
                <c:pt idx="12">
                  <c:v>41.903830935268587</c:v>
                </c:pt>
                <c:pt idx="13">
                  <c:v>52.84544315803781</c:v>
                </c:pt>
                <c:pt idx="14">
                  <c:v>40.576512457251951</c:v>
                </c:pt>
                <c:pt idx="15">
                  <c:v>38.657949644902693</c:v>
                </c:pt>
                <c:pt idx="16">
                  <c:v>47.928512907039199</c:v>
                </c:pt>
                <c:pt idx="17">
                  <c:v>51.927418718077654</c:v>
                </c:pt>
                <c:pt idx="18">
                  <c:v>52.097223716219233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B02-4617-B14B-8CF274C62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0438128"/>
        <c:axId val="1"/>
      </c:lineChart>
      <c:catAx>
        <c:axId val="53043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Rate per 100.000</a:t>
                </a:r>
              </a:p>
            </c:rich>
          </c:tx>
          <c:layout>
            <c:manualLayout>
              <c:xMode val="edge"/>
              <c:yMode val="edge"/>
              <c:x val="8.2708508788426373E-3"/>
              <c:y val="1.7057944679991922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304381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904564315352698"/>
          <c:y val="0.15017064846416384"/>
          <c:w val="8.4024896265560173E-2"/>
          <c:h val="0.25597269624573377"/>
        </c:manualLayout>
      </c:layout>
      <c:overlay val="0"/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8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err="1"/>
              <a:t>Selvmordsraten</a:t>
            </a:r>
            <a:r>
              <a:rPr lang="en-US" dirty="0"/>
              <a:t> for </a:t>
            </a:r>
            <a:r>
              <a:rPr lang="en-US" dirty="0" err="1"/>
              <a:t>kvinder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Danmark</a:t>
            </a:r>
            <a:r>
              <a:rPr lang="en-US" dirty="0" smtClean="0"/>
              <a:t> </a:t>
            </a:r>
            <a:r>
              <a:rPr lang="en-US" dirty="0" err="1" smtClean="0"/>
              <a:t>efter</a:t>
            </a:r>
            <a:r>
              <a:rPr lang="en-US" dirty="0" smtClean="0"/>
              <a:t> </a:t>
            </a:r>
            <a:r>
              <a:rPr lang="en-US" dirty="0" err="1" smtClean="0"/>
              <a:t>aldersgruppe</a:t>
            </a:r>
            <a:endParaRPr lang="en-US" dirty="0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7621104759440321E-2"/>
          <c:y val="9.5202570441982562E-2"/>
          <c:w val="0.90071305964827431"/>
          <c:h val="0.84815042056695433"/>
        </c:manualLayout>
      </c:layout>
      <c:lineChart>
        <c:grouping val="standard"/>
        <c:varyColors val="0"/>
        <c:ser>
          <c:idx val="0"/>
          <c:order val="0"/>
          <c:tx>
            <c:strRef>
              <c:f>'S-rate-women'!$C$21</c:f>
              <c:strCache>
                <c:ptCount val="1"/>
                <c:pt idx="0">
                  <c:v>15-24</c:v>
                </c:pt>
              </c:strCache>
            </c:strRef>
          </c:tx>
          <c:spPr>
            <a:ln>
              <a:solidFill>
                <a:srgbClr val="1ECFE2"/>
              </a:solidFill>
            </a:ln>
          </c:spPr>
          <c:marker>
            <c:symbol val="none"/>
          </c:marker>
          <c:cat>
            <c:strRef>
              <c:f>'S-rate-women'!$AA$20:$AS$20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'S-rate-women'!$AA$21:$AS$21</c:f>
              <c:numCache>
                <c:formatCode>0.0</c:formatCode>
                <c:ptCount val="19"/>
                <c:pt idx="0">
                  <c:v>1.8673129085272309</c:v>
                </c:pt>
                <c:pt idx="1">
                  <c:v>1.471080432072684</c:v>
                </c:pt>
                <c:pt idx="2">
                  <c:v>1.2760624023959897</c:v>
                </c:pt>
                <c:pt idx="3">
                  <c:v>1.2963548977818908</c:v>
                </c:pt>
                <c:pt idx="4">
                  <c:v>2.8476120320236533</c:v>
                </c:pt>
                <c:pt idx="5">
                  <c:v>1.5465407674150984</c:v>
                </c:pt>
                <c:pt idx="6">
                  <c:v>2.224681531356913</c:v>
                </c:pt>
                <c:pt idx="7">
                  <c:v>1.3369227281148355</c:v>
                </c:pt>
                <c:pt idx="8">
                  <c:v>2.2148475112431347</c:v>
                </c:pt>
                <c:pt idx="9">
                  <c:v>1.099438684717353</c:v>
                </c:pt>
                <c:pt idx="10">
                  <c:v>2.1800447798079614</c:v>
                </c:pt>
                <c:pt idx="11">
                  <c:v>2.3691868508926039</c:v>
                </c:pt>
                <c:pt idx="12">
                  <c:v>1.6987039321860273</c:v>
                </c:pt>
                <c:pt idx="13">
                  <c:v>2.7143816785114123</c:v>
                </c:pt>
                <c:pt idx="14">
                  <c:v>1.4351313735551587</c:v>
                </c:pt>
                <c:pt idx="15">
                  <c:v>2.0169365119100533</c:v>
                </c:pt>
                <c:pt idx="16">
                  <c:v>2.7856728635244958</c:v>
                </c:pt>
                <c:pt idx="17">
                  <c:v>2.3604412742072309</c:v>
                </c:pt>
                <c:pt idx="18">
                  <c:v>1.5600710062071419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44-4050-B4E3-0691B13DB8B7}"/>
            </c:ext>
          </c:extLst>
        </c:ser>
        <c:ser>
          <c:idx val="1"/>
          <c:order val="1"/>
          <c:tx>
            <c:strRef>
              <c:f>'S-rate-women'!$C$22</c:f>
              <c:strCache>
                <c:ptCount val="1"/>
                <c:pt idx="0">
                  <c:v>25-49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'S-rate-women'!$AA$20:$AS$20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'S-rate-women'!$AA$22:$AS$22</c:f>
              <c:numCache>
                <c:formatCode>0.0</c:formatCode>
                <c:ptCount val="19"/>
                <c:pt idx="0">
                  <c:v>6.5685569069600165</c:v>
                </c:pt>
                <c:pt idx="1">
                  <c:v>6.3721084219968827</c:v>
                </c:pt>
                <c:pt idx="2">
                  <c:v>5.2310514918375857</c:v>
                </c:pt>
                <c:pt idx="3">
                  <c:v>5.3458739536071569</c:v>
                </c:pt>
                <c:pt idx="4">
                  <c:v>7.1350142599512969</c:v>
                </c:pt>
                <c:pt idx="5">
                  <c:v>5.7697722621422205</c:v>
                </c:pt>
                <c:pt idx="6">
                  <c:v>5.6568958356670311</c:v>
                </c:pt>
                <c:pt idx="7">
                  <c:v>7.3262948644504426</c:v>
                </c:pt>
                <c:pt idx="8">
                  <c:v>6.9152715749292701</c:v>
                </c:pt>
                <c:pt idx="9">
                  <c:v>4.517747291836554</c:v>
                </c:pt>
                <c:pt idx="10">
                  <c:v>4.4292196250513074</c:v>
                </c:pt>
                <c:pt idx="11">
                  <c:v>5.1910615016744597</c:v>
                </c:pt>
                <c:pt idx="12">
                  <c:v>5.860107250436811</c:v>
                </c:pt>
                <c:pt idx="13">
                  <c:v>5.462293100822758</c:v>
                </c:pt>
                <c:pt idx="14">
                  <c:v>5.480803592481168</c:v>
                </c:pt>
                <c:pt idx="15">
                  <c:v>5.7155665399068756</c:v>
                </c:pt>
                <c:pt idx="16">
                  <c:v>4.0061929036401782</c:v>
                </c:pt>
                <c:pt idx="17">
                  <c:v>4.5685248017564666</c:v>
                </c:pt>
                <c:pt idx="18">
                  <c:v>4.4820556850879756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44-4050-B4E3-0691B13DB8B7}"/>
            </c:ext>
          </c:extLst>
        </c:ser>
        <c:ser>
          <c:idx val="2"/>
          <c:order val="2"/>
          <c:tx>
            <c:strRef>
              <c:f>'S-rate-women'!$C$23</c:f>
              <c:strCache>
                <c:ptCount val="1"/>
                <c:pt idx="0">
                  <c:v>50-64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'S-rate-women'!$AA$20:$AS$20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'S-rate-women'!$AA$23:$AS$23</c:f>
              <c:numCache>
                <c:formatCode>0.0</c:formatCode>
                <c:ptCount val="19"/>
                <c:pt idx="0">
                  <c:v>12.913434089345595</c:v>
                </c:pt>
                <c:pt idx="1">
                  <c:v>15.249574648516681</c:v>
                </c:pt>
                <c:pt idx="2">
                  <c:v>13.646103374432604</c:v>
                </c:pt>
                <c:pt idx="3">
                  <c:v>9.8033753641809742</c:v>
                </c:pt>
                <c:pt idx="4">
                  <c:v>12.437845141065456</c:v>
                </c:pt>
                <c:pt idx="5">
                  <c:v>9.329401781921927</c:v>
                </c:pt>
                <c:pt idx="6">
                  <c:v>11.150248644251681</c:v>
                </c:pt>
                <c:pt idx="7">
                  <c:v>8.2308090005067012</c:v>
                </c:pt>
                <c:pt idx="8">
                  <c:v>10.444049559749681</c:v>
                </c:pt>
                <c:pt idx="9">
                  <c:v>8.9737461849355231</c:v>
                </c:pt>
                <c:pt idx="10">
                  <c:v>10.936752770670042</c:v>
                </c:pt>
                <c:pt idx="11">
                  <c:v>8.2059581362279381</c:v>
                </c:pt>
                <c:pt idx="12">
                  <c:v>8.8635055730480499</c:v>
                </c:pt>
                <c:pt idx="13">
                  <c:v>8.2565564705303913</c:v>
                </c:pt>
                <c:pt idx="14">
                  <c:v>8.2435096534771102</c:v>
                </c:pt>
                <c:pt idx="15">
                  <c:v>9.5459142308766616</c:v>
                </c:pt>
                <c:pt idx="16">
                  <c:v>8.4839720955746287</c:v>
                </c:pt>
                <c:pt idx="17">
                  <c:v>8.7205695649673185</c:v>
                </c:pt>
                <c:pt idx="18">
                  <c:v>10.25575134578548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44-4050-B4E3-0691B13DB8B7}"/>
            </c:ext>
          </c:extLst>
        </c:ser>
        <c:ser>
          <c:idx val="3"/>
          <c:order val="3"/>
          <c:tx>
            <c:strRef>
              <c:f>'S-rate-women'!$C$24</c:f>
              <c:strCache>
                <c:ptCount val="1"/>
                <c:pt idx="0">
                  <c:v>65-79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cat>
            <c:strRef>
              <c:f>'S-rate-women'!$AA$20:$AS$20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'S-rate-women'!$AA$24:$AS$24</c:f>
              <c:numCache>
                <c:formatCode>0.0</c:formatCode>
                <c:ptCount val="19"/>
                <c:pt idx="0">
                  <c:v>10.509243454213108</c:v>
                </c:pt>
                <c:pt idx="1">
                  <c:v>17.55585634909486</c:v>
                </c:pt>
                <c:pt idx="2">
                  <c:v>12.79786629093876</c:v>
                </c:pt>
                <c:pt idx="3">
                  <c:v>11.656653112535508</c:v>
                </c:pt>
                <c:pt idx="4">
                  <c:v>12.051641829216466</c:v>
                </c:pt>
                <c:pt idx="5">
                  <c:v>12.744490366397562</c:v>
                </c:pt>
                <c:pt idx="6">
                  <c:v>13.45629179688064</c:v>
                </c:pt>
                <c:pt idx="7">
                  <c:v>12.302711822404039</c:v>
                </c:pt>
                <c:pt idx="8">
                  <c:v>12.326582781132746</c:v>
                </c:pt>
                <c:pt idx="9">
                  <c:v>9.77516668787265</c:v>
                </c:pt>
                <c:pt idx="10">
                  <c:v>11.939817429443128</c:v>
                </c:pt>
                <c:pt idx="11">
                  <c:v>11.234312508620587</c:v>
                </c:pt>
                <c:pt idx="12">
                  <c:v>12.65425617507946</c:v>
                </c:pt>
                <c:pt idx="13">
                  <c:v>10.001560474690338</c:v>
                </c:pt>
                <c:pt idx="14">
                  <c:v>10.036654824895077</c:v>
                </c:pt>
                <c:pt idx="15">
                  <c:v>11.715539610187559</c:v>
                </c:pt>
                <c:pt idx="16">
                  <c:v>7.9812424946157199</c:v>
                </c:pt>
                <c:pt idx="17">
                  <c:v>11.104184298940346</c:v>
                </c:pt>
                <c:pt idx="18">
                  <c:v>8.9004503027648436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944-4050-B4E3-0691B13DB8B7}"/>
            </c:ext>
          </c:extLst>
        </c:ser>
        <c:ser>
          <c:idx val="4"/>
          <c:order val="4"/>
          <c:tx>
            <c:strRef>
              <c:f>'S-rate-women'!$C$25</c:f>
              <c:strCache>
                <c:ptCount val="1"/>
                <c:pt idx="0">
                  <c:v>80+</c:v>
                </c:pt>
              </c:strCache>
            </c:strRef>
          </c:tx>
          <c:spPr>
            <a:ln>
              <a:solidFill>
                <a:srgbClr val="000099"/>
              </a:solidFill>
            </a:ln>
          </c:spPr>
          <c:marker>
            <c:symbol val="none"/>
          </c:marker>
          <c:cat>
            <c:strRef>
              <c:f>'S-rate-women'!$AA$20:$AS$20</c:f>
              <c:strCach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strCache>
            </c:strRef>
          </c:cat>
          <c:val>
            <c:numRef>
              <c:f>'S-rate-women'!$AA$25:$AS$25</c:f>
              <c:numCache>
                <c:formatCode>0.0</c:formatCode>
                <c:ptCount val="19"/>
                <c:pt idx="0">
                  <c:v>24.146811994989768</c:v>
                </c:pt>
                <c:pt idx="1">
                  <c:v>19.636652104212526</c:v>
                </c:pt>
                <c:pt idx="2">
                  <c:v>18.150645867165494</c:v>
                </c:pt>
                <c:pt idx="3">
                  <c:v>8.6741122411222698</c:v>
                </c:pt>
                <c:pt idx="4">
                  <c:v>8.6086038751220091</c:v>
                </c:pt>
                <c:pt idx="5">
                  <c:v>17.849242387193321</c:v>
                </c:pt>
                <c:pt idx="6">
                  <c:v>10.610532248473497</c:v>
                </c:pt>
                <c:pt idx="7">
                  <c:v>16.702087960267939</c:v>
                </c:pt>
                <c:pt idx="8">
                  <c:v>11.069256590852911</c:v>
                </c:pt>
                <c:pt idx="9">
                  <c:v>14.502847814322102</c:v>
                </c:pt>
                <c:pt idx="10">
                  <c:v>7.5484008833800198</c:v>
                </c:pt>
                <c:pt idx="11">
                  <c:v>10.2217835894917</c:v>
                </c:pt>
                <c:pt idx="12">
                  <c:v>10.183200658293963</c:v>
                </c:pt>
                <c:pt idx="13">
                  <c:v>12.22919352150002</c:v>
                </c:pt>
                <c:pt idx="14">
                  <c:v>15.637649975864742</c:v>
                </c:pt>
                <c:pt idx="15">
                  <c:v>13.606339709201913</c:v>
                </c:pt>
                <c:pt idx="16">
                  <c:v>12.275465193847285</c:v>
                </c:pt>
                <c:pt idx="17">
                  <c:v>13.640521225440276</c:v>
                </c:pt>
                <c:pt idx="18">
                  <c:v>12.919798481492341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944-4050-B4E3-0691B13DB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1324864"/>
        <c:axId val="1"/>
      </c:lineChart>
      <c:catAx>
        <c:axId val="54132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9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Rate per 100.000</a:t>
                </a:r>
              </a:p>
            </c:rich>
          </c:tx>
          <c:layout>
            <c:manualLayout>
              <c:xMode val="edge"/>
              <c:yMode val="edge"/>
              <c:x val="8.2708736990048156E-3"/>
              <c:y val="1.705798138869004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413248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616580310880834"/>
          <c:y val="0.14625850340136054"/>
          <c:w val="0.12331606217616581"/>
          <c:h val="0.25850340136054423"/>
        </c:manualLayout>
      </c:layout>
      <c:overlay val="0"/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8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Selvmordsraten efter alder og køn i 2018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170630816959669E-2"/>
          <c:y val="0.11413635823241595"/>
          <c:w val="0.937952430196484"/>
          <c:h val="0.75132913109250699"/>
        </c:manualLayout>
      </c:layout>
      <c:barChart>
        <c:barDir val="col"/>
        <c:grouping val="clustered"/>
        <c:varyColors val="0"/>
        <c:ser>
          <c:idx val="0"/>
          <c:order val="0"/>
          <c:tx>
            <c:v>Mænd</c:v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'S-rate-men'!$C$21:$C$25</c:f>
              <c:strCache>
                <c:ptCount val="5"/>
                <c:pt idx="0">
                  <c:v>15-24</c:v>
                </c:pt>
                <c:pt idx="1">
                  <c:v>25-49</c:v>
                </c:pt>
                <c:pt idx="2">
                  <c:v>50-64</c:v>
                </c:pt>
                <c:pt idx="3">
                  <c:v>65-79</c:v>
                </c:pt>
                <c:pt idx="4">
                  <c:v>80+</c:v>
                </c:pt>
              </c:strCache>
            </c:strRef>
          </c:cat>
          <c:val>
            <c:numRef>
              <c:f>'S-rate-men'!$AS$21:$AS$25</c:f>
              <c:numCache>
                <c:formatCode>0.0</c:formatCode>
                <c:ptCount val="5"/>
                <c:pt idx="0">
                  <c:v>5.2206290775389634</c:v>
                </c:pt>
                <c:pt idx="1">
                  <c:v>14.658152087363836</c:v>
                </c:pt>
                <c:pt idx="2">
                  <c:v>21.514754943612804</c:v>
                </c:pt>
                <c:pt idx="3">
                  <c:v>25.902649816885493</c:v>
                </c:pt>
                <c:pt idx="4">
                  <c:v>52.097223716219233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A9-4E46-B8EA-A9801B1163A7}"/>
            </c:ext>
          </c:extLst>
        </c:ser>
        <c:ser>
          <c:idx val="1"/>
          <c:order val="1"/>
          <c:tx>
            <c:v>Kvinder</c:v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'S-rate-men'!$C$21:$C$25</c:f>
              <c:strCache>
                <c:ptCount val="5"/>
                <c:pt idx="0">
                  <c:v>15-24</c:v>
                </c:pt>
                <c:pt idx="1">
                  <c:v>25-49</c:v>
                </c:pt>
                <c:pt idx="2">
                  <c:v>50-64</c:v>
                </c:pt>
                <c:pt idx="3">
                  <c:v>65-79</c:v>
                </c:pt>
                <c:pt idx="4">
                  <c:v>80+</c:v>
                </c:pt>
              </c:strCache>
            </c:strRef>
          </c:cat>
          <c:val>
            <c:numRef>
              <c:f>'S-rate-women'!$AS$21:$AS$25</c:f>
              <c:numCache>
                <c:formatCode>0.0</c:formatCode>
                <c:ptCount val="5"/>
                <c:pt idx="0">
                  <c:v>1.5600710062071419</c:v>
                </c:pt>
                <c:pt idx="1">
                  <c:v>4.4820556850879756</c:v>
                </c:pt>
                <c:pt idx="2">
                  <c:v>10.25575134578548</c:v>
                </c:pt>
                <c:pt idx="3">
                  <c:v>8.9004503027648436</c:v>
                </c:pt>
                <c:pt idx="4">
                  <c:v>12.919798481492341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A9-4E46-B8EA-A9801B116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1151184"/>
        <c:axId val="1"/>
      </c:barChart>
      <c:catAx>
        <c:axId val="53115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100.000</a:t>
                </a:r>
              </a:p>
            </c:rich>
          </c:tx>
          <c:layout>
            <c:manualLayout>
              <c:xMode val="edge"/>
              <c:yMode val="edge"/>
              <c:x val="0"/>
              <c:y val="2.4103350660349448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1511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6604554865424432E-2"/>
          <c:y val="0.11754684838160136"/>
          <c:w val="0.15568903254993691"/>
          <c:h val="0.15076027072030482"/>
        </c:manualLayout>
      </c:layout>
      <c:overlay val="0"/>
      <c:txPr>
        <a:bodyPr/>
        <a:lstStyle/>
        <a:p>
          <a:pPr>
            <a:defRPr sz="12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0.02225</cdr:x>
      <cdr:y>0.92975</cdr:y>
    </cdr:from>
    <cdr:to>
      <cdr:x>0.95025</cdr:x>
      <cdr:y>1</cdr:y>
    </cdr:to>
    <cdr:sp macro="" textlink="">
      <cdr:nvSpPr>
        <cdr:cNvPr id="2051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4938" y="5220748"/>
          <a:ext cx="8535993" cy="3990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Kilde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: </a:t>
          </a:r>
          <a:r>
            <a:rPr lang="en-GB" sz="1000" dirty="0" err="1">
              <a:solidFill>
                <a:srgbClr val="000000"/>
              </a:solidFill>
              <a:latin typeface="Arial"/>
              <a:cs typeface="Arial"/>
            </a:rPr>
            <a:t>Sundhedsdatastyrelsen</a:t>
          </a:r>
          <a:r>
            <a:rPr lang="en-GB" sz="10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(</a:t>
          </a: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Dødsårsagsregisteret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) </a:t>
          </a: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og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Danmarks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Statistik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(</a:t>
          </a: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Befolkningsdata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). </a:t>
          </a:r>
          <a:r>
            <a:rPr lang="en-GB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Beregning</a:t>
          </a:r>
          <a:r>
            <a:rPr lang="en-GB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: Annette Erlangsen PhD, </a:t>
          </a:r>
          <a:r>
            <a:rPr lang="en-GB" sz="10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DRISP</a:t>
          </a:r>
          <a:endParaRPr lang="en-GB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0.00646</cdr:x>
      <cdr:y>0.9294</cdr:y>
    </cdr:from>
    <cdr:to>
      <cdr:x>1</cdr:x>
      <cdr:y>1</cdr:y>
    </cdr:to>
    <cdr:sp macro="" textlink="">
      <cdr:nvSpPr>
        <cdr:cNvPr id="2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6336" y="6360120"/>
          <a:ext cx="7941277" cy="3967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 sz="1000"/>
          </a:pPr>
          <a:r>
            <a:rPr lang="en-GB" sz="1200" b="0" i="0" u="none" strike="noStrike" baseline="0" dirty="0" err="1" smtClean="0">
              <a:solidFill>
                <a:srgbClr val="000000"/>
              </a:solidFill>
              <a:latin typeface="Arial"/>
              <a:cs typeface="Arial"/>
            </a:rPr>
            <a:t>Kilder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: </a:t>
          </a:r>
          <a:r>
            <a:rPr lang="en-GB" sz="1200" b="0" i="0" u="none" strike="noStrike" baseline="0" dirty="0" err="1" smtClean="0">
              <a:solidFill>
                <a:srgbClr val="000000"/>
              </a:solidFill>
              <a:latin typeface="Arial"/>
              <a:cs typeface="Arial"/>
            </a:rPr>
            <a:t>Dødsårsagsregisteret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200" b="0" i="0" u="none" strike="noStrike" baseline="0" dirty="0" err="1" smtClean="0">
              <a:solidFill>
                <a:srgbClr val="000000"/>
              </a:solidFill>
              <a:latin typeface="Arial"/>
              <a:cs typeface="Arial"/>
            </a:rPr>
            <a:t>fra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200" dirty="0" err="1" smtClean="0">
              <a:solidFill>
                <a:srgbClr val="000000"/>
              </a:solidFill>
              <a:latin typeface="Arial"/>
              <a:cs typeface="Arial"/>
            </a:rPr>
            <a:t>Sundhedsdatastyrelsen</a:t>
          </a:r>
          <a:r>
            <a:rPr lang="en-GB" sz="120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200" b="0" i="0" u="none" strike="noStrike" baseline="0" dirty="0" err="1" smtClean="0">
              <a:solidFill>
                <a:srgbClr val="000000"/>
              </a:solidFill>
              <a:latin typeface="Arial"/>
              <a:cs typeface="Arial"/>
            </a:rPr>
            <a:t>og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200" b="0" i="0" u="none" strike="noStrike" baseline="0" dirty="0" err="1" smtClean="0">
              <a:solidFill>
                <a:srgbClr val="000000"/>
              </a:solidFill>
              <a:latin typeface="Arial"/>
              <a:cs typeface="Arial"/>
            </a:rPr>
            <a:t>Befolkningsdata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200" b="0" i="0" u="none" strike="noStrike" baseline="0" smtClean="0">
              <a:solidFill>
                <a:srgbClr val="000000"/>
              </a:solidFill>
              <a:latin typeface="Arial"/>
              <a:cs typeface="Arial"/>
            </a:rPr>
            <a:t>fra </a:t>
          </a:r>
          <a:r>
            <a:rPr lang="en-GB" sz="12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Danmarks</a:t>
          </a:r>
          <a:r>
            <a:rPr lang="en-GB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en-GB" sz="12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Statistik</a:t>
          </a:r>
          <a:r>
            <a:rPr lang="en-GB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. </a:t>
          </a:r>
          <a:endParaRPr lang="en-GB" sz="1200" b="0" i="0" u="none" strike="noStrike" baseline="0" dirty="0" smtClean="0">
            <a:solidFill>
              <a:srgbClr val="000000"/>
            </a:solidFill>
            <a:latin typeface="Arial"/>
            <a:cs typeface="Arial"/>
          </a:endParaRPr>
        </a:p>
        <a:p xmlns:a="http://schemas.openxmlformats.org/drawingml/2006/main">
          <a:pPr algn="l" rtl="0">
            <a:defRPr sz="1000"/>
          </a:pPr>
          <a:r>
            <a:rPr lang="en-GB" sz="1200" b="0" i="0" u="none" strike="noStrike" baseline="0" dirty="0" err="1" smtClean="0">
              <a:solidFill>
                <a:srgbClr val="000000"/>
              </a:solidFill>
              <a:latin typeface="Arial"/>
              <a:cs typeface="Arial"/>
            </a:rPr>
            <a:t>Beregning</a:t>
          </a:r>
          <a:r>
            <a:rPr lang="en-GB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: Annette Erlangsen PhD, 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Danish</a:t>
          </a:r>
          <a:r>
            <a:rPr lang="en-GB" sz="1200" b="0" i="0" u="none" strike="noStrike" dirty="0" smtClean="0">
              <a:solidFill>
                <a:srgbClr val="000000"/>
              </a:solidFill>
              <a:latin typeface="Arial"/>
              <a:cs typeface="Arial"/>
            </a:rPr>
            <a:t> Research Institute for Suicide Prevention</a:t>
          </a:r>
          <a:r>
            <a: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. </a:t>
          </a:r>
          <a:endParaRPr lang="en-GB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856E7-F7BF-4E33-9ECF-6CB58A42C3E2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0DA58-3972-4D63-B1FB-CBDCAD13F3F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518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0DA58-3972-4D63-B1FB-CBDCAD13F3F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312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0DA58-3972-4D63-B1FB-CBDCAD13F3F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6472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0DA58-3972-4D63-B1FB-CBDCAD13F3F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03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256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625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06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44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512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381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301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626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183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54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769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AB05B-1C8A-4117-B2DD-EA3F0892BF65}" type="datetimeFigureOut">
              <a:rPr lang="da-DK" smtClean="0"/>
              <a:t>06-02-2020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C8FAE-CA81-4482-B906-D8AB087C8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73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951805"/>
              </p:ext>
            </p:extLst>
          </p:nvPr>
        </p:nvGraphicFramePr>
        <p:xfrm>
          <a:off x="395537" y="620598"/>
          <a:ext cx="8424936" cy="5616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8755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146169"/>
              </p:ext>
            </p:extLst>
          </p:nvPr>
        </p:nvGraphicFramePr>
        <p:xfrm>
          <a:off x="395537" y="620598"/>
          <a:ext cx="8280920" cy="5616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6309320"/>
            <a:ext cx="7941277" cy="39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Kilde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Dødsårsagsregisteret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dirty="0" err="1" smtClean="0">
                <a:solidFill>
                  <a:srgbClr val="000000"/>
                </a:solidFill>
                <a:latin typeface="Arial"/>
                <a:cs typeface="Arial"/>
              </a:rPr>
              <a:t>Sundhedsdatastyrelsen</a:t>
            </a:r>
            <a:r>
              <a:rPr lang="en-GB" sz="1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og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Befolkningsdata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Danmarks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Statistik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r>
              <a:rPr lang="en-GB" sz="1200" b="0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Beregning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Annette Erlangsen PhD, 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Danish</a:t>
            </a:r>
            <a:r>
              <a:rPr lang="en-GB" sz="12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 Research Institute for Suicide Prevention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5143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5536" y="6309320"/>
            <a:ext cx="7941277" cy="39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Kilde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Dødsårsagsregisteret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dirty="0" err="1" smtClean="0">
                <a:solidFill>
                  <a:srgbClr val="000000"/>
                </a:solidFill>
                <a:latin typeface="Arial"/>
                <a:cs typeface="Arial"/>
              </a:rPr>
              <a:t>Sundhedsdatastyrelsen</a:t>
            </a:r>
            <a:r>
              <a:rPr lang="en-GB" sz="1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og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Befolkningsdata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Danmarks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Statistik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r>
              <a:rPr lang="en-GB" sz="1200" b="0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Beregning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Annette Erlangsen PhD, 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Danish</a:t>
            </a:r>
            <a:r>
              <a:rPr lang="en-GB" sz="12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 Research Institute for Suicide Prevention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GB" sz="1200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886178"/>
              </p:ext>
            </p:extLst>
          </p:nvPr>
        </p:nvGraphicFramePr>
        <p:xfrm>
          <a:off x="323529" y="619125"/>
          <a:ext cx="8496944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517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055874"/>
              </p:ext>
            </p:extLst>
          </p:nvPr>
        </p:nvGraphicFramePr>
        <p:xfrm>
          <a:off x="-31750" y="624416"/>
          <a:ext cx="9207500" cy="5609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5536" y="6309320"/>
            <a:ext cx="7941277" cy="39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2286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Kilde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Dødsårsagsregisteret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dirty="0" err="1" smtClean="0">
                <a:solidFill>
                  <a:srgbClr val="000000"/>
                </a:solidFill>
                <a:latin typeface="Arial"/>
                <a:cs typeface="Arial"/>
              </a:rPr>
              <a:t>Sundhedsdatastyrelsen</a:t>
            </a:r>
            <a:r>
              <a:rPr lang="en-GB" sz="1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og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Befolkningsdata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Danmarks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Statistik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GB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l" rtl="0">
              <a:defRPr sz="1000"/>
            </a:pPr>
            <a:r>
              <a:rPr lang="en-GB" sz="1200" b="0" i="0" u="none" strike="noStrike" baseline="0" dirty="0" err="1" smtClean="0">
                <a:solidFill>
                  <a:srgbClr val="000000"/>
                </a:solidFill>
                <a:latin typeface="Arial"/>
                <a:cs typeface="Arial"/>
              </a:rPr>
              <a:t>Beregning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Annette Erlangsen PhD, 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Danish</a:t>
            </a:r>
            <a:r>
              <a:rPr lang="en-GB" sz="1200" b="0" i="0" u="none" strike="noStrike" dirty="0" smtClean="0">
                <a:solidFill>
                  <a:srgbClr val="000000"/>
                </a:solidFill>
                <a:latin typeface="Arial"/>
                <a:cs typeface="Arial"/>
              </a:rPr>
              <a:t> Research Institute for Suicide Prevention</a:t>
            </a:r>
            <a:r>
              <a:rPr lang="en-GB" sz="12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83633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972538"/>
              </p:ext>
            </p:extLst>
          </p:nvPr>
        </p:nvGraphicFramePr>
        <p:xfrm>
          <a:off x="467545" y="619606"/>
          <a:ext cx="7992888" cy="590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37827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168</Words>
  <Application>Microsoft Office PowerPoint</Application>
  <PresentationFormat>On-screen Show (4:3)</PresentationFormat>
  <Paragraphs>22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Kontortema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Annette Erlangsen</dc:creator>
  <cp:lastModifiedBy>Annette Erlangsen</cp:lastModifiedBy>
  <cp:revision>25</cp:revision>
  <cp:lastPrinted>2020-02-03T02:06:33Z</cp:lastPrinted>
  <dcterms:created xsi:type="dcterms:W3CDTF">2017-01-23T04:43:49Z</dcterms:created>
  <dcterms:modified xsi:type="dcterms:W3CDTF">2020-02-06T01:21:21Z</dcterms:modified>
</cp:coreProperties>
</file>