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6" r:id="rId5"/>
  </p:sldIdLst>
  <p:sldSz cx="3779838" cy="7127875"/>
  <p:notesSz cx="6561138" cy="32861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8" autoAdjust="0"/>
    <p:restoredTop sz="94660"/>
  </p:normalViewPr>
  <p:slideViewPr>
    <p:cSldViewPr snapToGrid="0">
      <p:cViewPr varScale="1">
        <p:scale>
          <a:sx n="99" d="100"/>
          <a:sy n="99" d="100"/>
        </p:scale>
        <p:origin x="46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1166530"/>
            <a:ext cx="3212862" cy="2481556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3743785"/>
            <a:ext cx="2834879" cy="1720919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687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665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379493"/>
            <a:ext cx="815028" cy="6040545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379493"/>
            <a:ext cx="2397835" cy="6040545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118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005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777021"/>
            <a:ext cx="3260110" cy="2964997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4770068"/>
            <a:ext cx="3260110" cy="1559222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82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82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0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897467"/>
            <a:ext cx="1606431" cy="45225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897467"/>
            <a:ext cx="1606431" cy="45225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060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79495"/>
            <a:ext cx="3260110" cy="137772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747320"/>
            <a:ext cx="1599048" cy="856334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2603655"/>
            <a:ext cx="1599048" cy="38295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747320"/>
            <a:ext cx="1606923" cy="856334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2603655"/>
            <a:ext cx="1606923" cy="38295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531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597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92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475192"/>
            <a:ext cx="1219096" cy="1663171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1026284"/>
            <a:ext cx="1913543" cy="5065411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2138363"/>
            <a:ext cx="1219096" cy="3961581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283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475192"/>
            <a:ext cx="1219096" cy="1663171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1026284"/>
            <a:ext cx="1913543" cy="5065411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2138363"/>
            <a:ext cx="1219096" cy="3961581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538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379495"/>
            <a:ext cx="3260110" cy="1377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897467"/>
            <a:ext cx="3260110" cy="4522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6606486"/>
            <a:ext cx="850464" cy="3794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FB42F2-C065-4936-996B-DC4B0F881608}" type="datetimeFigureOut">
              <a:rPr lang="da-DK" smtClean="0"/>
              <a:t>03-09-2025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6606486"/>
            <a:ext cx="1275695" cy="3794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6606486"/>
            <a:ext cx="850464" cy="3794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10A289-AC14-46E8-B7F7-0EBB9587E0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755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AA25-CA73-0DCD-788F-E368379B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: afrundede hjørner 19">
            <a:extLst>
              <a:ext uri="{FF2B5EF4-FFF2-40B4-BE49-F238E27FC236}">
                <a16:creationId xmlns:a16="http://schemas.microsoft.com/office/drawing/2014/main" id="{A7A09C92-E02D-03E9-D045-24C39C3AAB5C}"/>
              </a:ext>
            </a:extLst>
          </p:cNvPr>
          <p:cNvSpPr/>
          <p:nvPr/>
        </p:nvSpPr>
        <p:spPr>
          <a:xfrm>
            <a:off x="229125" y="114399"/>
            <a:ext cx="3321588" cy="65503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2450" b="1" dirty="0"/>
              <a:t>Attest nedtagning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5584EF4A-EEF0-B311-B4A9-95623F10E060}"/>
              </a:ext>
            </a:extLst>
          </p:cNvPr>
          <p:cNvSpPr txBox="1"/>
          <p:nvPr/>
        </p:nvSpPr>
        <p:spPr>
          <a:xfrm>
            <a:off x="433674" y="848170"/>
            <a:ext cx="2912488" cy="5535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33" b="1" u="sng" dirty="0"/>
              <a:t>DATO:</a:t>
            </a:r>
          </a:p>
          <a:p>
            <a:endParaRPr lang="da-DK" sz="1633" b="1" u="sng" dirty="0"/>
          </a:p>
          <a:p>
            <a:r>
              <a:rPr lang="da-DK" sz="1633" dirty="0"/>
              <a:t>_______ /________  År: 20______</a:t>
            </a:r>
          </a:p>
          <a:p>
            <a:endParaRPr lang="da-DK" sz="1633" dirty="0"/>
          </a:p>
          <a:p>
            <a:r>
              <a:rPr lang="da-DK" sz="1225" dirty="0"/>
              <a:t>Udført af DKA ApS</a:t>
            </a:r>
          </a:p>
          <a:p>
            <a:r>
              <a:rPr lang="da-DK" sz="1225" dirty="0"/>
              <a:t>KMO </a:t>
            </a:r>
            <a:r>
              <a:rPr lang="da-DK" sz="1225" dirty="0" err="1"/>
              <a:t>nr</a:t>
            </a:r>
            <a:r>
              <a:rPr lang="da-DK" sz="1225" dirty="0"/>
              <a:t>: </a:t>
            </a:r>
            <a:r>
              <a:rPr lang="da-DK" sz="1225" dirty="0">
                <a:solidFill>
                  <a:srgbClr val="333333"/>
                </a:solidFill>
                <a:latin typeface="Poppins" panose="00000500000000000000" pitchFamily="2" charset="0"/>
              </a:rPr>
              <a:t>22410612</a:t>
            </a:r>
            <a:endParaRPr lang="da-DK" sz="1225" dirty="0"/>
          </a:p>
          <a:p>
            <a:endParaRPr lang="da-DK" sz="1225" dirty="0"/>
          </a:p>
          <a:p>
            <a:r>
              <a:rPr lang="da-DK" sz="1225" dirty="0"/>
              <a:t>KMO Uddannet Montør</a:t>
            </a:r>
          </a:p>
          <a:p>
            <a:r>
              <a:rPr lang="da-DK" sz="1225" dirty="0"/>
              <a:t>Søren Johansen</a:t>
            </a:r>
          </a:p>
          <a:p>
            <a:r>
              <a:rPr lang="da-DK" sz="1225" dirty="0"/>
              <a:t>KMO </a:t>
            </a:r>
            <a:r>
              <a:rPr lang="da-DK" sz="1225" dirty="0" err="1"/>
              <a:t>nr</a:t>
            </a:r>
            <a:r>
              <a:rPr lang="da-DK" sz="1225" dirty="0"/>
              <a:t>: </a:t>
            </a:r>
            <a:r>
              <a:rPr lang="da-DK" sz="1225" dirty="0">
                <a:solidFill>
                  <a:srgbClr val="333333"/>
                </a:solidFill>
                <a:latin typeface="Poppins" panose="00000500000000000000" pitchFamily="2" charset="0"/>
              </a:rPr>
              <a:t>44550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b="1" u="sng" dirty="0">
                <a:solidFill>
                  <a:srgbClr val="333333"/>
                </a:solidFill>
                <a:latin typeface="Poppins" panose="00000500000000000000" pitchFamily="2" charset="0"/>
              </a:rPr>
              <a:t>TESTET FØR TØMNING ?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dirty="0">
                <a:solidFill>
                  <a:srgbClr val="333333"/>
                </a:solidFill>
                <a:latin typeface="Poppins" panose="00000500000000000000" pitchFamily="2" charset="0"/>
              </a:rPr>
              <a:t>JA____     NEJ____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b="1" u="sng" dirty="0">
                <a:solidFill>
                  <a:srgbClr val="333333"/>
                </a:solidFill>
                <a:latin typeface="Poppins" panose="00000500000000000000" pitchFamily="2" charset="0"/>
              </a:rPr>
              <a:t>TESTET OK ?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dirty="0">
                <a:solidFill>
                  <a:srgbClr val="333333"/>
                </a:solidFill>
                <a:latin typeface="Poppins" panose="00000500000000000000" pitchFamily="2" charset="0"/>
              </a:rPr>
              <a:t>JA____     NEJ____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dirty="0">
                <a:solidFill>
                  <a:srgbClr val="333333"/>
                </a:solidFill>
                <a:latin typeface="Poppins" panose="00000500000000000000" pitchFamily="2" charset="0"/>
              </a:rPr>
              <a:t>Kølemiddel er tømt til ?</a:t>
            </a:r>
          </a:p>
          <a:p>
            <a:endParaRPr lang="da-DK" sz="1633" dirty="0">
              <a:solidFill>
                <a:srgbClr val="333333"/>
              </a:solidFill>
              <a:latin typeface="Poppins" panose="00000500000000000000" pitchFamily="2" charset="0"/>
            </a:endParaRPr>
          </a:p>
          <a:p>
            <a:r>
              <a:rPr lang="da-DK" sz="1633" dirty="0">
                <a:solidFill>
                  <a:srgbClr val="333333"/>
                </a:solidFill>
                <a:latin typeface="Poppins" panose="00000500000000000000" pitchFamily="2" charset="0"/>
              </a:rPr>
              <a:t>UDEDEL___  FLASKE___</a:t>
            </a:r>
          </a:p>
          <a:p>
            <a:endParaRPr lang="da-DK" sz="1893" dirty="0"/>
          </a:p>
        </p:txBody>
      </p:sp>
      <p:pic>
        <p:nvPicPr>
          <p:cNvPr id="5" name="Billede 4" descr="Et billede, der indeholder Grafik, Font/skrifttype, grafisk design, clipart&#10;&#10;Indhold genereret af kunstig intelligens kan være forkert.">
            <a:extLst>
              <a:ext uri="{FF2B5EF4-FFF2-40B4-BE49-F238E27FC236}">
                <a16:creationId xmlns:a16="http://schemas.microsoft.com/office/drawing/2014/main" id="{7F03CC3A-820D-98AD-AEA1-BE0420D90701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3" y="6275637"/>
            <a:ext cx="2912488" cy="75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69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A105D8A507DB4C964FEC06D61A2366" ma:contentTypeVersion="18" ma:contentTypeDescription="Opret et nyt dokument." ma:contentTypeScope="" ma:versionID="3979e7fc7711b760b4101e886c89adaf">
  <xsd:schema xmlns:xsd="http://www.w3.org/2001/XMLSchema" xmlns:xs="http://www.w3.org/2001/XMLSchema" xmlns:p="http://schemas.microsoft.com/office/2006/metadata/properties" xmlns:ns3="773607b9-0561-49a5-b9b8-4320a3b15770" xmlns:ns4="ab60d7d1-f3c3-4e03-977d-26c619780855" targetNamespace="http://schemas.microsoft.com/office/2006/metadata/properties" ma:root="true" ma:fieldsID="779bb8a4212a4312aa930ae57c4b3872" ns3:_="" ns4:_="">
    <xsd:import namespace="773607b9-0561-49a5-b9b8-4320a3b15770"/>
    <xsd:import namespace="ab60d7d1-f3c3-4e03-977d-26c6197808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607b9-0561-49a5-b9b8-4320a3b157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60d7d1-f3c3-4e03-977d-26c619780855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4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3607b9-0561-49a5-b9b8-4320a3b15770" xsi:nil="true"/>
  </documentManagement>
</p:properties>
</file>

<file path=customXml/itemProps1.xml><?xml version="1.0" encoding="utf-8"?>
<ds:datastoreItem xmlns:ds="http://schemas.openxmlformats.org/officeDocument/2006/customXml" ds:itemID="{A2B4836B-23E7-4E42-8151-A5A04E6F2B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3607b9-0561-49a5-b9b8-4320a3b15770"/>
    <ds:schemaRef ds:uri="ab60d7d1-f3c3-4e03-977d-26c6197808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2A7D5A-7A66-4BA8-9E26-8DEA462E6B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6C472A-5AE1-429C-AFDF-C5371721F1DF}">
  <ds:schemaRefs>
    <ds:schemaRef ds:uri="http://purl.org/dc/terms/"/>
    <ds:schemaRef ds:uri="http://purl.org/dc/elements/1.1/"/>
    <ds:schemaRef ds:uri="ab60d7d1-f3c3-4e03-977d-26c619780855"/>
    <ds:schemaRef ds:uri="http://schemas.microsoft.com/office/2006/documentManagement/types"/>
    <ds:schemaRef ds:uri="773607b9-0561-49a5-b9b8-4320a3b15770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15519</TotalTime>
  <Words>51</Words>
  <Application>Microsoft Office PowerPoint</Application>
  <PresentationFormat>Brugerdefineret</PresentationFormat>
  <Paragraphs>23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Poppins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HENRIK WIND</dc:creator>
  <cp:lastModifiedBy>HENRIK WIND</cp:lastModifiedBy>
  <cp:revision>5</cp:revision>
  <cp:lastPrinted>2025-09-03T06:08:24Z</cp:lastPrinted>
  <dcterms:created xsi:type="dcterms:W3CDTF">2024-10-23T07:13:26Z</dcterms:created>
  <dcterms:modified xsi:type="dcterms:W3CDTF">2025-09-03T11:39:22Z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0x010100D9A105D8A507DB4C964FEC06D61A2366</vt:lpwstr>
  </property>
</Properties>
</file>