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9" r:id="rId6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7" autoAdjust="0"/>
    <p:restoredTop sz="94660"/>
  </p:normalViewPr>
  <p:slideViewPr>
    <p:cSldViewPr snapToGrid="0">
      <p:cViewPr>
        <p:scale>
          <a:sx n="125" d="100"/>
          <a:sy n="125" d="100"/>
        </p:scale>
        <p:origin x="6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44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47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025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0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28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042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40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603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097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281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79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3F9E-4592-4FC0-B152-6D1C3325A10A}" type="datetimeFigureOut">
              <a:rPr lang="da-DK" smtClean="0"/>
              <a:t>04-08-2025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45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CD9C7D45-001D-4E01-AA85-6B476AA9F189}"/>
              </a:ext>
            </a:extLst>
          </p:cNvPr>
          <p:cNvSpPr/>
          <p:nvPr/>
        </p:nvSpPr>
        <p:spPr>
          <a:xfrm>
            <a:off x="76795" y="4075736"/>
            <a:ext cx="6480702" cy="146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788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27AFFEF-5B3E-3C7E-2DE7-08DE44CC5C97}"/>
              </a:ext>
            </a:extLst>
          </p:cNvPr>
          <p:cNvSpPr/>
          <p:nvPr/>
        </p:nvSpPr>
        <p:spPr>
          <a:xfrm>
            <a:off x="4021749" y="4201565"/>
            <a:ext cx="1330367" cy="365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250" dirty="0">
              <a:highlight>
                <a:srgbClr val="000000"/>
              </a:highlight>
            </a:endParaRPr>
          </a:p>
        </p:txBody>
      </p:sp>
      <p:pic>
        <p:nvPicPr>
          <p:cNvPr id="6" name="Picture 2" descr="Kontormodul 2 rum">
            <a:extLst>
              <a:ext uri="{FF2B5EF4-FFF2-40B4-BE49-F238E27FC236}">
                <a16:creationId xmlns:a16="http://schemas.microsoft.com/office/drawing/2014/main" id="{BF0A8D1B-8957-D5EA-B346-D2B251A4E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" y="0"/>
            <a:ext cx="6019800" cy="403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Billede 1066" descr="Et billede, der indeholder bord&#10;&#10;Automatisk genereret beskrivelse">
            <a:extLst>
              <a:ext uri="{FF2B5EF4-FFF2-40B4-BE49-F238E27FC236}">
                <a16:creationId xmlns:a16="http://schemas.microsoft.com/office/drawing/2014/main" id="{8F5D4EDD-5C4D-5FC7-ED6A-A0D8B6E0F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9" y="6039471"/>
            <a:ext cx="2876063" cy="3832536"/>
          </a:xfrm>
          <a:prstGeom prst="rect">
            <a:avLst/>
          </a:prstGeom>
        </p:spPr>
      </p:pic>
      <p:sp>
        <p:nvSpPr>
          <p:cNvPr id="84" name="Rektangel 83">
            <a:extLst>
              <a:ext uri="{FF2B5EF4-FFF2-40B4-BE49-F238E27FC236}">
                <a16:creationId xmlns:a16="http://schemas.microsoft.com/office/drawing/2014/main" id="{C7AE2996-F5C4-5FE2-288F-14F0F827F28C}"/>
              </a:ext>
            </a:extLst>
          </p:cNvPr>
          <p:cNvSpPr/>
          <p:nvPr/>
        </p:nvSpPr>
        <p:spPr>
          <a:xfrm>
            <a:off x="0" y="5923786"/>
            <a:ext cx="197571" cy="2062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7071ED0A-0C41-B049-6C0A-B2C885D131FB}"/>
              </a:ext>
            </a:extLst>
          </p:cNvPr>
          <p:cNvSpPr/>
          <p:nvPr/>
        </p:nvSpPr>
        <p:spPr>
          <a:xfrm>
            <a:off x="197571" y="5918200"/>
            <a:ext cx="680153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24" name="Tekstfelt 1023">
            <a:extLst>
              <a:ext uri="{FF2B5EF4-FFF2-40B4-BE49-F238E27FC236}">
                <a16:creationId xmlns:a16="http://schemas.microsoft.com/office/drawing/2014/main" id="{E14C2947-9F81-53F7-A867-27A3CF55BA27}"/>
              </a:ext>
            </a:extLst>
          </p:cNvPr>
          <p:cNvSpPr txBox="1"/>
          <p:nvPr/>
        </p:nvSpPr>
        <p:spPr>
          <a:xfrm>
            <a:off x="-44017" y="5898083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2</a:t>
            </a:r>
          </a:p>
        </p:txBody>
      </p:sp>
      <p:sp>
        <p:nvSpPr>
          <p:cNvPr id="1031" name="Tekstfelt 1030">
            <a:extLst>
              <a:ext uri="{FF2B5EF4-FFF2-40B4-BE49-F238E27FC236}">
                <a16:creationId xmlns:a16="http://schemas.microsoft.com/office/drawing/2014/main" id="{F9003AF3-3ACB-835F-63D6-3374727489C6}"/>
              </a:ext>
            </a:extLst>
          </p:cNvPr>
          <p:cNvSpPr txBox="1"/>
          <p:nvPr/>
        </p:nvSpPr>
        <p:spPr>
          <a:xfrm>
            <a:off x="14597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pic>
        <p:nvPicPr>
          <p:cNvPr id="1076" name="Billede 1075" descr="Et billede, der indeholder Husholdningsapparater&#10;&#10;Automatisk genereret beskrivelse">
            <a:extLst>
              <a:ext uri="{FF2B5EF4-FFF2-40B4-BE49-F238E27FC236}">
                <a16:creationId xmlns:a16="http://schemas.microsoft.com/office/drawing/2014/main" id="{5DE59647-D733-7816-49E9-42F4A7207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466" y="6009790"/>
            <a:ext cx="2304207" cy="3686731"/>
          </a:xfrm>
          <a:prstGeom prst="rect">
            <a:avLst/>
          </a:prstGeom>
        </p:spPr>
      </p:pic>
      <p:sp>
        <p:nvSpPr>
          <p:cNvPr id="89" name="Rektangel 88">
            <a:extLst>
              <a:ext uri="{FF2B5EF4-FFF2-40B4-BE49-F238E27FC236}">
                <a16:creationId xmlns:a16="http://schemas.microsoft.com/office/drawing/2014/main" id="{3E1D8B44-5B0B-7803-CD55-184A381932C3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AA3A52F-C865-42B3-994A-FFD01ADBF5F9}"/>
              </a:ext>
            </a:extLst>
          </p:cNvPr>
          <p:cNvSpPr txBox="1"/>
          <p:nvPr/>
        </p:nvSpPr>
        <p:spPr>
          <a:xfrm>
            <a:off x="5832397" y="4585371"/>
            <a:ext cx="531593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195 cm</a:t>
            </a: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7A0579B-DC94-4D5F-8E60-D12F289E71ED}"/>
              </a:ext>
            </a:extLst>
          </p:cNvPr>
          <p:cNvSpPr txBox="1"/>
          <p:nvPr/>
        </p:nvSpPr>
        <p:spPr>
          <a:xfrm>
            <a:off x="6175596" y="4211983"/>
            <a:ext cx="441064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4952937" y="4345987"/>
            <a:ext cx="466152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17 cm</a:t>
            </a: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26647AD-FA07-455E-8853-F7721A03EC2A}"/>
              </a:ext>
            </a:extLst>
          </p:cNvPr>
          <p:cNvSpPr txBox="1"/>
          <p:nvPr/>
        </p:nvSpPr>
        <p:spPr>
          <a:xfrm>
            <a:off x="3723701" y="4218160"/>
            <a:ext cx="388033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A3F5A70D-65AD-AF03-6980-8A486E762A7B}"/>
              </a:ext>
            </a:extLst>
          </p:cNvPr>
          <p:cNvSpPr txBox="1"/>
          <p:nvPr/>
        </p:nvSpPr>
        <p:spPr>
          <a:xfrm>
            <a:off x="4693886" y="4605719"/>
            <a:ext cx="416937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54 cm</a:t>
            </a:r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B6FDE999-11BB-2B31-FB0E-A1BC9E36C751}"/>
              </a:ext>
            </a:extLst>
          </p:cNvPr>
          <p:cNvCxnSpPr>
            <a:cxnSpLocks/>
          </p:cNvCxnSpPr>
          <p:nvPr/>
        </p:nvCxnSpPr>
        <p:spPr>
          <a:xfrm>
            <a:off x="4904682" y="4486735"/>
            <a:ext cx="443761" cy="31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C27C6E83-B2E8-0A2D-846A-26364877D81D}"/>
              </a:ext>
            </a:extLst>
          </p:cNvPr>
          <p:cNvCxnSpPr>
            <a:cxnSpLocks/>
          </p:cNvCxnSpPr>
          <p:nvPr/>
        </p:nvCxnSpPr>
        <p:spPr>
          <a:xfrm>
            <a:off x="4418567" y="4634036"/>
            <a:ext cx="933549" cy="72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ktangel 26">
            <a:extLst>
              <a:ext uri="{FF2B5EF4-FFF2-40B4-BE49-F238E27FC236}">
                <a16:creationId xmlns:a16="http://schemas.microsoft.com/office/drawing/2014/main" id="{C7A9E971-818D-DA20-009A-B8B874C2F3FD}"/>
              </a:ext>
            </a:extLst>
          </p:cNvPr>
          <p:cNvSpPr/>
          <p:nvPr/>
        </p:nvSpPr>
        <p:spPr>
          <a:xfrm>
            <a:off x="5352459" y="4473703"/>
            <a:ext cx="1197045" cy="894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12E9128-F720-4E6F-836C-099531E1865C}"/>
              </a:ext>
            </a:extLst>
          </p:cNvPr>
          <p:cNvSpPr txBox="1"/>
          <p:nvPr/>
        </p:nvSpPr>
        <p:spPr>
          <a:xfrm>
            <a:off x="5891024" y="4431611"/>
            <a:ext cx="521337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Kanal</a:t>
            </a:r>
          </a:p>
        </p:txBody>
      </p:sp>
      <p:cxnSp>
        <p:nvCxnSpPr>
          <p:cNvPr id="76" name="Lige forbindelse 75">
            <a:extLst>
              <a:ext uri="{FF2B5EF4-FFF2-40B4-BE49-F238E27FC236}">
                <a16:creationId xmlns:a16="http://schemas.microsoft.com/office/drawing/2014/main" id="{C09EBB10-B46B-79AB-5826-CFAD3D9E83CA}"/>
              </a:ext>
            </a:extLst>
          </p:cNvPr>
          <p:cNvCxnSpPr>
            <a:cxnSpLocks/>
          </p:cNvCxnSpPr>
          <p:nvPr/>
        </p:nvCxnSpPr>
        <p:spPr>
          <a:xfrm>
            <a:off x="25400" y="5918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ktangel 78">
            <a:extLst>
              <a:ext uri="{FF2B5EF4-FFF2-40B4-BE49-F238E27FC236}">
                <a16:creationId xmlns:a16="http://schemas.microsoft.com/office/drawing/2014/main" id="{B2B7B02A-B1E5-9C26-C57F-EF12F4494B5B}"/>
              </a:ext>
            </a:extLst>
          </p:cNvPr>
          <p:cNvSpPr/>
          <p:nvPr/>
        </p:nvSpPr>
        <p:spPr>
          <a:xfrm>
            <a:off x="76795" y="3828806"/>
            <a:ext cx="1101041" cy="197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050"/>
              <a:t>1.Indvendig</a:t>
            </a:r>
            <a:endParaRPr lang="da-DK" sz="1050" dirty="0"/>
          </a:p>
        </p:txBody>
      </p:sp>
      <p:cxnSp>
        <p:nvCxnSpPr>
          <p:cNvPr id="81" name="Lige forbindelse 80">
            <a:extLst>
              <a:ext uri="{FF2B5EF4-FFF2-40B4-BE49-F238E27FC236}">
                <a16:creationId xmlns:a16="http://schemas.microsoft.com/office/drawing/2014/main" id="{33687C76-5CCA-79D7-A8B2-DC52C5465141}"/>
              </a:ext>
            </a:extLst>
          </p:cNvPr>
          <p:cNvCxnSpPr>
            <a:cxnSpLocks/>
          </p:cNvCxnSpPr>
          <p:nvPr/>
        </p:nvCxnSpPr>
        <p:spPr>
          <a:xfrm>
            <a:off x="3429000" y="5918200"/>
            <a:ext cx="0" cy="4991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Lige forbindelse 87">
            <a:extLst>
              <a:ext uri="{FF2B5EF4-FFF2-40B4-BE49-F238E27FC236}">
                <a16:creationId xmlns:a16="http://schemas.microsoft.com/office/drawing/2014/main" id="{24AF028C-0533-ABB4-47B0-78D8C8636A28}"/>
              </a:ext>
            </a:extLst>
          </p:cNvPr>
          <p:cNvCxnSpPr>
            <a:cxnSpLocks/>
          </p:cNvCxnSpPr>
          <p:nvPr/>
        </p:nvCxnSpPr>
        <p:spPr>
          <a:xfrm>
            <a:off x="0" y="965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DB9409-F4BF-8564-9D74-77A30431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Tekstfelt 109">
            <a:extLst>
              <a:ext uri="{FF2B5EF4-FFF2-40B4-BE49-F238E27FC236}">
                <a16:creationId xmlns:a16="http://schemas.microsoft.com/office/drawing/2014/main" id="{EDD90B9B-70D1-2810-E193-39E374BAEE01}"/>
              </a:ext>
            </a:extLst>
          </p:cNvPr>
          <p:cNvSpPr txBox="1"/>
          <p:nvPr/>
        </p:nvSpPr>
        <p:spPr>
          <a:xfrm>
            <a:off x="1324979" y="7483972"/>
            <a:ext cx="735458" cy="359715"/>
          </a:xfrm>
          <a:prstGeom prst="rect">
            <a:avLst/>
          </a:prstGeom>
          <a:noFill/>
        </p:spPr>
        <p:txBody>
          <a:bodyPr wrap="none" lIns="51435" tIns="25718" rIns="51435" bIns="25718" rtlCol="0" anchor="t">
            <a:spAutoFit/>
          </a:bodyPr>
          <a:lstStyle/>
          <a:p>
            <a:r>
              <a:rPr lang="da-DK" sz="2000" dirty="0"/>
              <a:t>54 cm</a:t>
            </a:r>
          </a:p>
        </p:txBody>
      </p:sp>
      <p:cxnSp>
        <p:nvCxnSpPr>
          <p:cNvPr id="111" name="Lige pilforbindelse 110">
            <a:extLst>
              <a:ext uri="{FF2B5EF4-FFF2-40B4-BE49-F238E27FC236}">
                <a16:creationId xmlns:a16="http://schemas.microsoft.com/office/drawing/2014/main" id="{1ABBCAE5-5293-0BA8-755B-44B029E42397}"/>
              </a:ext>
            </a:extLst>
          </p:cNvPr>
          <p:cNvCxnSpPr>
            <a:cxnSpLocks/>
          </p:cNvCxnSpPr>
          <p:nvPr/>
        </p:nvCxnSpPr>
        <p:spPr>
          <a:xfrm>
            <a:off x="1023797" y="7435842"/>
            <a:ext cx="156700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Lige pilforbindelse 112">
            <a:extLst>
              <a:ext uri="{FF2B5EF4-FFF2-40B4-BE49-F238E27FC236}">
                <a16:creationId xmlns:a16="http://schemas.microsoft.com/office/drawing/2014/main" id="{BA1C01F4-07DD-F47C-1F9C-42C6FED12343}"/>
              </a:ext>
            </a:extLst>
          </p:cNvPr>
          <p:cNvCxnSpPr>
            <a:cxnSpLocks/>
          </p:cNvCxnSpPr>
          <p:nvPr/>
        </p:nvCxnSpPr>
        <p:spPr>
          <a:xfrm flipH="1">
            <a:off x="456394" y="7277100"/>
            <a:ext cx="41165" cy="25949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5" name="Tekstfelt 1034">
            <a:extLst>
              <a:ext uri="{FF2B5EF4-FFF2-40B4-BE49-F238E27FC236}">
                <a16:creationId xmlns:a16="http://schemas.microsoft.com/office/drawing/2014/main" id="{28B37A04-6DE4-4F02-B4A7-2A0984F991A0}"/>
              </a:ext>
            </a:extLst>
          </p:cNvPr>
          <p:cNvSpPr txBox="1"/>
          <p:nvPr/>
        </p:nvSpPr>
        <p:spPr>
          <a:xfrm>
            <a:off x="618110" y="9035544"/>
            <a:ext cx="3729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73 cm fra bunden </a:t>
            </a:r>
          </a:p>
          <a:p>
            <a:r>
              <a:rPr lang="da-DK" sz="1200" dirty="0"/>
              <a:t>Af bræddebeklædning</a:t>
            </a:r>
          </a:p>
          <a:p>
            <a:r>
              <a:rPr lang="da-DK" sz="1200" dirty="0"/>
              <a:t>Til center bæring</a:t>
            </a:r>
          </a:p>
        </p:txBody>
      </p:sp>
      <p:sp>
        <p:nvSpPr>
          <p:cNvPr id="1042" name="Tekstfelt 1041">
            <a:extLst>
              <a:ext uri="{FF2B5EF4-FFF2-40B4-BE49-F238E27FC236}">
                <a16:creationId xmlns:a16="http://schemas.microsoft.com/office/drawing/2014/main" id="{DBD5643B-19C6-BE58-AAB5-FFFF6988236D}"/>
              </a:ext>
            </a:extLst>
          </p:cNvPr>
          <p:cNvSpPr txBox="1"/>
          <p:nvPr/>
        </p:nvSpPr>
        <p:spPr>
          <a:xfrm>
            <a:off x="1948336" y="1078871"/>
            <a:ext cx="44914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da-DK" b="1" dirty="0">
                <a:solidFill>
                  <a:srgbClr val="333333"/>
                </a:solidFill>
                <a:highlight>
                  <a:srgbClr val="FFFFFF"/>
                </a:highlight>
                <a:latin typeface="Barlow" panose="020F0502020204030204" pitchFamily="2" charset="0"/>
              </a:rPr>
              <a:t>2 Rums – Modul Multisplit - Zeppelin</a:t>
            </a:r>
            <a:endParaRPr lang="da-DK" dirty="0"/>
          </a:p>
        </p:txBody>
      </p:sp>
      <p:sp>
        <p:nvSpPr>
          <p:cNvPr id="1046" name="Rektangel 1045">
            <a:extLst>
              <a:ext uri="{FF2B5EF4-FFF2-40B4-BE49-F238E27FC236}">
                <a16:creationId xmlns:a16="http://schemas.microsoft.com/office/drawing/2014/main" id="{D13DE21C-1BD7-5382-6C8B-FB5FDC81E458}"/>
              </a:ext>
            </a:extLst>
          </p:cNvPr>
          <p:cNvSpPr/>
          <p:nvPr/>
        </p:nvSpPr>
        <p:spPr>
          <a:xfrm>
            <a:off x="537647" y="2611857"/>
            <a:ext cx="174714" cy="3611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054" name="Lige pilforbindelse 1053">
            <a:extLst>
              <a:ext uri="{FF2B5EF4-FFF2-40B4-BE49-F238E27FC236}">
                <a16:creationId xmlns:a16="http://schemas.microsoft.com/office/drawing/2014/main" id="{356CCF0F-E2BD-0E38-6126-39B3672D64B5}"/>
              </a:ext>
            </a:extLst>
          </p:cNvPr>
          <p:cNvCxnSpPr>
            <a:cxnSpLocks/>
          </p:cNvCxnSpPr>
          <p:nvPr/>
        </p:nvCxnSpPr>
        <p:spPr>
          <a:xfrm>
            <a:off x="800279" y="2862644"/>
            <a:ext cx="105522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Tekstfelt 1061">
            <a:extLst>
              <a:ext uri="{FF2B5EF4-FFF2-40B4-BE49-F238E27FC236}">
                <a16:creationId xmlns:a16="http://schemas.microsoft.com/office/drawing/2014/main" id="{4970FA95-5434-394E-348F-415D9D34D859}"/>
              </a:ext>
            </a:extLst>
          </p:cNvPr>
          <p:cNvSpPr txBox="1"/>
          <p:nvPr/>
        </p:nvSpPr>
        <p:spPr>
          <a:xfrm>
            <a:off x="1023797" y="2594260"/>
            <a:ext cx="8675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195 cm</a:t>
            </a:r>
          </a:p>
        </p:txBody>
      </p:sp>
      <p:cxnSp>
        <p:nvCxnSpPr>
          <p:cNvPr id="1064" name="Lige forbindelse 1063">
            <a:extLst>
              <a:ext uri="{FF2B5EF4-FFF2-40B4-BE49-F238E27FC236}">
                <a16:creationId xmlns:a16="http://schemas.microsoft.com/office/drawing/2014/main" id="{D89EDA25-E42B-E3F1-9AD5-0543941BEF0E}"/>
              </a:ext>
            </a:extLst>
          </p:cNvPr>
          <p:cNvCxnSpPr>
            <a:cxnSpLocks/>
          </p:cNvCxnSpPr>
          <p:nvPr/>
        </p:nvCxnSpPr>
        <p:spPr>
          <a:xfrm>
            <a:off x="0" y="3471934"/>
            <a:ext cx="6863422" cy="31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Billede 1073" descr="Et billede, der indeholder værktøj, ramme/skelet/kropsbygning&#10;&#10;Automatisk genereret beskrivelse">
            <a:extLst>
              <a:ext uri="{FF2B5EF4-FFF2-40B4-BE49-F238E27FC236}">
                <a16:creationId xmlns:a16="http://schemas.microsoft.com/office/drawing/2014/main" id="{0355787D-E901-F123-BD59-FAAE52BF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831" y="4171968"/>
            <a:ext cx="604986" cy="390338"/>
          </a:xfrm>
          <a:prstGeom prst="rect">
            <a:avLst/>
          </a:prstGeom>
        </p:spPr>
      </p:pic>
      <p:sp>
        <p:nvSpPr>
          <p:cNvPr id="1078" name="Rektangel 1077">
            <a:extLst>
              <a:ext uri="{FF2B5EF4-FFF2-40B4-BE49-F238E27FC236}">
                <a16:creationId xmlns:a16="http://schemas.microsoft.com/office/drawing/2014/main" id="{30C628B9-605E-9FD9-62A9-94E81DE70757}"/>
              </a:ext>
            </a:extLst>
          </p:cNvPr>
          <p:cNvSpPr/>
          <p:nvPr/>
        </p:nvSpPr>
        <p:spPr>
          <a:xfrm>
            <a:off x="3436774" y="5923786"/>
            <a:ext cx="208499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79" name="Rektangel 1078">
            <a:extLst>
              <a:ext uri="{FF2B5EF4-FFF2-40B4-BE49-F238E27FC236}">
                <a16:creationId xmlns:a16="http://schemas.microsoft.com/office/drawing/2014/main" id="{911A5FEB-AF26-0A24-CE42-6FF3516C488C}"/>
              </a:ext>
            </a:extLst>
          </p:cNvPr>
          <p:cNvSpPr/>
          <p:nvPr/>
        </p:nvSpPr>
        <p:spPr>
          <a:xfrm>
            <a:off x="3645273" y="5923786"/>
            <a:ext cx="680153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33" name="Tekstfelt 1032">
            <a:extLst>
              <a:ext uri="{FF2B5EF4-FFF2-40B4-BE49-F238E27FC236}">
                <a16:creationId xmlns:a16="http://schemas.microsoft.com/office/drawing/2014/main" id="{F0EF9C69-B83E-E908-4B9B-CF0A86AA20D4}"/>
              </a:ext>
            </a:extLst>
          </p:cNvPr>
          <p:cNvSpPr txBox="1"/>
          <p:nvPr/>
        </p:nvSpPr>
        <p:spPr>
          <a:xfrm>
            <a:off x="363212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sp>
        <p:nvSpPr>
          <p:cNvPr id="1027" name="Tekstfelt 1026">
            <a:extLst>
              <a:ext uri="{FF2B5EF4-FFF2-40B4-BE49-F238E27FC236}">
                <a16:creationId xmlns:a16="http://schemas.microsoft.com/office/drawing/2014/main" id="{FE8577EC-1A01-08B0-B898-F6582331D4CA}"/>
              </a:ext>
            </a:extLst>
          </p:cNvPr>
          <p:cNvSpPr txBox="1"/>
          <p:nvPr/>
        </p:nvSpPr>
        <p:spPr>
          <a:xfrm>
            <a:off x="3409950" y="5888299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3</a:t>
            </a:r>
          </a:p>
        </p:txBody>
      </p:sp>
      <p:cxnSp>
        <p:nvCxnSpPr>
          <p:cNvPr id="1088" name="Lige pilforbindelse 1087">
            <a:extLst>
              <a:ext uri="{FF2B5EF4-FFF2-40B4-BE49-F238E27FC236}">
                <a16:creationId xmlns:a16="http://schemas.microsoft.com/office/drawing/2014/main" id="{8073D888-0786-E7E1-9EFE-83C3839D91AC}"/>
              </a:ext>
            </a:extLst>
          </p:cNvPr>
          <p:cNvCxnSpPr>
            <a:cxnSpLocks/>
          </p:cNvCxnSpPr>
          <p:nvPr/>
        </p:nvCxnSpPr>
        <p:spPr>
          <a:xfrm>
            <a:off x="5971156" y="6165298"/>
            <a:ext cx="0" cy="24317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2" name="Tekstfelt 1091">
            <a:extLst>
              <a:ext uri="{FF2B5EF4-FFF2-40B4-BE49-F238E27FC236}">
                <a16:creationId xmlns:a16="http://schemas.microsoft.com/office/drawing/2014/main" id="{022E7CAB-FF18-1B86-085E-D3459665EFE4}"/>
              </a:ext>
            </a:extLst>
          </p:cNvPr>
          <p:cNvSpPr txBox="1"/>
          <p:nvPr/>
        </p:nvSpPr>
        <p:spPr>
          <a:xfrm>
            <a:off x="4218110" y="6831117"/>
            <a:ext cx="357214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/>
              <a:t>Kanal 65-75 cm</a:t>
            </a:r>
          </a:p>
          <a:p>
            <a:endParaRPr lang="da-DK" sz="1400" dirty="0"/>
          </a:p>
          <a:p>
            <a:endParaRPr lang="da-DK" sz="1400" dirty="0"/>
          </a:p>
          <a:p>
            <a:endParaRPr lang="da-DK" sz="1400" dirty="0"/>
          </a:p>
          <a:p>
            <a:endParaRPr lang="da-DK" sz="1400" dirty="0"/>
          </a:p>
          <a:p>
            <a:r>
              <a:rPr lang="da-DK" sz="1400" dirty="0"/>
              <a:t>HUSK STRIP</a:t>
            </a:r>
          </a:p>
        </p:txBody>
      </p:sp>
      <p:sp>
        <p:nvSpPr>
          <p:cNvPr id="31" name="Rektangel: afrundede hjørner 30">
            <a:extLst>
              <a:ext uri="{FF2B5EF4-FFF2-40B4-BE49-F238E27FC236}">
                <a16:creationId xmlns:a16="http://schemas.microsoft.com/office/drawing/2014/main" id="{6DF6183A-3F00-5040-E891-8F8D622EDDDC}"/>
              </a:ext>
            </a:extLst>
          </p:cNvPr>
          <p:cNvSpPr/>
          <p:nvPr/>
        </p:nvSpPr>
        <p:spPr>
          <a:xfrm>
            <a:off x="2107015" y="3490366"/>
            <a:ext cx="1959360" cy="4252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STANDARD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BD8972A-7C19-7664-7F5B-0086FE031381}"/>
              </a:ext>
            </a:extLst>
          </p:cNvPr>
          <p:cNvSpPr/>
          <p:nvPr/>
        </p:nvSpPr>
        <p:spPr>
          <a:xfrm>
            <a:off x="4003467" y="2812497"/>
            <a:ext cx="321959" cy="100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A2EF45A-03C3-2F32-A704-1083D0375791}"/>
              </a:ext>
            </a:extLst>
          </p:cNvPr>
          <p:cNvSpPr/>
          <p:nvPr/>
        </p:nvSpPr>
        <p:spPr>
          <a:xfrm>
            <a:off x="1855501" y="2805931"/>
            <a:ext cx="321959" cy="1002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7DDC681-4E2F-821A-DADA-D709529EF496}"/>
              </a:ext>
            </a:extLst>
          </p:cNvPr>
          <p:cNvSpPr/>
          <p:nvPr/>
        </p:nvSpPr>
        <p:spPr>
          <a:xfrm>
            <a:off x="5306771" y="1755366"/>
            <a:ext cx="55732" cy="69912"/>
          </a:xfrm>
          <a:prstGeom prst="rect">
            <a:avLst/>
          </a:prstGeom>
          <a:solidFill>
            <a:srgbClr val="00B050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BD06C9B9-AFE0-A8CC-53B8-6EBABC8FDA9F}"/>
              </a:ext>
            </a:extLst>
          </p:cNvPr>
          <p:cNvSpPr txBox="1"/>
          <p:nvPr/>
        </p:nvSpPr>
        <p:spPr>
          <a:xfrm>
            <a:off x="5598157" y="1652319"/>
            <a:ext cx="12852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Remote 55cm til bund af holder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00CC46EC-00A4-5132-F75D-A395C5D4BE29}"/>
              </a:ext>
            </a:extLst>
          </p:cNvPr>
          <p:cNvSpPr/>
          <p:nvPr/>
        </p:nvSpPr>
        <p:spPr>
          <a:xfrm>
            <a:off x="5625314" y="1755366"/>
            <a:ext cx="55732" cy="69912"/>
          </a:xfrm>
          <a:prstGeom prst="rect">
            <a:avLst/>
          </a:prstGeom>
          <a:solidFill>
            <a:srgbClr val="00B050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AE80C9BD-638C-A313-6990-61B08933A6C9}"/>
              </a:ext>
            </a:extLst>
          </p:cNvPr>
          <p:cNvSpPr/>
          <p:nvPr/>
        </p:nvSpPr>
        <p:spPr>
          <a:xfrm>
            <a:off x="821992" y="2532187"/>
            <a:ext cx="55732" cy="69912"/>
          </a:xfrm>
          <a:prstGeom prst="rect">
            <a:avLst/>
          </a:prstGeom>
          <a:solidFill>
            <a:srgbClr val="00B050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23" name="Lige pilforbindelse 22">
            <a:extLst>
              <a:ext uri="{FF2B5EF4-FFF2-40B4-BE49-F238E27FC236}">
                <a16:creationId xmlns:a16="http://schemas.microsoft.com/office/drawing/2014/main" id="{9B2AA7C3-1296-7436-CF4B-F8452C2702F3}"/>
              </a:ext>
            </a:extLst>
          </p:cNvPr>
          <p:cNvCxnSpPr>
            <a:cxnSpLocks/>
          </p:cNvCxnSpPr>
          <p:nvPr/>
        </p:nvCxnSpPr>
        <p:spPr>
          <a:xfrm flipV="1">
            <a:off x="2177460" y="2846046"/>
            <a:ext cx="464140" cy="100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felt 35">
            <a:extLst>
              <a:ext uri="{FF2B5EF4-FFF2-40B4-BE49-F238E27FC236}">
                <a16:creationId xmlns:a16="http://schemas.microsoft.com/office/drawing/2014/main" id="{627DFD4F-BBDF-CF82-7514-C95BBC51C6AA}"/>
              </a:ext>
            </a:extLst>
          </p:cNvPr>
          <p:cNvSpPr txBox="1"/>
          <p:nvPr/>
        </p:nvSpPr>
        <p:spPr>
          <a:xfrm>
            <a:off x="2103196" y="2431495"/>
            <a:ext cx="8675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 </a:t>
            </a:r>
            <a:r>
              <a:rPr lang="da-DK" sz="1200" dirty="0">
                <a:solidFill>
                  <a:schemeClr val="accent2"/>
                </a:solidFill>
              </a:rPr>
              <a:t>95 til </a:t>
            </a:r>
          </a:p>
          <a:p>
            <a:r>
              <a:rPr lang="da-DK" sz="1200" dirty="0">
                <a:solidFill>
                  <a:schemeClr val="accent2"/>
                </a:solidFill>
              </a:rPr>
              <a:t>105 cm</a:t>
            </a:r>
          </a:p>
        </p:txBody>
      </p:sp>
      <p:cxnSp>
        <p:nvCxnSpPr>
          <p:cNvPr id="37" name="Lige pilforbindelse 36">
            <a:extLst>
              <a:ext uri="{FF2B5EF4-FFF2-40B4-BE49-F238E27FC236}">
                <a16:creationId xmlns:a16="http://schemas.microsoft.com/office/drawing/2014/main" id="{8BD53BC7-07B5-ED37-C05D-71C2CF29F80F}"/>
              </a:ext>
            </a:extLst>
          </p:cNvPr>
          <p:cNvCxnSpPr>
            <a:cxnSpLocks/>
          </p:cNvCxnSpPr>
          <p:nvPr/>
        </p:nvCxnSpPr>
        <p:spPr>
          <a:xfrm flipV="1">
            <a:off x="2699259" y="2846046"/>
            <a:ext cx="777610" cy="100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kstfelt 39">
            <a:extLst>
              <a:ext uri="{FF2B5EF4-FFF2-40B4-BE49-F238E27FC236}">
                <a16:creationId xmlns:a16="http://schemas.microsoft.com/office/drawing/2014/main" id="{A771D921-1317-9D23-279C-727013FCE08E}"/>
              </a:ext>
            </a:extLst>
          </p:cNvPr>
          <p:cNvSpPr txBox="1"/>
          <p:nvPr/>
        </p:nvSpPr>
        <p:spPr>
          <a:xfrm>
            <a:off x="2761581" y="2437933"/>
            <a:ext cx="6413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>
                <a:solidFill>
                  <a:schemeClr val="accent2"/>
                </a:solidFill>
              </a:rPr>
              <a:t>125 til </a:t>
            </a:r>
          </a:p>
          <a:p>
            <a:r>
              <a:rPr lang="da-DK" sz="1200" dirty="0">
                <a:solidFill>
                  <a:schemeClr val="accent2"/>
                </a:solidFill>
              </a:rPr>
              <a:t>135 cm</a:t>
            </a:r>
          </a:p>
        </p:txBody>
      </p:sp>
      <p:cxnSp>
        <p:nvCxnSpPr>
          <p:cNvPr id="41" name="Lige pilforbindelse 40">
            <a:extLst>
              <a:ext uri="{FF2B5EF4-FFF2-40B4-BE49-F238E27FC236}">
                <a16:creationId xmlns:a16="http://schemas.microsoft.com/office/drawing/2014/main" id="{EC54C0D5-3C92-1C13-5B31-2C89450A36BD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3522913" y="2851062"/>
            <a:ext cx="480554" cy="115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felt 42">
            <a:extLst>
              <a:ext uri="{FF2B5EF4-FFF2-40B4-BE49-F238E27FC236}">
                <a16:creationId xmlns:a16="http://schemas.microsoft.com/office/drawing/2014/main" id="{47B6F6EE-8EC9-3AC9-3128-805DBD35E51D}"/>
              </a:ext>
            </a:extLst>
          </p:cNvPr>
          <p:cNvSpPr txBox="1"/>
          <p:nvPr/>
        </p:nvSpPr>
        <p:spPr>
          <a:xfrm>
            <a:off x="3483958" y="2604513"/>
            <a:ext cx="8675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84 cm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AF44DDD3-9FDE-77A2-7C06-B17E79165272}"/>
              </a:ext>
            </a:extLst>
          </p:cNvPr>
          <p:cNvSpPr/>
          <p:nvPr/>
        </p:nvSpPr>
        <p:spPr>
          <a:xfrm>
            <a:off x="3735324" y="2979813"/>
            <a:ext cx="55732" cy="69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F4907105-A7BE-8266-853A-D1E285C452A5}"/>
              </a:ext>
            </a:extLst>
          </p:cNvPr>
          <p:cNvSpPr/>
          <p:nvPr/>
        </p:nvSpPr>
        <p:spPr>
          <a:xfrm>
            <a:off x="2409530" y="2983326"/>
            <a:ext cx="55732" cy="69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A0E8C833-3F74-984A-C7D3-34D129B2954E}"/>
              </a:ext>
            </a:extLst>
          </p:cNvPr>
          <p:cNvSpPr/>
          <p:nvPr/>
        </p:nvSpPr>
        <p:spPr>
          <a:xfrm>
            <a:off x="5625314" y="2515839"/>
            <a:ext cx="55732" cy="69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7" name="Tekstfelt 46">
            <a:extLst>
              <a:ext uri="{FF2B5EF4-FFF2-40B4-BE49-F238E27FC236}">
                <a16:creationId xmlns:a16="http://schemas.microsoft.com/office/drawing/2014/main" id="{F374FA4F-9A0F-17F1-0D00-CDE5D1B744AD}"/>
              </a:ext>
            </a:extLst>
          </p:cNvPr>
          <p:cNvSpPr txBox="1"/>
          <p:nvPr/>
        </p:nvSpPr>
        <p:spPr>
          <a:xfrm>
            <a:off x="5598157" y="2398726"/>
            <a:ext cx="13301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Kondensrør fra </a:t>
            </a:r>
            <a:r>
              <a:rPr lang="da-DK" sz="1200" dirty="0" err="1"/>
              <a:t>indedel</a:t>
            </a:r>
            <a:r>
              <a:rPr lang="da-DK" sz="1200" dirty="0"/>
              <a:t> 20mm hul</a:t>
            </a:r>
          </a:p>
          <a:p>
            <a:r>
              <a:rPr lang="da-DK" sz="1200" dirty="0"/>
              <a:t>I bunden af kanal</a:t>
            </a:r>
          </a:p>
        </p:txBody>
      </p:sp>
      <p:cxnSp>
        <p:nvCxnSpPr>
          <p:cNvPr id="51" name="Lige pilforbindelse 50">
            <a:extLst>
              <a:ext uri="{FF2B5EF4-FFF2-40B4-BE49-F238E27FC236}">
                <a16:creationId xmlns:a16="http://schemas.microsoft.com/office/drawing/2014/main" id="{3042D417-8794-420C-5081-C5425EE87351}"/>
              </a:ext>
            </a:extLst>
          </p:cNvPr>
          <p:cNvCxnSpPr>
            <a:cxnSpLocks/>
          </p:cNvCxnSpPr>
          <p:nvPr/>
        </p:nvCxnSpPr>
        <p:spPr>
          <a:xfrm flipH="1" flipV="1">
            <a:off x="5176478" y="8064500"/>
            <a:ext cx="608372" cy="3071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kstfelt 67">
            <a:extLst>
              <a:ext uri="{FF2B5EF4-FFF2-40B4-BE49-F238E27FC236}">
                <a16:creationId xmlns:a16="http://schemas.microsoft.com/office/drawing/2014/main" id="{81BA31BA-EA72-5705-5B05-CA8E2C6656BE}"/>
              </a:ext>
            </a:extLst>
          </p:cNvPr>
          <p:cNvSpPr txBox="1"/>
          <p:nvPr/>
        </p:nvSpPr>
        <p:spPr>
          <a:xfrm>
            <a:off x="4917893" y="4200139"/>
            <a:ext cx="521337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 err="1"/>
              <a:t>Indedel</a:t>
            </a:r>
            <a:endParaRPr lang="da-DK" sz="788" dirty="0"/>
          </a:p>
        </p:txBody>
      </p:sp>
      <p:cxnSp>
        <p:nvCxnSpPr>
          <p:cNvPr id="72" name="Lige forbindelse 71">
            <a:extLst>
              <a:ext uri="{FF2B5EF4-FFF2-40B4-BE49-F238E27FC236}">
                <a16:creationId xmlns:a16="http://schemas.microsoft.com/office/drawing/2014/main" id="{57F55CE3-02A2-319F-B803-FE1A85BC932D}"/>
              </a:ext>
            </a:extLst>
          </p:cNvPr>
          <p:cNvCxnSpPr/>
          <p:nvPr/>
        </p:nvCxnSpPr>
        <p:spPr>
          <a:xfrm>
            <a:off x="4418567" y="4517991"/>
            <a:ext cx="0" cy="307949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Lige forbindelse 72">
            <a:extLst>
              <a:ext uri="{FF2B5EF4-FFF2-40B4-BE49-F238E27FC236}">
                <a16:creationId xmlns:a16="http://schemas.microsoft.com/office/drawing/2014/main" id="{A057DB91-9209-3123-C8EB-ABDF2D863351}"/>
              </a:ext>
            </a:extLst>
          </p:cNvPr>
          <p:cNvCxnSpPr/>
          <p:nvPr/>
        </p:nvCxnSpPr>
        <p:spPr>
          <a:xfrm>
            <a:off x="5350824" y="4507634"/>
            <a:ext cx="0" cy="307949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Lige pilforbindelse 1">
            <a:extLst>
              <a:ext uri="{FF2B5EF4-FFF2-40B4-BE49-F238E27FC236}">
                <a16:creationId xmlns:a16="http://schemas.microsoft.com/office/drawing/2014/main" id="{E4D4F6F2-9F71-53E3-5CE1-6BEC4E183DF3}"/>
              </a:ext>
            </a:extLst>
          </p:cNvPr>
          <p:cNvCxnSpPr>
            <a:cxnSpLocks/>
          </p:cNvCxnSpPr>
          <p:nvPr/>
        </p:nvCxnSpPr>
        <p:spPr>
          <a:xfrm>
            <a:off x="6482699" y="4075736"/>
            <a:ext cx="7990" cy="4992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kstfelt 73">
            <a:extLst>
              <a:ext uri="{FF2B5EF4-FFF2-40B4-BE49-F238E27FC236}">
                <a16:creationId xmlns:a16="http://schemas.microsoft.com/office/drawing/2014/main" id="{D25133ED-DF2C-9D71-69EA-7AE852E9EBE3}"/>
              </a:ext>
            </a:extLst>
          </p:cNvPr>
          <p:cNvSpPr txBox="1"/>
          <p:nvPr/>
        </p:nvSpPr>
        <p:spPr>
          <a:xfrm rot="2167452">
            <a:off x="6405063" y="4640370"/>
            <a:ext cx="843780" cy="415692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60mm </a:t>
            </a:r>
          </a:p>
          <a:p>
            <a:r>
              <a:rPr lang="da-DK" sz="788" dirty="0"/>
              <a:t>    hul </a:t>
            </a:r>
          </a:p>
          <a:p>
            <a:r>
              <a:rPr lang="da-DK" sz="788" dirty="0"/>
              <a:t>        skråt    </a:t>
            </a:r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5C4E8AB7-4B5B-598F-8344-9C2FECA63B7A}"/>
              </a:ext>
            </a:extLst>
          </p:cNvPr>
          <p:cNvSpPr/>
          <p:nvPr/>
        </p:nvSpPr>
        <p:spPr>
          <a:xfrm>
            <a:off x="663503" y="4473704"/>
            <a:ext cx="3352476" cy="908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cxnSp>
        <p:nvCxnSpPr>
          <p:cNvPr id="28" name="Lige pilforbindelse 27">
            <a:extLst>
              <a:ext uri="{FF2B5EF4-FFF2-40B4-BE49-F238E27FC236}">
                <a16:creationId xmlns:a16="http://schemas.microsoft.com/office/drawing/2014/main" id="{5D9FD61A-EDA8-4DDA-8B1E-424E11983842}"/>
              </a:ext>
            </a:extLst>
          </p:cNvPr>
          <p:cNvCxnSpPr>
            <a:cxnSpLocks/>
          </p:cNvCxnSpPr>
          <p:nvPr/>
        </p:nvCxnSpPr>
        <p:spPr>
          <a:xfrm>
            <a:off x="3925994" y="4075736"/>
            <a:ext cx="0" cy="5011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ktangel 76">
            <a:extLst>
              <a:ext uri="{FF2B5EF4-FFF2-40B4-BE49-F238E27FC236}">
                <a16:creationId xmlns:a16="http://schemas.microsoft.com/office/drawing/2014/main" id="{842F71A7-DC7B-76FF-8801-758EEE403F2F}"/>
              </a:ext>
            </a:extLst>
          </p:cNvPr>
          <p:cNvSpPr/>
          <p:nvPr/>
        </p:nvSpPr>
        <p:spPr>
          <a:xfrm>
            <a:off x="377753" y="4202372"/>
            <a:ext cx="1330367" cy="365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250" dirty="0">
              <a:highlight>
                <a:srgbClr val="000000"/>
              </a:highlight>
            </a:endParaRPr>
          </a:p>
        </p:txBody>
      </p:sp>
      <p:sp>
        <p:nvSpPr>
          <p:cNvPr id="83" name="Tekstfelt 82">
            <a:extLst>
              <a:ext uri="{FF2B5EF4-FFF2-40B4-BE49-F238E27FC236}">
                <a16:creationId xmlns:a16="http://schemas.microsoft.com/office/drawing/2014/main" id="{9BDDDDEC-DBD6-39DB-8BC6-9C3F19CBF507}"/>
              </a:ext>
            </a:extLst>
          </p:cNvPr>
          <p:cNvSpPr txBox="1"/>
          <p:nvPr/>
        </p:nvSpPr>
        <p:spPr>
          <a:xfrm>
            <a:off x="1340691" y="4346794"/>
            <a:ext cx="466152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17 cm</a:t>
            </a:r>
          </a:p>
        </p:txBody>
      </p:sp>
      <p:sp>
        <p:nvSpPr>
          <p:cNvPr id="86" name="Tekstfelt 85">
            <a:extLst>
              <a:ext uri="{FF2B5EF4-FFF2-40B4-BE49-F238E27FC236}">
                <a16:creationId xmlns:a16="http://schemas.microsoft.com/office/drawing/2014/main" id="{C035B613-2792-E26B-07B1-DDA4E30C1516}"/>
              </a:ext>
            </a:extLst>
          </p:cNvPr>
          <p:cNvSpPr txBox="1"/>
          <p:nvPr/>
        </p:nvSpPr>
        <p:spPr>
          <a:xfrm>
            <a:off x="1886819" y="4206807"/>
            <a:ext cx="388033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sp>
        <p:nvSpPr>
          <p:cNvPr id="87" name="Tekstfelt 86">
            <a:extLst>
              <a:ext uri="{FF2B5EF4-FFF2-40B4-BE49-F238E27FC236}">
                <a16:creationId xmlns:a16="http://schemas.microsoft.com/office/drawing/2014/main" id="{8BC8F154-077B-910C-0358-CBAEB915E5FC}"/>
              </a:ext>
            </a:extLst>
          </p:cNvPr>
          <p:cNvSpPr txBox="1"/>
          <p:nvPr/>
        </p:nvSpPr>
        <p:spPr>
          <a:xfrm>
            <a:off x="1049890" y="4606526"/>
            <a:ext cx="416937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54 cm</a:t>
            </a:r>
          </a:p>
        </p:txBody>
      </p:sp>
      <p:cxnSp>
        <p:nvCxnSpPr>
          <p:cNvPr id="90" name="Lige pilforbindelse 89">
            <a:extLst>
              <a:ext uri="{FF2B5EF4-FFF2-40B4-BE49-F238E27FC236}">
                <a16:creationId xmlns:a16="http://schemas.microsoft.com/office/drawing/2014/main" id="{1901D1D7-6E5B-3DD6-E0EF-91885EA70053}"/>
              </a:ext>
            </a:extLst>
          </p:cNvPr>
          <p:cNvCxnSpPr>
            <a:cxnSpLocks/>
          </p:cNvCxnSpPr>
          <p:nvPr/>
        </p:nvCxnSpPr>
        <p:spPr>
          <a:xfrm>
            <a:off x="1260686" y="4487542"/>
            <a:ext cx="443761" cy="31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Lige pilforbindelse 90">
            <a:extLst>
              <a:ext uri="{FF2B5EF4-FFF2-40B4-BE49-F238E27FC236}">
                <a16:creationId xmlns:a16="http://schemas.microsoft.com/office/drawing/2014/main" id="{301FFCFA-62FC-8402-9292-DF866FB72AA2}"/>
              </a:ext>
            </a:extLst>
          </p:cNvPr>
          <p:cNvCxnSpPr>
            <a:cxnSpLocks/>
          </p:cNvCxnSpPr>
          <p:nvPr/>
        </p:nvCxnSpPr>
        <p:spPr>
          <a:xfrm>
            <a:off x="774571" y="4634843"/>
            <a:ext cx="933549" cy="72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kstfelt 92">
            <a:extLst>
              <a:ext uri="{FF2B5EF4-FFF2-40B4-BE49-F238E27FC236}">
                <a16:creationId xmlns:a16="http://schemas.microsoft.com/office/drawing/2014/main" id="{5386483C-A89C-E001-FA58-721D0407DC7E}"/>
              </a:ext>
            </a:extLst>
          </p:cNvPr>
          <p:cNvSpPr txBox="1"/>
          <p:nvPr/>
        </p:nvSpPr>
        <p:spPr>
          <a:xfrm>
            <a:off x="2590800" y="4431611"/>
            <a:ext cx="521337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Kanal</a:t>
            </a:r>
          </a:p>
        </p:txBody>
      </p:sp>
      <p:pic>
        <p:nvPicPr>
          <p:cNvPr id="94" name="Billede 93" descr="Et billede, der indeholder værktøj, ramme/skelet/kropsbygning&#10;&#10;Automatisk genereret beskrivelse">
            <a:extLst>
              <a:ext uri="{FF2B5EF4-FFF2-40B4-BE49-F238E27FC236}">
                <a16:creationId xmlns:a16="http://schemas.microsoft.com/office/drawing/2014/main" id="{B18C03E5-11C8-B642-E973-F85CB42B40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35" y="4172775"/>
            <a:ext cx="604986" cy="390338"/>
          </a:xfrm>
          <a:prstGeom prst="rect">
            <a:avLst/>
          </a:prstGeom>
        </p:spPr>
      </p:pic>
      <p:sp>
        <p:nvSpPr>
          <p:cNvPr id="95" name="Tekstfelt 94">
            <a:extLst>
              <a:ext uri="{FF2B5EF4-FFF2-40B4-BE49-F238E27FC236}">
                <a16:creationId xmlns:a16="http://schemas.microsoft.com/office/drawing/2014/main" id="{72115476-3C72-A41E-F0EA-5834BC282317}"/>
              </a:ext>
            </a:extLst>
          </p:cNvPr>
          <p:cNvSpPr txBox="1"/>
          <p:nvPr/>
        </p:nvSpPr>
        <p:spPr>
          <a:xfrm>
            <a:off x="1318347" y="4200946"/>
            <a:ext cx="521337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 err="1"/>
              <a:t>Indedel</a:t>
            </a:r>
            <a:endParaRPr lang="da-DK" sz="788" dirty="0"/>
          </a:p>
        </p:txBody>
      </p:sp>
      <p:cxnSp>
        <p:nvCxnSpPr>
          <p:cNvPr id="96" name="Lige forbindelse 95">
            <a:extLst>
              <a:ext uri="{FF2B5EF4-FFF2-40B4-BE49-F238E27FC236}">
                <a16:creationId xmlns:a16="http://schemas.microsoft.com/office/drawing/2014/main" id="{1DBCB529-3C4C-EC98-836F-5DB7B2DCCE2E}"/>
              </a:ext>
            </a:extLst>
          </p:cNvPr>
          <p:cNvCxnSpPr/>
          <p:nvPr/>
        </p:nvCxnSpPr>
        <p:spPr>
          <a:xfrm>
            <a:off x="774571" y="4518798"/>
            <a:ext cx="0" cy="307949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Lige forbindelse 96">
            <a:extLst>
              <a:ext uri="{FF2B5EF4-FFF2-40B4-BE49-F238E27FC236}">
                <a16:creationId xmlns:a16="http://schemas.microsoft.com/office/drawing/2014/main" id="{191508B7-35DA-9F01-605C-F74E2B981467}"/>
              </a:ext>
            </a:extLst>
          </p:cNvPr>
          <p:cNvCxnSpPr/>
          <p:nvPr/>
        </p:nvCxnSpPr>
        <p:spPr>
          <a:xfrm>
            <a:off x="1706828" y="4508441"/>
            <a:ext cx="0" cy="307949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Lige pilforbindelse 99">
            <a:extLst>
              <a:ext uri="{FF2B5EF4-FFF2-40B4-BE49-F238E27FC236}">
                <a16:creationId xmlns:a16="http://schemas.microsoft.com/office/drawing/2014/main" id="{F1E85212-D0D0-C330-FF2D-CAA54D46D4BA}"/>
              </a:ext>
            </a:extLst>
          </p:cNvPr>
          <p:cNvCxnSpPr>
            <a:cxnSpLocks/>
          </p:cNvCxnSpPr>
          <p:nvPr/>
        </p:nvCxnSpPr>
        <p:spPr>
          <a:xfrm>
            <a:off x="2098098" y="4075736"/>
            <a:ext cx="0" cy="5011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121414B-4144-19BF-B748-114BC1468870}"/>
              </a:ext>
            </a:extLst>
          </p:cNvPr>
          <p:cNvSpPr/>
          <p:nvPr/>
        </p:nvSpPr>
        <p:spPr>
          <a:xfrm>
            <a:off x="3193879" y="4088982"/>
            <a:ext cx="92551" cy="14618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6611D0D7-F70C-F8F7-D241-53B8AB90958C}"/>
              </a:ext>
            </a:extLst>
          </p:cNvPr>
          <p:cNvSpPr/>
          <p:nvPr/>
        </p:nvSpPr>
        <p:spPr>
          <a:xfrm>
            <a:off x="2235029" y="4082632"/>
            <a:ext cx="92551" cy="14618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4" name="Tekstfelt 103">
            <a:extLst>
              <a:ext uri="{FF2B5EF4-FFF2-40B4-BE49-F238E27FC236}">
                <a16:creationId xmlns:a16="http://schemas.microsoft.com/office/drawing/2014/main" id="{58B3CB87-7A8E-8737-3DBD-535AF3817D7D}"/>
              </a:ext>
            </a:extLst>
          </p:cNvPr>
          <p:cNvSpPr txBox="1"/>
          <p:nvPr/>
        </p:nvSpPr>
        <p:spPr>
          <a:xfrm>
            <a:off x="1828185" y="4542910"/>
            <a:ext cx="388033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84cm</a:t>
            </a:r>
          </a:p>
        </p:txBody>
      </p:sp>
      <p:sp>
        <p:nvSpPr>
          <p:cNvPr id="105" name="Tekstfelt 104">
            <a:extLst>
              <a:ext uri="{FF2B5EF4-FFF2-40B4-BE49-F238E27FC236}">
                <a16:creationId xmlns:a16="http://schemas.microsoft.com/office/drawing/2014/main" id="{195A6E70-30BB-11DD-EA45-EEFDE2559EDC}"/>
              </a:ext>
            </a:extLst>
          </p:cNvPr>
          <p:cNvSpPr txBox="1"/>
          <p:nvPr/>
        </p:nvSpPr>
        <p:spPr>
          <a:xfrm>
            <a:off x="2477977" y="4542362"/>
            <a:ext cx="657723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125-135 cm</a:t>
            </a:r>
          </a:p>
        </p:txBody>
      </p:sp>
      <p:sp>
        <p:nvSpPr>
          <p:cNvPr id="106" name="Tekstfelt 105">
            <a:extLst>
              <a:ext uri="{FF2B5EF4-FFF2-40B4-BE49-F238E27FC236}">
                <a16:creationId xmlns:a16="http://schemas.microsoft.com/office/drawing/2014/main" id="{2A1B91B9-0CD8-5931-5CAE-A9949F497B2A}"/>
              </a:ext>
            </a:extLst>
          </p:cNvPr>
          <p:cNvSpPr txBox="1"/>
          <p:nvPr/>
        </p:nvSpPr>
        <p:spPr>
          <a:xfrm>
            <a:off x="3370907" y="4530788"/>
            <a:ext cx="581532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95-105 cm</a:t>
            </a:r>
          </a:p>
        </p:txBody>
      </p:sp>
      <p:sp>
        <p:nvSpPr>
          <p:cNvPr id="108" name="Tekstfelt 107">
            <a:extLst>
              <a:ext uri="{FF2B5EF4-FFF2-40B4-BE49-F238E27FC236}">
                <a16:creationId xmlns:a16="http://schemas.microsoft.com/office/drawing/2014/main" id="{A6F1F133-1158-7FEF-7CB1-D82D7AAF12BF}"/>
              </a:ext>
            </a:extLst>
          </p:cNvPr>
          <p:cNvSpPr txBox="1"/>
          <p:nvPr/>
        </p:nvSpPr>
        <p:spPr>
          <a:xfrm>
            <a:off x="52387" y="3764973"/>
            <a:ext cx="57224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/>
              <a:t>1.Indvendig</a:t>
            </a:r>
          </a:p>
        </p:txBody>
      </p:sp>
    </p:spTree>
    <p:extLst>
      <p:ext uri="{BB962C8B-B14F-4D97-AF65-F5344CB8AC3E}">
        <p14:creationId xmlns:p14="http://schemas.microsoft.com/office/powerpoint/2010/main" val="188407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A83E34-ADDB-2B5C-B972-234E96D0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50" y="1596004"/>
            <a:ext cx="3422651" cy="7344138"/>
          </a:xfrm>
        </p:spPr>
        <p:txBody>
          <a:bodyPr>
            <a:normAutofit/>
          </a:bodyPr>
          <a:lstStyle/>
          <a:p>
            <a:r>
              <a:rPr lang="da-DK" sz="1400" dirty="0">
                <a:ea typeface="Calibri"/>
                <a:cs typeface="Calibri"/>
              </a:rPr>
              <a:t>2 stk. </a:t>
            </a:r>
            <a:r>
              <a:rPr lang="da-DK" sz="1400" dirty="0" err="1">
                <a:ea typeface="Calibri"/>
                <a:cs typeface="Calibri"/>
              </a:rPr>
              <a:t>indedel</a:t>
            </a:r>
            <a:r>
              <a:rPr lang="da-DK" sz="1400" dirty="0">
                <a:ea typeface="Calibri"/>
                <a:cs typeface="Calibri"/>
              </a:rPr>
              <a:t> AUX-09-JO/I</a:t>
            </a:r>
          </a:p>
          <a:p>
            <a:r>
              <a:rPr lang="da-DK" sz="1400" dirty="0"/>
              <a:t>4 meter kabel 4x1,5mm2</a:t>
            </a:r>
          </a:p>
          <a:p>
            <a:r>
              <a:rPr lang="da-DK" sz="1400" dirty="0"/>
              <a:t>8 meter kabel 4x1,5mm2</a:t>
            </a:r>
          </a:p>
          <a:p>
            <a:r>
              <a:rPr lang="da-DK" sz="1400" dirty="0">
                <a:ea typeface="Calibri"/>
                <a:cs typeface="Calibri"/>
              </a:rPr>
              <a:t>195 cm kanal 08 </a:t>
            </a:r>
          </a:p>
          <a:p>
            <a:r>
              <a:rPr lang="da-DK" sz="1400" dirty="0">
                <a:ea typeface="Calibri"/>
                <a:cs typeface="Calibri"/>
              </a:rPr>
              <a:t>Ca. 95 - 105 cm kanal 08 </a:t>
            </a:r>
          </a:p>
          <a:p>
            <a:r>
              <a:rPr lang="da-DK" sz="1400" dirty="0">
                <a:ea typeface="Calibri"/>
                <a:cs typeface="Calibri"/>
              </a:rPr>
              <a:t>Ca. 130 - 135 cm kanal 08</a:t>
            </a:r>
          </a:p>
          <a:p>
            <a:r>
              <a:rPr lang="da-DK" sz="1400" dirty="0">
                <a:ea typeface="Calibri"/>
                <a:cs typeface="Calibri"/>
              </a:rPr>
              <a:t>84 cm kanal 08 </a:t>
            </a:r>
          </a:p>
          <a:p>
            <a:r>
              <a:rPr lang="da-DK" sz="1400" dirty="0"/>
              <a:t>2 x 50 cm gennemsigtig afløbsslange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2 x 50 cm </a:t>
            </a:r>
            <a:r>
              <a:rPr lang="da-DK" sz="1400" dirty="0" err="1"/>
              <a:t>isotape</a:t>
            </a:r>
            <a:r>
              <a:rPr lang="da-DK" sz="1400" dirty="0"/>
              <a:t>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Min 3.8m rør ¼” - 3/8”</a:t>
            </a:r>
          </a:p>
          <a:p>
            <a:r>
              <a:rPr lang="da-DK" sz="1400" dirty="0">
                <a:ea typeface="Calibri"/>
                <a:cs typeface="Calibri"/>
              </a:rPr>
              <a:t>Min 7.6m rør ¼” - 3/8”</a:t>
            </a:r>
          </a:p>
          <a:p>
            <a:r>
              <a:rPr lang="da-DK" sz="1400" dirty="0">
                <a:ea typeface="Calibri"/>
                <a:cs typeface="Calibri"/>
              </a:rPr>
              <a:t>2 x omløber ¼”</a:t>
            </a:r>
          </a:p>
          <a:p>
            <a:r>
              <a:rPr lang="da-DK" sz="1400" dirty="0">
                <a:ea typeface="Calibri"/>
                <a:cs typeface="Calibri"/>
              </a:rPr>
              <a:t>2 x omløber 3/8”   </a:t>
            </a:r>
          </a:p>
          <a:p>
            <a:r>
              <a:rPr lang="da-DK" sz="1400" dirty="0">
                <a:ea typeface="Calibri"/>
                <a:cs typeface="Calibri"/>
              </a:rPr>
              <a:t>35 x montageskruer (PH 4,5x30mm)</a:t>
            </a:r>
          </a:p>
          <a:p>
            <a:endParaRPr lang="da-DK" sz="1400" dirty="0">
              <a:ea typeface="Calibri"/>
              <a:cs typeface="Calibri"/>
            </a:endParaRPr>
          </a:p>
          <a:p>
            <a:endParaRPr lang="da-DK" sz="1400" dirty="0">
              <a:ea typeface="Calibri"/>
              <a:cs typeface="Calibri"/>
            </a:endParaRPr>
          </a:p>
          <a:p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60mm </a:t>
            </a:r>
            <a:r>
              <a:rPr lang="da-DK" sz="1400" dirty="0" err="1">
                <a:ea typeface="Calibri"/>
                <a:cs typeface="Calibri"/>
              </a:rPr>
              <a:t>hulsav</a:t>
            </a:r>
            <a:r>
              <a:rPr lang="da-DK" sz="1400" dirty="0">
                <a:ea typeface="Calibri"/>
                <a:cs typeface="Calibri"/>
              </a:rPr>
              <a:t>/bor</a:t>
            </a:r>
          </a:p>
          <a:p>
            <a:r>
              <a:rPr lang="da-DK" sz="1400" dirty="0">
                <a:ea typeface="Calibri"/>
                <a:cs typeface="Calibri"/>
              </a:rPr>
              <a:t>20-22mm bor til drænrør</a:t>
            </a:r>
          </a:p>
          <a:p>
            <a:r>
              <a:rPr lang="da-DK" sz="1400" dirty="0">
                <a:ea typeface="Calibri"/>
                <a:cs typeface="Calibri"/>
              </a:rPr>
              <a:t>Multicutter</a:t>
            </a:r>
          </a:p>
          <a:p>
            <a:r>
              <a:rPr lang="da-DK" sz="1400" dirty="0">
                <a:ea typeface="Calibri"/>
                <a:cs typeface="Calibri"/>
              </a:rPr>
              <a:t>Minikoben</a:t>
            </a:r>
          </a:p>
          <a:p>
            <a:r>
              <a:rPr lang="da-DK" sz="1400" dirty="0">
                <a:ea typeface="Calibri"/>
                <a:cs typeface="Calibri"/>
              </a:rPr>
              <a:t>Krave/flair sæt inde &amp; ude</a:t>
            </a:r>
          </a:p>
          <a:p>
            <a:r>
              <a:rPr lang="da-DK" sz="1400" dirty="0">
                <a:ea typeface="Calibri"/>
                <a:cs typeface="Calibri"/>
              </a:rPr>
              <a:t>Kost og fejebakke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24B4FA9-6924-DA5F-4D38-0AFD50EAEE2F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15E198-025E-10B7-62C8-A614D9D9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6CD67D07-34EF-C143-D1D4-3EA8F575DAA2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429000" y="965858"/>
            <a:ext cx="6350" cy="89401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felt 10">
            <a:extLst>
              <a:ext uri="{FF2B5EF4-FFF2-40B4-BE49-F238E27FC236}">
                <a16:creationId xmlns:a16="http://schemas.microsoft.com/office/drawing/2014/main" id="{8BDE7AD2-586E-5358-039B-0D35A6C1FE17}"/>
              </a:ext>
            </a:extLst>
          </p:cNvPr>
          <p:cNvSpPr txBox="1"/>
          <p:nvPr/>
        </p:nvSpPr>
        <p:spPr>
          <a:xfrm>
            <a:off x="471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Materialeliste - Inde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EF0CAC-3F2C-C088-F68A-E25E75A258E4}"/>
              </a:ext>
            </a:extLst>
          </p:cNvPr>
          <p:cNvSpPr txBox="1"/>
          <p:nvPr/>
        </p:nvSpPr>
        <p:spPr>
          <a:xfrm>
            <a:off x="3900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Materialeliste - </a:t>
            </a:r>
            <a:r>
              <a:rPr lang="da-DK" b="1" dirty="0"/>
              <a:t>Ude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AE9CF6AD-9703-1963-844D-5B6898D56A46}"/>
              </a:ext>
            </a:extLst>
          </p:cNvPr>
          <p:cNvSpPr txBox="1">
            <a:spLocks/>
          </p:cNvSpPr>
          <p:nvPr/>
        </p:nvSpPr>
        <p:spPr>
          <a:xfrm>
            <a:off x="3530318" y="1578142"/>
            <a:ext cx="3422651" cy="734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dirty="0"/>
              <a:t>1 x </a:t>
            </a:r>
            <a:r>
              <a:rPr lang="da-DK" sz="1400" dirty="0" err="1"/>
              <a:t>Udedel</a:t>
            </a:r>
            <a:r>
              <a:rPr lang="da-DK" sz="1400" dirty="0"/>
              <a:t> AUX-M2-14 eller AUX-M2-18</a:t>
            </a:r>
          </a:p>
          <a:p>
            <a:r>
              <a:rPr lang="da-DK" sz="1400" dirty="0"/>
              <a:t>1 x Bæring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 x 6x50 skruer for bæring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Gummi ophæng</a:t>
            </a:r>
            <a:endParaRPr lang="da-DK" sz="1400" dirty="0">
              <a:ea typeface="Calibri" panose="020F0502020204030204"/>
              <a:cs typeface="Calibri" panose="020F0502020204030204"/>
            </a:endParaRPr>
          </a:p>
          <a:p>
            <a:r>
              <a:rPr lang="da-DK" sz="1400" dirty="0"/>
              <a:t>65-70 cm kabel kanal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 stk. Kanal afslutning</a:t>
            </a:r>
          </a:p>
          <a:p>
            <a:r>
              <a:rPr lang="da-DK" sz="1400" dirty="0">
                <a:ea typeface="Calibri"/>
                <a:cs typeface="Calibri"/>
              </a:rPr>
              <a:t>2 meter sort gummi (UV) 3x1,5mm2</a:t>
            </a:r>
          </a:p>
          <a:p>
            <a:r>
              <a:rPr lang="da-DK" sz="1400" dirty="0">
                <a:ea typeface="Calibri"/>
                <a:cs typeface="Calibri"/>
              </a:rPr>
              <a:t>Strip 30cm</a:t>
            </a:r>
          </a:p>
          <a:p>
            <a:r>
              <a:rPr lang="da-DK" sz="1400" dirty="0">
                <a:ea typeface="Calibri"/>
                <a:cs typeface="Calibri"/>
              </a:rPr>
              <a:t>3 x Clips til sort ledning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94A3F23E-066F-EF94-92DB-71894FDE6364}"/>
              </a:ext>
            </a:extLst>
          </p:cNvPr>
          <p:cNvSpPr txBox="1"/>
          <p:nvPr/>
        </p:nvSpPr>
        <p:spPr>
          <a:xfrm>
            <a:off x="458788" y="594508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Ekstra værktøj</a:t>
            </a:r>
            <a:endParaRPr lang="da-DK" sz="18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169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ema">
  <a:themeElements>
    <a:clrScheme name="Office 2013 – 2022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A105D8A507DB4C964FEC06D61A2366" ma:contentTypeVersion="18" ma:contentTypeDescription="Opret et nyt dokument." ma:contentTypeScope="" ma:versionID="3979e7fc7711b760b4101e886c89adaf">
  <xsd:schema xmlns:xsd="http://www.w3.org/2001/XMLSchema" xmlns:xs="http://www.w3.org/2001/XMLSchema" xmlns:p="http://schemas.microsoft.com/office/2006/metadata/properties" xmlns:ns3="773607b9-0561-49a5-b9b8-4320a3b15770" xmlns:ns4="ab60d7d1-f3c3-4e03-977d-26c619780855" targetNamespace="http://schemas.microsoft.com/office/2006/metadata/properties" ma:root="true" ma:fieldsID="779bb8a4212a4312aa930ae57c4b3872" ns3:_="" ns4:_="">
    <xsd:import namespace="773607b9-0561-49a5-b9b8-4320a3b15770"/>
    <xsd:import namespace="ab60d7d1-f3c3-4e03-977d-26c61978085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3607b9-0561-49a5-b9b8-4320a3b157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_activity" ma:index="25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60d7d1-f3c3-4e03-977d-26c619780855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4" nillable="true" ma:displayName="Hashværdi for deling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73607b9-0561-49a5-b9b8-4320a3b15770" xsi:nil="true"/>
  </documentManagement>
</p:properties>
</file>

<file path=customXml/itemProps1.xml><?xml version="1.0" encoding="utf-8"?>
<ds:datastoreItem xmlns:ds="http://schemas.openxmlformats.org/officeDocument/2006/customXml" ds:itemID="{391AE859-107E-458D-B6B2-A6F367BADE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3607b9-0561-49a5-b9b8-4320a3b15770"/>
    <ds:schemaRef ds:uri="ab60d7d1-f3c3-4e03-977d-26c6197808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618CB2-C4C4-4123-865C-5EA962ED61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2D4DBB-51BC-44D2-9895-17E496E77503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773607b9-0561-49a5-b9b8-4320a3b15770"/>
    <ds:schemaRef ds:uri="http://schemas.openxmlformats.org/package/2006/metadata/core-properties"/>
    <ds:schemaRef ds:uri="ab60d7d1-f3c3-4e03-977d-26c619780855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11550</TotalTime>
  <Words>239</Words>
  <Application>Microsoft Office PowerPoint</Application>
  <PresentationFormat>A4-papir (210 x 297 mm)</PresentationFormat>
  <Paragraphs>80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Barlow</vt:lpstr>
      <vt:lpstr>Calibri</vt:lpstr>
      <vt:lpstr>Calibri Light</vt:lpstr>
      <vt:lpstr>Office 2013 – 2022 Tema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Wind</dc:creator>
  <cp:lastModifiedBy>HENRIK WIND</cp:lastModifiedBy>
  <cp:revision>332</cp:revision>
  <cp:lastPrinted>2025-08-04T05:42:18Z</cp:lastPrinted>
  <dcterms:created xsi:type="dcterms:W3CDTF">2019-07-03T15:06:59Z</dcterms:created>
  <dcterms:modified xsi:type="dcterms:W3CDTF">2025-08-06T07:58:17Z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0x010100D9A105D8A507DB4C964FEC06D61A2366</vt:lpwstr>
  </property>
</Properties>
</file>