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>
        <p:scale>
          <a:sx n="150" d="100"/>
          <a:sy n="150" d="100"/>
        </p:scale>
        <p:origin x="32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480772F-535E-E2A5-1C22-B41321A71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60" y="1487690"/>
            <a:ext cx="3443218" cy="193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40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34cm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57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713630" y="1123059"/>
            <a:ext cx="4491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Barlow" panose="020F0502020204030204" pitchFamily="2" charset="0"/>
              </a:rPr>
              <a:t>Formands Modul – M. bad og toilet</a:t>
            </a:r>
          </a:p>
          <a:p>
            <a:br>
              <a:rPr lang="da-DK" dirty="0"/>
            </a:b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1799735" y="2679893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2333410" y="2800411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993914" y="3132314"/>
            <a:ext cx="334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974449" y="3140825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40cm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822190" y="3515770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40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37cm kabel kanal (inder)</a:t>
            </a:r>
          </a:p>
          <a:p>
            <a:r>
              <a:rPr lang="da-DK" sz="1400" dirty="0"/>
              <a:t>3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 meter afløbsslange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100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 meter 3x1,5 blød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2.5 meter kobberrør ¼ - 3/8 </a:t>
            </a:r>
          </a:p>
          <a:p>
            <a:r>
              <a:rPr lang="da-DK" sz="1400" dirty="0"/>
              <a:t>6 stk. kabelclips 8-12mm</a:t>
            </a:r>
            <a:endParaRPr lang="da-DK" sz="1400" dirty="0">
              <a:ea typeface="Calibri"/>
              <a:cs typeface="Calibri"/>
            </a:endParaRPr>
          </a:p>
          <a:p>
            <a:endParaRPr lang="da-DK" sz="14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2 meter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230 volt stik med jord</a:t>
            </a:r>
            <a:endParaRPr lang="da-DK" sz="1400" dirty="0">
              <a:ea typeface="Calibri"/>
              <a:cs typeface="Calibri"/>
            </a:endParaRPr>
          </a:p>
          <a:p>
            <a:pPr marL="0" indent="0">
              <a:buNone/>
            </a:pP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8527</TotalTime>
  <Words>108</Words>
  <Application>Microsoft Office PowerPoint</Application>
  <PresentationFormat>A4-papir (210 x 297 mm)</PresentationFormat>
  <Paragraphs>38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326</cp:revision>
  <cp:lastPrinted>2019-07-03T15:37:49Z</cp:lastPrinted>
  <dcterms:created xsi:type="dcterms:W3CDTF">2019-07-03T15:06:59Z</dcterms:created>
  <dcterms:modified xsi:type="dcterms:W3CDTF">2024-09-25T11:09:12Z</dcterms:modified>
</cp:coreProperties>
</file>