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1BFC3A8F-564E-55D7-BFA7-2A811D73A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89" y="623582"/>
            <a:ext cx="6002902" cy="337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40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34cm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57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1713630" y="1123059"/>
            <a:ext cx="4491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dirty="0">
                <a:solidFill>
                  <a:srgbClr val="333333"/>
                </a:solidFill>
                <a:highlight>
                  <a:srgbClr val="FFFFFF"/>
                </a:highlight>
                <a:latin typeface="Barlow" panose="020F0502020204030204" pitchFamily="2" charset="0"/>
              </a:rPr>
              <a:t>Kontor Modul – Maxi – (2 Rum)</a:t>
            </a: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920833" y="2756890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1515385" y="2899725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1130507" y="3148415"/>
            <a:ext cx="3342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108003" y="3153001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40cm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822190" y="3515770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40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37cm kabel kanal (inder)</a:t>
            </a:r>
          </a:p>
          <a:p>
            <a:r>
              <a:rPr lang="da-DK" sz="1400" dirty="0"/>
              <a:t>3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 meter afløbsslange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100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 meter 3x1,5 blød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2.5 meter kobberrør ¼ - 3/8 </a:t>
            </a:r>
          </a:p>
          <a:p>
            <a:r>
              <a:rPr lang="da-DK" sz="1400" dirty="0"/>
              <a:t>6 stk. kabelclips 8-12mm</a:t>
            </a:r>
            <a:endParaRPr lang="da-DK" sz="1400" dirty="0">
              <a:ea typeface="Calibri"/>
              <a:cs typeface="Calibri"/>
            </a:endParaRPr>
          </a:p>
          <a:p>
            <a:endParaRPr lang="da-DK" sz="14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2 meter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230 volt stik med jord</a:t>
            </a:r>
            <a:endParaRPr lang="da-DK" sz="1400" dirty="0">
              <a:ea typeface="Calibri"/>
              <a:cs typeface="Calibri"/>
            </a:endParaRPr>
          </a:p>
          <a:p>
            <a:pPr marL="0" indent="0">
              <a:buNone/>
            </a:pP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8529</TotalTime>
  <Words>108</Words>
  <Application>Microsoft Office PowerPoint</Application>
  <PresentationFormat>A4-papir (210 x 297 mm)</PresentationFormat>
  <Paragraphs>37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328</cp:revision>
  <cp:lastPrinted>2019-07-03T15:37:49Z</cp:lastPrinted>
  <dcterms:created xsi:type="dcterms:W3CDTF">2019-07-03T15:06:59Z</dcterms:created>
  <dcterms:modified xsi:type="dcterms:W3CDTF">2024-09-25T11:24:36Z</dcterms:modified>
</cp:coreProperties>
</file>