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>
        <p:scale>
          <a:sx n="100" d="100"/>
          <a:sy n="100" d="100"/>
        </p:scale>
        <p:origin x="43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39" y="5935429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930186" y="4077162"/>
            <a:ext cx="5196650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88"/>
              <a:t>33cm</a:t>
            </a:r>
            <a:endParaRPr lang="da-DK" sz="788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DC4CE60-0994-48A9-B27A-EC507B4D5483}"/>
              </a:ext>
            </a:extLst>
          </p:cNvPr>
          <p:cNvSpPr/>
          <p:nvPr/>
        </p:nvSpPr>
        <p:spPr>
          <a:xfrm>
            <a:off x="3476869" y="4496553"/>
            <a:ext cx="2601712" cy="99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176478" y="4586797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40 cm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8A378AA6-2A5C-4D7D-BC78-F37C84D9E3B6}"/>
              </a:ext>
            </a:extLst>
          </p:cNvPr>
          <p:cNvCxnSpPr>
            <a:cxnSpLocks/>
          </p:cNvCxnSpPr>
          <p:nvPr/>
        </p:nvCxnSpPr>
        <p:spPr>
          <a:xfrm flipH="1" flipV="1">
            <a:off x="4649673" y="4606941"/>
            <a:ext cx="1477163" cy="58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15">
            <a:extLst>
              <a:ext uri="{FF2B5EF4-FFF2-40B4-BE49-F238E27FC236}">
                <a16:creationId xmlns:a16="http://schemas.microsoft.com/office/drawing/2014/main" id="{033DD256-B2AA-4D27-9B19-70FE07A2B7C2}"/>
              </a:ext>
            </a:extLst>
          </p:cNvPr>
          <p:cNvSpPr/>
          <p:nvPr/>
        </p:nvSpPr>
        <p:spPr>
          <a:xfrm>
            <a:off x="931143" y="4123900"/>
            <a:ext cx="5150296" cy="3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5736479" y="4215936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cxnSp>
        <p:nvCxnSpPr>
          <p:cNvPr id="24" name="Lige pilforbindelse 23">
            <a:extLst>
              <a:ext uri="{FF2B5EF4-FFF2-40B4-BE49-F238E27FC236}">
                <a16:creationId xmlns:a16="http://schemas.microsoft.com/office/drawing/2014/main" id="{7FA61378-A837-4B4B-AEAE-63D6C1A0A82E}"/>
              </a:ext>
            </a:extLst>
          </p:cNvPr>
          <p:cNvCxnSpPr>
            <a:cxnSpLocks/>
          </p:cNvCxnSpPr>
          <p:nvPr/>
        </p:nvCxnSpPr>
        <p:spPr>
          <a:xfrm>
            <a:off x="3697741" y="4608444"/>
            <a:ext cx="61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269694" y="458394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660433" y="4086462"/>
            <a:ext cx="0" cy="475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367842" y="4239177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34cm</a:t>
            </a:r>
          </a:p>
        </p:txBody>
      </p: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6078581" y="4077162"/>
            <a:ext cx="0" cy="469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041940" y="473525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57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 flipV="1">
            <a:off x="4236302" y="4606941"/>
            <a:ext cx="436658" cy="29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3715197" y="4735258"/>
            <a:ext cx="9577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3327645" y="4139175"/>
            <a:ext cx="1312772" cy="429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4649673" y="4439593"/>
            <a:ext cx="1483895" cy="128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246859" y="4405772"/>
            <a:ext cx="328295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ktangel 77">
            <a:extLst>
              <a:ext uri="{FF2B5EF4-FFF2-40B4-BE49-F238E27FC236}">
                <a16:creationId xmlns:a16="http://schemas.microsoft.com/office/drawing/2014/main" id="{DD3CCABC-E28F-249A-AAF2-B6839949F42F}"/>
              </a:ext>
            </a:extLst>
          </p:cNvPr>
          <p:cNvSpPr/>
          <p:nvPr/>
        </p:nvSpPr>
        <p:spPr>
          <a:xfrm>
            <a:off x="52462" y="3819712"/>
            <a:ext cx="198946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250033" y="3828806"/>
            <a:ext cx="680153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248038" y="7488561"/>
            <a:ext cx="929422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28.5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930186" y="7435842"/>
            <a:ext cx="15996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pilforbindelse 111">
            <a:extLst>
              <a:ext uri="{FF2B5EF4-FFF2-40B4-BE49-F238E27FC236}">
                <a16:creationId xmlns:a16="http://schemas.microsoft.com/office/drawing/2014/main" id="{F0338728-F6A1-9D6F-CD92-1B1F70D371AC}"/>
              </a:ext>
            </a:extLst>
          </p:cNvPr>
          <p:cNvCxnSpPr>
            <a:cxnSpLocks/>
          </p:cNvCxnSpPr>
          <p:nvPr/>
        </p:nvCxnSpPr>
        <p:spPr>
          <a:xfrm>
            <a:off x="2328199" y="8197425"/>
            <a:ext cx="0" cy="1708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1125522" y="8197425"/>
            <a:ext cx="17155" cy="16988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kstfelt 125">
            <a:extLst>
              <a:ext uri="{FF2B5EF4-FFF2-40B4-BE49-F238E27FC236}">
                <a16:creationId xmlns:a16="http://schemas.microsoft.com/office/drawing/2014/main" id="{4A09D571-CD25-5547-3F03-C5E9F120E3CC}"/>
              </a:ext>
            </a:extLst>
          </p:cNvPr>
          <p:cNvSpPr txBox="1"/>
          <p:nvPr/>
        </p:nvSpPr>
        <p:spPr>
          <a:xfrm>
            <a:off x="6350" y="3772487"/>
            <a:ext cx="3448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</a:t>
            </a:r>
          </a:p>
        </p:txBody>
      </p:sp>
      <p:sp>
        <p:nvSpPr>
          <p:cNvPr id="1029" name="Tekstfelt 1028">
            <a:extLst>
              <a:ext uri="{FF2B5EF4-FFF2-40B4-BE49-F238E27FC236}">
                <a16:creationId xmlns:a16="http://schemas.microsoft.com/office/drawing/2014/main" id="{ACFC7657-A746-1199-222B-08DBE8839A55}"/>
              </a:ext>
            </a:extLst>
          </p:cNvPr>
          <p:cNvSpPr txBox="1"/>
          <p:nvPr/>
        </p:nvSpPr>
        <p:spPr>
          <a:xfrm>
            <a:off x="203415" y="3792235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Indvendig</a:t>
            </a:r>
          </a:p>
        </p:txBody>
      </p: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1332032" y="8897608"/>
            <a:ext cx="372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dirty="0"/>
              <a:t>36 cm</a:t>
            </a:r>
          </a:p>
        </p:txBody>
      </p:sp>
      <p:pic>
        <p:nvPicPr>
          <p:cNvPr id="1040" name="Billede 1039">
            <a:extLst>
              <a:ext uri="{FF2B5EF4-FFF2-40B4-BE49-F238E27FC236}">
                <a16:creationId xmlns:a16="http://schemas.microsoft.com/office/drawing/2014/main" id="{D68C8566-8B6D-9654-8519-D2593D9AA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08" y="1008392"/>
            <a:ext cx="5596784" cy="2355527"/>
          </a:xfrm>
          <a:prstGeom prst="rect">
            <a:avLst/>
          </a:prstGeom>
        </p:spPr>
      </p:pic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1713630" y="1123059"/>
            <a:ext cx="44914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Barlow" panose="020F0502020204030204" pitchFamily="2" charset="0"/>
              </a:rPr>
              <a:t>10-mands modul med bad og toilet</a:t>
            </a:r>
          </a:p>
          <a:p>
            <a:br>
              <a:rPr lang="da-DK" dirty="0"/>
            </a:b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930186" y="2628899"/>
            <a:ext cx="174714" cy="254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0" name="Rektangel 1049">
            <a:extLst>
              <a:ext uri="{FF2B5EF4-FFF2-40B4-BE49-F238E27FC236}">
                <a16:creationId xmlns:a16="http://schemas.microsoft.com/office/drawing/2014/main" id="{4E8F2ED5-8429-21BC-99F8-75808AECC8D4}"/>
              </a:ext>
            </a:extLst>
          </p:cNvPr>
          <p:cNvSpPr/>
          <p:nvPr/>
        </p:nvSpPr>
        <p:spPr>
          <a:xfrm>
            <a:off x="1515385" y="2817531"/>
            <a:ext cx="214643" cy="108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1181100" y="3200656"/>
            <a:ext cx="3342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1134099" y="3233497"/>
            <a:ext cx="35623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40cm</a:t>
            </a:r>
            <a:endParaRPr lang="da-DK" dirty="0"/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-11276" y="3435205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0" y="4078326"/>
            <a:ext cx="637316" cy="478263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 rot="5400000">
            <a:off x="4437130" y="8223990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Kanal 120cm??</a:t>
            </a:r>
          </a:p>
        </p:txBody>
      </p:sp>
      <p:pic>
        <p:nvPicPr>
          <p:cNvPr id="1094" name="Billede 1093">
            <a:extLst>
              <a:ext uri="{FF2B5EF4-FFF2-40B4-BE49-F238E27FC236}">
                <a16:creationId xmlns:a16="http://schemas.microsoft.com/office/drawing/2014/main" id="{82719091-B098-DD03-C0F3-0951497AA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56" y="4303230"/>
            <a:ext cx="108624" cy="268959"/>
          </a:xfrm>
          <a:prstGeom prst="rect">
            <a:avLst/>
          </a:prstGeom>
        </p:spPr>
      </p:pic>
      <p:cxnSp>
        <p:nvCxnSpPr>
          <p:cNvPr id="1095" name="Lige pilforbindelse 1094">
            <a:extLst>
              <a:ext uri="{FF2B5EF4-FFF2-40B4-BE49-F238E27FC236}">
                <a16:creationId xmlns:a16="http://schemas.microsoft.com/office/drawing/2014/main" id="{C4497B97-E626-6354-1BB5-35E1B5C182B5}"/>
              </a:ext>
            </a:extLst>
          </p:cNvPr>
          <p:cNvCxnSpPr>
            <a:cxnSpLocks/>
            <a:stCxn id="1094" idx="3"/>
          </p:cNvCxnSpPr>
          <p:nvPr/>
        </p:nvCxnSpPr>
        <p:spPr>
          <a:xfrm>
            <a:off x="3132180" y="4437710"/>
            <a:ext cx="20495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Tekstfelt 1100">
            <a:extLst>
              <a:ext uri="{FF2B5EF4-FFF2-40B4-BE49-F238E27FC236}">
                <a16:creationId xmlns:a16="http://schemas.microsoft.com/office/drawing/2014/main" id="{24C36463-ACAF-A757-E9DC-7084E4E984F1}"/>
              </a:ext>
            </a:extLst>
          </p:cNvPr>
          <p:cNvSpPr txBox="1"/>
          <p:nvPr/>
        </p:nvSpPr>
        <p:spPr>
          <a:xfrm>
            <a:off x="3053991" y="4411244"/>
            <a:ext cx="5772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5cm</a:t>
            </a:r>
          </a:p>
        </p:txBody>
      </p:sp>
      <p:sp>
        <p:nvSpPr>
          <p:cNvPr id="13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3826780" y="4578274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788" dirty="0"/>
              <a:t>37 cm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822190" y="3515770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578142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/>
              <a:t>40 cm kabel kanal (yder)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37cm kabel kanal (inder)</a:t>
            </a:r>
          </a:p>
          <a:p>
            <a:r>
              <a:rPr lang="da-DK" sz="1400" dirty="0"/>
              <a:t>3 meter 5x1,5 fast kabel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 meter afløbsslange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100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3 meter 3x1,5 blød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2.5 meter kobberrør ¼ - 3/8 </a:t>
            </a:r>
          </a:p>
          <a:p>
            <a:r>
              <a:rPr lang="da-DK" sz="1400" dirty="0"/>
              <a:t>6 stk. kabelclips 8-12mm</a:t>
            </a:r>
            <a:endParaRPr lang="da-DK" sz="1400" dirty="0">
              <a:ea typeface="Calibri"/>
              <a:cs typeface="Calibri"/>
            </a:endParaRPr>
          </a:p>
          <a:p>
            <a:endParaRPr lang="da-DK" sz="14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sz="1800" b="1" dirty="0" err="1"/>
              <a:t>Indedel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b="1" dirty="0" err="1"/>
              <a:t>Udedel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702050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2 meter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230 volt stik med jord</a:t>
            </a:r>
            <a:endParaRPr lang="da-DK" sz="1400" dirty="0">
              <a:ea typeface="Calibri"/>
              <a:cs typeface="Calibri"/>
            </a:endParaRPr>
          </a:p>
          <a:p>
            <a:pPr marL="0" indent="0">
              <a:buNone/>
            </a:pP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8525</TotalTime>
  <Words>106</Words>
  <Application>Microsoft Office PowerPoint</Application>
  <PresentationFormat>A4-papir (210 x 297 mm)</PresentationFormat>
  <Paragraphs>38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Martin Wind</cp:lastModifiedBy>
  <cp:revision>325</cp:revision>
  <cp:lastPrinted>2019-07-03T15:37:49Z</cp:lastPrinted>
  <dcterms:created xsi:type="dcterms:W3CDTF">2019-07-03T15:06:59Z</dcterms:created>
  <dcterms:modified xsi:type="dcterms:W3CDTF">2024-09-25T11:04:26Z</dcterms:modified>
</cp:coreProperties>
</file>