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sldIdLst>
    <p:sldId id="259" r:id="rId5"/>
    <p:sldId id="289" r:id="rId6"/>
    <p:sldId id="286" r:id="rId7"/>
    <p:sldId id="283" r:id="rId8"/>
    <p:sldId id="288" r:id="rId9"/>
    <p:sldId id="284" r:id="rId10"/>
    <p:sldId id="280" r:id="rId11"/>
    <p:sldId id="291" r:id="rId12"/>
    <p:sldId id="287" r:id="rId13"/>
    <p:sldId id="281" r:id="rId14"/>
    <p:sldId id="285" r:id="rId15"/>
    <p:sldId id="290" r:id="rId16"/>
    <p:sldId id="265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ct val="83000"/>
      </a:lnSpc>
      <a:spcBef>
        <a:spcPct val="0"/>
      </a:spcBef>
      <a:spcAft>
        <a:spcPct val="0"/>
      </a:spcAft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orient="horz" pos="441">
          <p15:clr>
            <a:srgbClr val="A4A3A4"/>
          </p15:clr>
        </p15:guide>
        <p15:guide id="3" orient="horz" pos="991">
          <p15:clr>
            <a:srgbClr val="A4A3A4"/>
          </p15:clr>
        </p15:guide>
        <p15:guide id="4" orient="horz" pos="2346">
          <p15:clr>
            <a:srgbClr val="A4A3A4"/>
          </p15:clr>
        </p15:guide>
        <p15:guide id="5" orient="horz" pos="2391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2527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830">
          <p15:clr>
            <a:srgbClr val="A4A3A4"/>
          </p15:clr>
        </p15:guide>
        <p15:guide id="12" pos="2925">
          <p15:clr>
            <a:srgbClr val="A4A3A4"/>
          </p15:clr>
        </p15:guide>
        <p15:guide id="13" pos="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10076"/>
    <a:srgbClr val="231E20"/>
    <a:srgbClr val="464646"/>
    <a:srgbClr val="77BFE9"/>
    <a:srgbClr val="6E6E6E"/>
    <a:srgbClr val="007BAD"/>
    <a:srgbClr val="BEBEBE"/>
    <a:srgbClr val="009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>
        <p:scale>
          <a:sx n="55" d="100"/>
          <a:sy n="55" d="100"/>
        </p:scale>
        <p:origin x="90" y="1392"/>
      </p:cViewPr>
      <p:guideLst>
        <p:guide orient="horz" pos="849"/>
        <p:guide orient="horz" pos="441"/>
        <p:guide orient="horz" pos="991"/>
        <p:guide orient="horz" pos="2346"/>
        <p:guide orient="horz" pos="2391"/>
        <p:guide orient="horz" pos="3117"/>
        <p:guide orient="horz" pos="2527"/>
        <p:guide pos="2880"/>
        <p:guide pos="340"/>
        <p:guide pos="5420"/>
        <p:guide pos="2830"/>
        <p:guide pos="292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DBE16C9-743F-4D01-A5B7-4C3636788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DI prognose – mangel på 44.000 faglærte i 2025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Grundlag for trepartsaftalen om flere praktikpladser.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Flere skal vælge en erhvervsuddannelse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8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http://mazel.pl/en/career/electrical-switchboard-fitter/</a:t>
            </a:r>
          </a:p>
          <a:p>
            <a:r>
              <a:rPr lang="da-DK" dirty="0"/>
              <a:t>Indsæt hvis nødvendigt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Automatikmontør er første trin i overordnede automatiktekniker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5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16C9-743F-4D01-A5B7-4C3636788556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70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0" y="0"/>
            <a:ext cx="9140825" cy="5144691"/>
          </a:xfrm>
          <a:prstGeom prst="rect">
            <a:avLst/>
          </a:prstGeom>
          <a:solidFill>
            <a:srgbClr val="4646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76512"/>
            <a:ext cx="8047039" cy="728663"/>
          </a:xfrm>
        </p:spPr>
        <p:txBody>
          <a:bodyPr wrap="none" anchor="t"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336133"/>
            <a:ext cx="3952875" cy="1612106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3200" name="Freeform 128"/>
          <p:cNvSpPr>
            <a:spLocks noEditPoints="1"/>
          </p:cNvSpPr>
          <p:nvPr userDrawn="1"/>
        </p:nvSpPr>
        <p:spPr bwMode="auto">
          <a:xfrm>
            <a:off x="5922000" y="262800"/>
            <a:ext cx="273600" cy="273600"/>
          </a:xfrm>
          <a:custGeom>
            <a:avLst/>
            <a:gdLst/>
            <a:ahLst/>
            <a:cxnLst>
              <a:cxn ang="0">
                <a:pos x="1696" y="2538"/>
              </a:cxn>
              <a:cxn ang="0">
                <a:pos x="1617" y="2540"/>
              </a:cxn>
              <a:cxn ang="0">
                <a:pos x="1555" y="2496"/>
              </a:cxn>
              <a:cxn ang="0">
                <a:pos x="1524" y="2429"/>
              </a:cxn>
              <a:cxn ang="0">
                <a:pos x="1537" y="2355"/>
              </a:cxn>
              <a:cxn ang="0">
                <a:pos x="2127" y="1812"/>
              </a:cxn>
              <a:cxn ang="0">
                <a:pos x="831" y="1797"/>
              </a:cxn>
              <a:cxn ang="0">
                <a:pos x="779" y="1747"/>
              </a:cxn>
              <a:cxn ang="0">
                <a:pos x="762" y="1674"/>
              </a:cxn>
              <a:cxn ang="0">
                <a:pos x="793" y="1603"/>
              </a:cxn>
              <a:cxn ang="0">
                <a:pos x="853" y="1561"/>
              </a:cxn>
              <a:cxn ang="0">
                <a:pos x="1557" y="1046"/>
              </a:cxn>
              <a:cxn ang="0">
                <a:pos x="1527" y="991"/>
              </a:cxn>
              <a:cxn ang="0">
                <a:pos x="1530" y="921"/>
              </a:cxn>
              <a:cxn ang="0">
                <a:pos x="1573" y="859"/>
              </a:cxn>
              <a:cxn ang="0">
                <a:pos x="1643" y="829"/>
              </a:cxn>
              <a:cxn ang="0">
                <a:pos x="1714" y="845"/>
              </a:cxn>
              <a:cxn ang="0">
                <a:pos x="2541" y="1609"/>
              </a:cxn>
              <a:cxn ang="0">
                <a:pos x="2564" y="1687"/>
              </a:cxn>
              <a:cxn ang="0">
                <a:pos x="2541" y="1763"/>
              </a:cxn>
              <a:cxn ang="0">
                <a:pos x="1527" y="285"/>
              </a:cxn>
              <a:cxn ang="0">
                <a:pos x="1126" y="388"/>
              </a:cxn>
              <a:cxn ang="0">
                <a:pos x="782" y="599"/>
              </a:cxn>
              <a:cxn ang="0">
                <a:pos x="513" y="897"/>
              </a:cxn>
              <a:cxn ang="0">
                <a:pos x="337" y="1266"/>
              </a:cxn>
              <a:cxn ang="0">
                <a:pos x="274" y="1687"/>
              </a:cxn>
              <a:cxn ang="0">
                <a:pos x="337" y="2107"/>
              </a:cxn>
              <a:cxn ang="0">
                <a:pos x="513" y="2477"/>
              </a:cxn>
              <a:cxn ang="0">
                <a:pos x="782" y="2778"/>
              </a:cxn>
              <a:cxn ang="0">
                <a:pos x="1126" y="2988"/>
              </a:cxn>
              <a:cxn ang="0">
                <a:pos x="1527" y="3092"/>
              </a:cxn>
              <a:cxn ang="0">
                <a:pos x="1954" y="3071"/>
              </a:cxn>
              <a:cxn ang="0">
                <a:pos x="2341" y="2929"/>
              </a:cxn>
              <a:cxn ang="0">
                <a:pos x="2664" y="2686"/>
              </a:cxn>
              <a:cxn ang="0">
                <a:pos x="2905" y="2360"/>
              </a:cxn>
              <a:cxn ang="0">
                <a:pos x="3045" y="1972"/>
              </a:cxn>
              <a:cxn ang="0">
                <a:pos x="3067" y="1543"/>
              </a:cxn>
              <a:cxn ang="0">
                <a:pos x="2965" y="1137"/>
              </a:cxn>
              <a:cxn ang="0">
                <a:pos x="2754" y="790"/>
              </a:cxn>
              <a:cxn ang="0">
                <a:pos x="2456" y="517"/>
              </a:cxn>
              <a:cxn ang="0">
                <a:pos x="2088" y="341"/>
              </a:cxn>
              <a:cxn ang="0">
                <a:pos x="1671" y="277"/>
              </a:cxn>
              <a:cxn ang="0">
                <a:pos x="1254" y="3320"/>
              </a:cxn>
              <a:cxn ang="0">
                <a:pos x="806" y="3130"/>
              </a:cxn>
              <a:cxn ang="0">
                <a:pos x="435" y="2821"/>
              </a:cxn>
              <a:cxn ang="0">
                <a:pos x="165" y="2419"/>
              </a:cxn>
              <a:cxn ang="0">
                <a:pos x="20" y="1944"/>
              </a:cxn>
              <a:cxn ang="0">
                <a:pos x="20" y="1430"/>
              </a:cxn>
              <a:cxn ang="0">
                <a:pos x="165" y="955"/>
              </a:cxn>
              <a:cxn ang="0">
                <a:pos x="435" y="553"/>
              </a:cxn>
              <a:cxn ang="0">
                <a:pos x="806" y="244"/>
              </a:cxn>
              <a:cxn ang="0">
                <a:pos x="1254" y="54"/>
              </a:cxn>
              <a:cxn ang="0">
                <a:pos x="1757" y="2"/>
              </a:cxn>
              <a:cxn ang="0">
                <a:pos x="2246" y="103"/>
              </a:cxn>
              <a:cxn ang="0">
                <a:pos x="2671" y="335"/>
              </a:cxn>
              <a:cxn ang="0">
                <a:pos x="3010" y="678"/>
              </a:cxn>
              <a:cxn ang="0">
                <a:pos x="3239" y="1106"/>
              </a:cxn>
              <a:cxn ang="0">
                <a:pos x="3339" y="1600"/>
              </a:cxn>
              <a:cxn ang="0">
                <a:pos x="3289" y="2109"/>
              </a:cxn>
              <a:cxn ang="0">
                <a:pos x="3100" y="2562"/>
              </a:cxn>
              <a:cxn ang="0">
                <a:pos x="2795" y="2936"/>
              </a:cxn>
              <a:cxn ang="0">
                <a:pos x="2396" y="3207"/>
              </a:cxn>
              <a:cxn ang="0">
                <a:pos x="1926" y="3353"/>
              </a:cxn>
            </a:cxnLst>
            <a:rect l="0" t="0" r="r" b="b"/>
            <a:pathLst>
              <a:path w="3342" h="3372">
                <a:moveTo>
                  <a:pt x="1748" y="2506"/>
                </a:moveTo>
                <a:lnTo>
                  <a:pt x="1740" y="2513"/>
                </a:lnTo>
                <a:lnTo>
                  <a:pt x="1731" y="2520"/>
                </a:lnTo>
                <a:lnTo>
                  <a:pt x="1721" y="2526"/>
                </a:lnTo>
                <a:lnTo>
                  <a:pt x="1709" y="2532"/>
                </a:lnTo>
                <a:lnTo>
                  <a:pt x="1696" y="2538"/>
                </a:lnTo>
                <a:lnTo>
                  <a:pt x="1683" y="2542"/>
                </a:lnTo>
                <a:lnTo>
                  <a:pt x="1670" y="2545"/>
                </a:lnTo>
                <a:lnTo>
                  <a:pt x="1656" y="2546"/>
                </a:lnTo>
                <a:lnTo>
                  <a:pt x="1643" y="2545"/>
                </a:lnTo>
                <a:lnTo>
                  <a:pt x="1630" y="2543"/>
                </a:lnTo>
                <a:lnTo>
                  <a:pt x="1617" y="2540"/>
                </a:lnTo>
                <a:lnTo>
                  <a:pt x="1605" y="2535"/>
                </a:lnTo>
                <a:lnTo>
                  <a:pt x="1594" y="2529"/>
                </a:lnTo>
                <a:lnTo>
                  <a:pt x="1583" y="2523"/>
                </a:lnTo>
                <a:lnTo>
                  <a:pt x="1573" y="2515"/>
                </a:lnTo>
                <a:lnTo>
                  <a:pt x="1564" y="2506"/>
                </a:lnTo>
                <a:lnTo>
                  <a:pt x="1555" y="2496"/>
                </a:lnTo>
                <a:lnTo>
                  <a:pt x="1547" y="2486"/>
                </a:lnTo>
                <a:lnTo>
                  <a:pt x="1541" y="2476"/>
                </a:lnTo>
                <a:lnTo>
                  <a:pt x="1535" y="2465"/>
                </a:lnTo>
                <a:lnTo>
                  <a:pt x="1530" y="2453"/>
                </a:lnTo>
                <a:lnTo>
                  <a:pt x="1526" y="2442"/>
                </a:lnTo>
                <a:lnTo>
                  <a:pt x="1524" y="2429"/>
                </a:lnTo>
                <a:lnTo>
                  <a:pt x="1523" y="2417"/>
                </a:lnTo>
                <a:lnTo>
                  <a:pt x="1524" y="2405"/>
                </a:lnTo>
                <a:lnTo>
                  <a:pt x="1525" y="2393"/>
                </a:lnTo>
                <a:lnTo>
                  <a:pt x="1527" y="2379"/>
                </a:lnTo>
                <a:lnTo>
                  <a:pt x="1532" y="2367"/>
                </a:lnTo>
                <a:lnTo>
                  <a:pt x="1537" y="2355"/>
                </a:lnTo>
                <a:lnTo>
                  <a:pt x="1544" y="2343"/>
                </a:lnTo>
                <a:lnTo>
                  <a:pt x="1548" y="2338"/>
                </a:lnTo>
                <a:lnTo>
                  <a:pt x="1552" y="2332"/>
                </a:lnTo>
                <a:lnTo>
                  <a:pt x="1557" y="2328"/>
                </a:lnTo>
                <a:lnTo>
                  <a:pt x="1563" y="2323"/>
                </a:lnTo>
                <a:lnTo>
                  <a:pt x="2127" y="1812"/>
                </a:lnTo>
                <a:lnTo>
                  <a:pt x="890" y="1812"/>
                </a:lnTo>
                <a:lnTo>
                  <a:pt x="878" y="1811"/>
                </a:lnTo>
                <a:lnTo>
                  <a:pt x="866" y="1810"/>
                </a:lnTo>
                <a:lnTo>
                  <a:pt x="853" y="1807"/>
                </a:lnTo>
                <a:lnTo>
                  <a:pt x="842" y="1802"/>
                </a:lnTo>
                <a:lnTo>
                  <a:pt x="831" y="1797"/>
                </a:lnTo>
                <a:lnTo>
                  <a:pt x="820" y="1791"/>
                </a:lnTo>
                <a:lnTo>
                  <a:pt x="810" y="1784"/>
                </a:lnTo>
                <a:lnTo>
                  <a:pt x="801" y="1776"/>
                </a:lnTo>
                <a:lnTo>
                  <a:pt x="793" y="1766"/>
                </a:lnTo>
                <a:lnTo>
                  <a:pt x="785" y="1757"/>
                </a:lnTo>
                <a:lnTo>
                  <a:pt x="779" y="1747"/>
                </a:lnTo>
                <a:lnTo>
                  <a:pt x="773" y="1736"/>
                </a:lnTo>
                <a:lnTo>
                  <a:pt x="769" y="1724"/>
                </a:lnTo>
                <a:lnTo>
                  <a:pt x="764" y="1712"/>
                </a:lnTo>
                <a:lnTo>
                  <a:pt x="762" y="1700"/>
                </a:lnTo>
                <a:lnTo>
                  <a:pt x="762" y="1687"/>
                </a:lnTo>
                <a:lnTo>
                  <a:pt x="762" y="1674"/>
                </a:lnTo>
                <a:lnTo>
                  <a:pt x="764" y="1661"/>
                </a:lnTo>
                <a:lnTo>
                  <a:pt x="769" y="1649"/>
                </a:lnTo>
                <a:lnTo>
                  <a:pt x="773" y="1636"/>
                </a:lnTo>
                <a:lnTo>
                  <a:pt x="779" y="1625"/>
                </a:lnTo>
                <a:lnTo>
                  <a:pt x="785" y="1614"/>
                </a:lnTo>
                <a:lnTo>
                  <a:pt x="793" y="1603"/>
                </a:lnTo>
                <a:lnTo>
                  <a:pt x="801" y="1594"/>
                </a:lnTo>
                <a:lnTo>
                  <a:pt x="810" y="1585"/>
                </a:lnTo>
                <a:lnTo>
                  <a:pt x="820" y="1578"/>
                </a:lnTo>
                <a:lnTo>
                  <a:pt x="831" y="1571"/>
                </a:lnTo>
                <a:lnTo>
                  <a:pt x="842" y="1565"/>
                </a:lnTo>
                <a:lnTo>
                  <a:pt x="853" y="1561"/>
                </a:lnTo>
                <a:lnTo>
                  <a:pt x="866" y="1557"/>
                </a:lnTo>
                <a:lnTo>
                  <a:pt x="878" y="1555"/>
                </a:lnTo>
                <a:lnTo>
                  <a:pt x="890" y="1554"/>
                </a:lnTo>
                <a:lnTo>
                  <a:pt x="2127" y="1554"/>
                </a:lnTo>
                <a:lnTo>
                  <a:pt x="1563" y="1051"/>
                </a:lnTo>
                <a:lnTo>
                  <a:pt x="1557" y="1046"/>
                </a:lnTo>
                <a:lnTo>
                  <a:pt x="1552" y="1040"/>
                </a:lnTo>
                <a:lnTo>
                  <a:pt x="1548" y="1035"/>
                </a:lnTo>
                <a:lnTo>
                  <a:pt x="1544" y="1029"/>
                </a:lnTo>
                <a:lnTo>
                  <a:pt x="1537" y="1016"/>
                </a:lnTo>
                <a:lnTo>
                  <a:pt x="1532" y="1003"/>
                </a:lnTo>
                <a:lnTo>
                  <a:pt x="1527" y="991"/>
                </a:lnTo>
                <a:lnTo>
                  <a:pt x="1525" y="979"/>
                </a:lnTo>
                <a:lnTo>
                  <a:pt x="1524" y="968"/>
                </a:lnTo>
                <a:lnTo>
                  <a:pt x="1523" y="957"/>
                </a:lnTo>
                <a:lnTo>
                  <a:pt x="1524" y="945"/>
                </a:lnTo>
                <a:lnTo>
                  <a:pt x="1526" y="932"/>
                </a:lnTo>
                <a:lnTo>
                  <a:pt x="1530" y="921"/>
                </a:lnTo>
                <a:lnTo>
                  <a:pt x="1535" y="909"/>
                </a:lnTo>
                <a:lnTo>
                  <a:pt x="1541" y="897"/>
                </a:lnTo>
                <a:lnTo>
                  <a:pt x="1547" y="886"/>
                </a:lnTo>
                <a:lnTo>
                  <a:pt x="1555" y="877"/>
                </a:lnTo>
                <a:lnTo>
                  <a:pt x="1564" y="867"/>
                </a:lnTo>
                <a:lnTo>
                  <a:pt x="1573" y="859"/>
                </a:lnTo>
                <a:lnTo>
                  <a:pt x="1583" y="851"/>
                </a:lnTo>
                <a:lnTo>
                  <a:pt x="1594" y="844"/>
                </a:lnTo>
                <a:lnTo>
                  <a:pt x="1605" y="839"/>
                </a:lnTo>
                <a:lnTo>
                  <a:pt x="1617" y="834"/>
                </a:lnTo>
                <a:lnTo>
                  <a:pt x="1630" y="831"/>
                </a:lnTo>
                <a:lnTo>
                  <a:pt x="1643" y="829"/>
                </a:lnTo>
                <a:lnTo>
                  <a:pt x="1656" y="828"/>
                </a:lnTo>
                <a:lnTo>
                  <a:pt x="1668" y="829"/>
                </a:lnTo>
                <a:lnTo>
                  <a:pt x="1681" y="831"/>
                </a:lnTo>
                <a:lnTo>
                  <a:pt x="1693" y="835"/>
                </a:lnTo>
                <a:lnTo>
                  <a:pt x="1704" y="840"/>
                </a:lnTo>
                <a:lnTo>
                  <a:pt x="1714" y="845"/>
                </a:lnTo>
                <a:lnTo>
                  <a:pt x="1724" y="851"/>
                </a:lnTo>
                <a:lnTo>
                  <a:pt x="1731" y="857"/>
                </a:lnTo>
                <a:lnTo>
                  <a:pt x="1737" y="863"/>
                </a:lnTo>
                <a:lnTo>
                  <a:pt x="2521" y="1585"/>
                </a:lnTo>
                <a:lnTo>
                  <a:pt x="2532" y="1597"/>
                </a:lnTo>
                <a:lnTo>
                  <a:pt x="2541" y="1609"/>
                </a:lnTo>
                <a:lnTo>
                  <a:pt x="2548" y="1621"/>
                </a:lnTo>
                <a:lnTo>
                  <a:pt x="2554" y="1633"/>
                </a:lnTo>
                <a:lnTo>
                  <a:pt x="2558" y="1646"/>
                </a:lnTo>
                <a:lnTo>
                  <a:pt x="2561" y="1659"/>
                </a:lnTo>
                <a:lnTo>
                  <a:pt x="2563" y="1673"/>
                </a:lnTo>
                <a:lnTo>
                  <a:pt x="2564" y="1687"/>
                </a:lnTo>
                <a:lnTo>
                  <a:pt x="2563" y="1699"/>
                </a:lnTo>
                <a:lnTo>
                  <a:pt x="2561" y="1711"/>
                </a:lnTo>
                <a:lnTo>
                  <a:pt x="2558" y="1724"/>
                </a:lnTo>
                <a:lnTo>
                  <a:pt x="2554" y="1737"/>
                </a:lnTo>
                <a:lnTo>
                  <a:pt x="2548" y="1750"/>
                </a:lnTo>
                <a:lnTo>
                  <a:pt x="2541" y="1763"/>
                </a:lnTo>
                <a:lnTo>
                  <a:pt x="2532" y="1777"/>
                </a:lnTo>
                <a:lnTo>
                  <a:pt x="2521" y="1788"/>
                </a:lnTo>
                <a:lnTo>
                  <a:pt x="1748" y="2506"/>
                </a:lnTo>
                <a:close/>
                <a:moveTo>
                  <a:pt x="1671" y="277"/>
                </a:moveTo>
                <a:lnTo>
                  <a:pt x="1598" y="279"/>
                </a:lnTo>
                <a:lnTo>
                  <a:pt x="1527" y="285"/>
                </a:lnTo>
                <a:lnTo>
                  <a:pt x="1458" y="294"/>
                </a:lnTo>
                <a:lnTo>
                  <a:pt x="1389" y="306"/>
                </a:lnTo>
                <a:lnTo>
                  <a:pt x="1321" y="322"/>
                </a:lnTo>
                <a:lnTo>
                  <a:pt x="1255" y="341"/>
                </a:lnTo>
                <a:lnTo>
                  <a:pt x="1190" y="363"/>
                </a:lnTo>
                <a:lnTo>
                  <a:pt x="1126" y="388"/>
                </a:lnTo>
                <a:lnTo>
                  <a:pt x="1065" y="417"/>
                </a:lnTo>
                <a:lnTo>
                  <a:pt x="1004" y="447"/>
                </a:lnTo>
                <a:lnTo>
                  <a:pt x="945" y="481"/>
                </a:lnTo>
                <a:lnTo>
                  <a:pt x="889" y="517"/>
                </a:lnTo>
                <a:lnTo>
                  <a:pt x="834" y="557"/>
                </a:lnTo>
                <a:lnTo>
                  <a:pt x="782" y="599"/>
                </a:lnTo>
                <a:lnTo>
                  <a:pt x="731" y="642"/>
                </a:lnTo>
                <a:lnTo>
                  <a:pt x="683" y="690"/>
                </a:lnTo>
                <a:lnTo>
                  <a:pt x="636" y="738"/>
                </a:lnTo>
                <a:lnTo>
                  <a:pt x="593" y="790"/>
                </a:lnTo>
                <a:lnTo>
                  <a:pt x="551" y="843"/>
                </a:lnTo>
                <a:lnTo>
                  <a:pt x="513" y="897"/>
                </a:lnTo>
                <a:lnTo>
                  <a:pt x="476" y="955"/>
                </a:lnTo>
                <a:lnTo>
                  <a:pt x="442" y="1014"/>
                </a:lnTo>
                <a:lnTo>
                  <a:pt x="412" y="1075"/>
                </a:lnTo>
                <a:lnTo>
                  <a:pt x="384" y="1137"/>
                </a:lnTo>
                <a:lnTo>
                  <a:pt x="359" y="1201"/>
                </a:lnTo>
                <a:lnTo>
                  <a:pt x="337" y="1266"/>
                </a:lnTo>
                <a:lnTo>
                  <a:pt x="319" y="1334"/>
                </a:lnTo>
                <a:lnTo>
                  <a:pt x="303" y="1403"/>
                </a:lnTo>
                <a:lnTo>
                  <a:pt x="290" y="1472"/>
                </a:lnTo>
                <a:lnTo>
                  <a:pt x="281" y="1543"/>
                </a:lnTo>
                <a:lnTo>
                  <a:pt x="276" y="1614"/>
                </a:lnTo>
                <a:lnTo>
                  <a:pt x="274" y="1687"/>
                </a:lnTo>
                <a:lnTo>
                  <a:pt x="276" y="1759"/>
                </a:lnTo>
                <a:lnTo>
                  <a:pt x="281" y="1831"/>
                </a:lnTo>
                <a:lnTo>
                  <a:pt x="290" y="1903"/>
                </a:lnTo>
                <a:lnTo>
                  <a:pt x="303" y="1972"/>
                </a:lnTo>
                <a:lnTo>
                  <a:pt x="319" y="2040"/>
                </a:lnTo>
                <a:lnTo>
                  <a:pt x="337" y="2107"/>
                </a:lnTo>
                <a:lnTo>
                  <a:pt x="359" y="2173"/>
                </a:lnTo>
                <a:lnTo>
                  <a:pt x="384" y="2237"/>
                </a:lnTo>
                <a:lnTo>
                  <a:pt x="412" y="2300"/>
                </a:lnTo>
                <a:lnTo>
                  <a:pt x="442" y="2360"/>
                </a:lnTo>
                <a:lnTo>
                  <a:pt x="476" y="2420"/>
                </a:lnTo>
                <a:lnTo>
                  <a:pt x="513" y="2477"/>
                </a:lnTo>
                <a:lnTo>
                  <a:pt x="551" y="2533"/>
                </a:lnTo>
                <a:lnTo>
                  <a:pt x="593" y="2586"/>
                </a:lnTo>
                <a:lnTo>
                  <a:pt x="636" y="2637"/>
                </a:lnTo>
                <a:lnTo>
                  <a:pt x="683" y="2686"/>
                </a:lnTo>
                <a:lnTo>
                  <a:pt x="731" y="2733"/>
                </a:lnTo>
                <a:lnTo>
                  <a:pt x="782" y="2778"/>
                </a:lnTo>
                <a:lnTo>
                  <a:pt x="834" y="2819"/>
                </a:lnTo>
                <a:lnTo>
                  <a:pt x="889" y="2858"/>
                </a:lnTo>
                <a:lnTo>
                  <a:pt x="945" y="2896"/>
                </a:lnTo>
                <a:lnTo>
                  <a:pt x="1004" y="2929"/>
                </a:lnTo>
                <a:lnTo>
                  <a:pt x="1065" y="2960"/>
                </a:lnTo>
                <a:lnTo>
                  <a:pt x="1126" y="2988"/>
                </a:lnTo>
                <a:lnTo>
                  <a:pt x="1190" y="3015"/>
                </a:lnTo>
                <a:lnTo>
                  <a:pt x="1255" y="3037"/>
                </a:lnTo>
                <a:lnTo>
                  <a:pt x="1321" y="3055"/>
                </a:lnTo>
                <a:lnTo>
                  <a:pt x="1389" y="3071"/>
                </a:lnTo>
                <a:lnTo>
                  <a:pt x="1458" y="3083"/>
                </a:lnTo>
                <a:lnTo>
                  <a:pt x="1527" y="3092"/>
                </a:lnTo>
                <a:lnTo>
                  <a:pt x="1598" y="3098"/>
                </a:lnTo>
                <a:lnTo>
                  <a:pt x="1671" y="3099"/>
                </a:lnTo>
                <a:lnTo>
                  <a:pt x="1743" y="3098"/>
                </a:lnTo>
                <a:lnTo>
                  <a:pt x="1815" y="3092"/>
                </a:lnTo>
                <a:lnTo>
                  <a:pt x="1885" y="3083"/>
                </a:lnTo>
                <a:lnTo>
                  <a:pt x="1954" y="3071"/>
                </a:lnTo>
                <a:lnTo>
                  <a:pt x="2022" y="3055"/>
                </a:lnTo>
                <a:lnTo>
                  <a:pt x="2088" y="3037"/>
                </a:lnTo>
                <a:lnTo>
                  <a:pt x="2154" y="3015"/>
                </a:lnTo>
                <a:lnTo>
                  <a:pt x="2218" y="2988"/>
                </a:lnTo>
                <a:lnTo>
                  <a:pt x="2280" y="2960"/>
                </a:lnTo>
                <a:lnTo>
                  <a:pt x="2341" y="2929"/>
                </a:lnTo>
                <a:lnTo>
                  <a:pt x="2400" y="2896"/>
                </a:lnTo>
                <a:lnTo>
                  <a:pt x="2456" y="2858"/>
                </a:lnTo>
                <a:lnTo>
                  <a:pt x="2512" y="2819"/>
                </a:lnTo>
                <a:lnTo>
                  <a:pt x="2564" y="2778"/>
                </a:lnTo>
                <a:lnTo>
                  <a:pt x="2615" y="2733"/>
                </a:lnTo>
                <a:lnTo>
                  <a:pt x="2664" y="2686"/>
                </a:lnTo>
                <a:lnTo>
                  <a:pt x="2710" y="2637"/>
                </a:lnTo>
                <a:lnTo>
                  <a:pt x="2754" y="2586"/>
                </a:lnTo>
                <a:lnTo>
                  <a:pt x="2796" y="2533"/>
                </a:lnTo>
                <a:lnTo>
                  <a:pt x="2835" y="2477"/>
                </a:lnTo>
                <a:lnTo>
                  <a:pt x="2872" y="2420"/>
                </a:lnTo>
                <a:lnTo>
                  <a:pt x="2905" y="2360"/>
                </a:lnTo>
                <a:lnTo>
                  <a:pt x="2936" y="2300"/>
                </a:lnTo>
                <a:lnTo>
                  <a:pt x="2965" y="2237"/>
                </a:lnTo>
                <a:lnTo>
                  <a:pt x="2989" y="2173"/>
                </a:lnTo>
                <a:lnTo>
                  <a:pt x="3011" y="2107"/>
                </a:lnTo>
                <a:lnTo>
                  <a:pt x="3030" y="2040"/>
                </a:lnTo>
                <a:lnTo>
                  <a:pt x="3045" y="1972"/>
                </a:lnTo>
                <a:lnTo>
                  <a:pt x="3059" y="1903"/>
                </a:lnTo>
                <a:lnTo>
                  <a:pt x="3067" y="1831"/>
                </a:lnTo>
                <a:lnTo>
                  <a:pt x="3073" y="1759"/>
                </a:lnTo>
                <a:lnTo>
                  <a:pt x="3075" y="1687"/>
                </a:lnTo>
                <a:lnTo>
                  <a:pt x="3073" y="1614"/>
                </a:lnTo>
                <a:lnTo>
                  <a:pt x="3067" y="1543"/>
                </a:lnTo>
                <a:lnTo>
                  <a:pt x="3059" y="1472"/>
                </a:lnTo>
                <a:lnTo>
                  <a:pt x="3045" y="1403"/>
                </a:lnTo>
                <a:lnTo>
                  <a:pt x="3030" y="1334"/>
                </a:lnTo>
                <a:lnTo>
                  <a:pt x="3011" y="1266"/>
                </a:lnTo>
                <a:lnTo>
                  <a:pt x="2989" y="1201"/>
                </a:lnTo>
                <a:lnTo>
                  <a:pt x="2965" y="1137"/>
                </a:lnTo>
                <a:lnTo>
                  <a:pt x="2936" y="1075"/>
                </a:lnTo>
                <a:lnTo>
                  <a:pt x="2905" y="1014"/>
                </a:lnTo>
                <a:lnTo>
                  <a:pt x="2872" y="955"/>
                </a:lnTo>
                <a:lnTo>
                  <a:pt x="2835" y="897"/>
                </a:lnTo>
                <a:lnTo>
                  <a:pt x="2796" y="843"/>
                </a:lnTo>
                <a:lnTo>
                  <a:pt x="2754" y="790"/>
                </a:lnTo>
                <a:lnTo>
                  <a:pt x="2710" y="738"/>
                </a:lnTo>
                <a:lnTo>
                  <a:pt x="2664" y="690"/>
                </a:lnTo>
                <a:lnTo>
                  <a:pt x="2615" y="642"/>
                </a:lnTo>
                <a:lnTo>
                  <a:pt x="2564" y="599"/>
                </a:lnTo>
                <a:lnTo>
                  <a:pt x="2512" y="557"/>
                </a:lnTo>
                <a:lnTo>
                  <a:pt x="2456" y="517"/>
                </a:lnTo>
                <a:lnTo>
                  <a:pt x="2400" y="481"/>
                </a:lnTo>
                <a:lnTo>
                  <a:pt x="2341" y="447"/>
                </a:lnTo>
                <a:lnTo>
                  <a:pt x="2280" y="417"/>
                </a:lnTo>
                <a:lnTo>
                  <a:pt x="2218" y="388"/>
                </a:lnTo>
                <a:lnTo>
                  <a:pt x="2154" y="363"/>
                </a:lnTo>
                <a:lnTo>
                  <a:pt x="2088" y="341"/>
                </a:lnTo>
                <a:lnTo>
                  <a:pt x="2022" y="322"/>
                </a:lnTo>
                <a:lnTo>
                  <a:pt x="1954" y="306"/>
                </a:lnTo>
                <a:lnTo>
                  <a:pt x="1885" y="294"/>
                </a:lnTo>
                <a:lnTo>
                  <a:pt x="1815" y="285"/>
                </a:lnTo>
                <a:lnTo>
                  <a:pt x="1743" y="279"/>
                </a:lnTo>
                <a:lnTo>
                  <a:pt x="1671" y="277"/>
                </a:lnTo>
                <a:close/>
                <a:moveTo>
                  <a:pt x="1671" y="3372"/>
                </a:moveTo>
                <a:lnTo>
                  <a:pt x="1585" y="3370"/>
                </a:lnTo>
                <a:lnTo>
                  <a:pt x="1500" y="3364"/>
                </a:lnTo>
                <a:lnTo>
                  <a:pt x="1416" y="3353"/>
                </a:lnTo>
                <a:lnTo>
                  <a:pt x="1334" y="3339"/>
                </a:lnTo>
                <a:lnTo>
                  <a:pt x="1254" y="3320"/>
                </a:lnTo>
                <a:lnTo>
                  <a:pt x="1175" y="3297"/>
                </a:lnTo>
                <a:lnTo>
                  <a:pt x="1097" y="3271"/>
                </a:lnTo>
                <a:lnTo>
                  <a:pt x="1021" y="3240"/>
                </a:lnTo>
                <a:lnTo>
                  <a:pt x="947" y="3207"/>
                </a:lnTo>
                <a:lnTo>
                  <a:pt x="876" y="3170"/>
                </a:lnTo>
                <a:lnTo>
                  <a:pt x="806" y="3130"/>
                </a:lnTo>
                <a:lnTo>
                  <a:pt x="738" y="3085"/>
                </a:lnTo>
                <a:lnTo>
                  <a:pt x="672" y="3039"/>
                </a:lnTo>
                <a:lnTo>
                  <a:pt x="609" y="2988"/>
                </a:lnTo>
                <a:lnTo>
                  <a:pt x="548" y="2936"/>
                </a:lnTo>
                <a:lnTo>
                  <a:pt x="491" y="2879"/>
                </a:lnTo>
                <a:lnTo>
                  <a:pt x="435" y="2821"/>
                </a:lnTo>
                <a:lnTo>
                  <a:pt x="382" y="2761"/>
                </a:lnTo>
                <a:lnTo>
                  <a:pt x="333" y="2696"/>
                </a:lnTo>
                <a:lnTo>
                  <a:pt x="286" y="2630"/>
                </a:lnTo>
                <a:lnTo>
                  <a:pt x="243" y="2562"/>
                </a:lnTo>
                <a:lnTo>
                  <a:pt x="203" y="2491"/>
                </a:lnTo>
                <a:lnTo>
                  <a:pt x="165" y="2419"/>
                </a:lnTo>
                <a:lnTo>
                  <a:pt x="132" y="2344"/>
                </a:lnTo>
                <a:lnTo>
                  <a:pt x="101" y="2268"/>
                </a:lnTo>
                <a:lnTo>
                  <a:pt x="75" y="2189"/>
                </a:lnTo>
                <a:lnTo>
                  <a:pt x="53" y="2109"/>
                </a:lnTo>
                <a:lnTo>
                  <a:pt x="34" y="2028"/>
                </a:lnTo>
                <a:lnTo>
                  <a:pt x="20" y="1944"/>
                </a:lnTo>
                <a:lnTo>
                  <a:pt x="9" y="1859"/>
                </a:lnTo>
                <a:lnTo>
                  <a:pt x="2" y="1774"/>
                </a:lnTo>
                <a:lnTo>
                  <a:pt x="0" y="1687"/>
                </a:lnTo>
                <a:lnTo>
                  <a:pt x="2" y="1600"/>
                </a:lnTo>
                <a:lnTo>
                  <a:pt x="9" y="1514"/>
                </a:lnTo>
                <a:lnTo>
                  <a:pt x="20" y="1430"/>
                </a:lnTo>
                <a:lnTo>
                  <a:pt x="34" y="1346"/>
                </a:lnTo>
                <a:lnTo>
                  <a:pt x="53" y="1264"/>
                </a:lnTo>
                <a:lnTo>
                  <a:pt x="75" y="1185"/>
                </a:lnTo>
                <a:lnTo>
                  <a:pt x="101" y="1106"/>
                </a:lnTo>
                <a:lnTo>
                  <a:pt x="132" y="1030"/>
                </a:lnTo>
                <a:lnTo>
                  <a:pt x="165" y="955"/>
                </a:lnTo>
                <a:lnTo>
                  <a:pt x="203" y="882"/>
                </a:lnTo>
                <a:lnTo>
                  <a:pt x="243" y="812"/>
                </a:lnTo>
                <a:lnTo>
                  <a:pt x="286" y="743"/>
                </a:lnTo>
                <a:lnTo>
                  <a:pt x="333" y="678"/>
                </a:lnTo>
                <a:lnTo>
                  <a:pt x="382" y="613"/>
                </a:lnTo>
                <a:lnTo>
                  <a:pt x="435" y="553"/>
                </a:lnTo>
                <a:lnTo>
                  <a:pt x="491" y="494"/>
                </a:lnTo>
                <a:lnTo>
                  <a:pt x="548" y="438"/>
                </a:lnTo>
                <a:lnTo>
                  <a:pt x="609" y="385"/>
                </a:lnTo>
                <a:lnTo>
                  <a:pt x="672" y="335"/>
                </a:lnTo>
                <a:lnTo>
                  <a:pt x="738" y="288"/>
                </a:lnTo>
                <a:lnTo>
                  <a:pt x="806" y="244"/>
                </a:lnTo>
                <a:lnTo>
                  <a:pt x="876" y="204"/>
                </a:lnTo>
                <a:lnTo>
                  <a:pt x="947" y="167"/>
                </a:lnTo>
                <a:lnTo>
                  <a:pt x="1021" y="132"/>
                </a:lnTo>
                <a:lnTo>
                  <a:pt x="1097" y="103"/>
                </a:lnTo>
                <a:lnTo>
                  <a:pt x="1175" y="76"/>
                </a:lnTo>
                <a:lnTo>
                  <a:pt x="1254" y="54"/>
                </a:lnTo>
                <a:lnTo>
                  <a:pt x="1334" y="35"/>
                </a:lnTo>
                <a:lnTo>
                  <a:pt x="1416" y="19"/>
                </a:lnTo>
                <a:lnTo>
                  <a:pt x="1500" y="9"/>
                </a:lnTo>
                <a:lnTo>
                  <a:pt x="1585" y="2"/>
                </a:lnTo>
                <a:lnTo>
                  <a:pt x="1671" y="0"/>
                </a:lnTo>
                <a:lnTo>
                  <a:pt x="1757" y="2"/>
                </a:lnTo>
                <a:lnTo>
                  <a:pt x="1842" y="9"/>
                </a:lnTo>
                <a:lnTo>
                  <a:pt x="1926" y="19"/>
                </a:lnTo>
                <a:lnTo>
                  <a:pt x="2008" y="35"/>
                </a:lnTo>
                <a:lnTo>
                  <a:pt x="2088" y="54"/>
                </a:lnTo>
                <a:lnTo>
                  <a:pt x="2168" y="76"/>
                </a:lnTo>
                <a:lnTo>
                  <a:pt x="2246" y="103"/>
                </a:lnTo>
                <a:lnTo>
                  <a:pt x="2322" y="132"/>
                </a:lnTo>
                <a:lnTo>
                  <a:pt x="2396" y="167"/>
                </a:lnTo>
                <a:lnTo>
                  <a:pt x="2467" y="204"/>
                </a:lnTo>
                <a:lnTo>
                  <a:pt x="2537" y="244"/>
                </a:lnTo>
                <a:lnTo>
                  <a:pt x="2606" y="288"/>
                </a:lnTo>
                <a:lnTo>
                  <a:pt x="2671" y="335"/>
                </a:lnTo>
                <a:lnTo>
                  <a:pt x="2734" y="385"/>
                </a:lnTo>
                <a:lnTo>
                  <a:pt x="2795" y="438"/>
                </a:lnTo>
                <a:lnTo>
                  <a:pt x="2852" y="494"/>
                </a:lnTo>
                <a:lnTo>
                  <a:pt x="2908" y="553"/>
                </a:lnTo>
                <a:lnTo>
                  <a:pt x="2961" y="613"/>
                </a:lnTo>
                <a:lnTo>
                  <a:pt x="3010" y="678"/>
                </a:lnTo>
                <a:lnTo>
                  <a:pt x="3057" y="743"/>
                </a:lnTo>
                <a:lnTo>
                  <a:pt x="3100" y="812"/>
                </a:lnTo>
                <a:lnTo>
                  <a:pt x="3139" y="882"/>
                </a:lnTo>
                <a:lnTo>
                  <a:pt x="3177" y="955"/>
                </a:lnTo>
                <a:lnTo>
                  <a:pt x="3210" y="1030"/>
                </a:lnTo>
                <a:lnTo>
                  <a:pt x="3239" y="1106"/>
                </a:lnTo>
                <a:lnTo>
                  <a:pt x="3266" y="1185"/>
                </a:lnTo>
                <a:lnTo>
                  <a:pt x="3289" y="1264"/>
                </a:lnTo>
                <a:lnTo>
                  <a:pt x="3307" y="1346"/>
                </a:lnTo>
                <a:lnTo>
                  <a:pt x="3322" y="1430"/>
                </a:lnTo>
                <a:lnTo>
                  <a:pt x="3332" y="1514"/>
                </a:lnTo>
                <a:lnTo>
                  <a:pt x="3339" y="1600"/>
                </a:lnTo>
                <a:lnTo>
                  <a:pt x="3342" y="1687"/>
                </a:lnTo>
                <a:lnTo>
                  <a:pt x="3339" y="1774"/>
                </a:lnTo>
                <a:lnTo>
                  <a:pt x="3332" y="1859"/>
                </a:lnTo>
                <a:lnTo>
                  <a:pt x="3322" y="1944"/>
                </a:lnTo>
                <a:lnTo>
                  <a:pt x="3307" y="2028"/>
                </a:lnTo>
                <a:lnTo>
                  <a:pt x="3289" y="2109"/>
                </a:lnTo>
                <a:lnTo>
                  <a:pt x="3266" y="2189"/>
                </a:lnTo>
                <a:lnTo>
                  <a:pt x="3239" y="2268"/>
                </a:lnTo>
                <a:lnTo>
                  <a:pt x="3210" y="2344"/>
                </a:lnTo>
                <a:lnTo>
                  <a:pt x="3177" y="2419"/>
                </a:lnTo>
                <a:lnTo>
                  <a:pt x="3139" y="2491"/>
                </a:lnTo>
                <a:lnTo>
                  <a:pt x="3100" y="2562"/>
                </a:lnTo>
                <a:lnTo>
                  <a:pt x="3057" y="2630"/>
                </a:lnTo>
                <a:lnTo>
                  <a:pt x="3010" y="2696"/>
                </a:lnTo>
                <a:lnTo>
                  <a:pt x="2961" y="2761"/>
                </a:lnTo>
                <a:lnTo>
                  <a:pt x="2908" y="2821"/>
                </a:lnTo>
                <a:lnTo>
                  <a:pt x="2852" y="2879"/>
                </a:lnTo>
                <a:lnTo>
                  <a:pt x="2795" y="2936"/>
                </a:lnTo>
                <a:lnTo>
                  <a:pt x="2734" y="2988"/>
                </a:lnTo>
                <a:lnTo>
                  <a:pt x="2671" y="3039"/>
                </a:lnTo>
                <a:lnTo>
                  <a:pt x="2606" y="3085"/>
                </a:lnTo>
                <a:lnTo>
                  <a:pt x="2537" y="3130"/>
                </a:lnTo>
                <a:lnTo>
                  <a:pt x="2467" y="3170"/>
                </a:lnTo>
                <a:lnTo>
                  <a:pt x="2396" y="3207"/>
                </a:lnTo>
                <a:lnTo>
                  <a:pt x="2322" y="3240"/>
                </a:lnTo>
                <a:lnTo>
                  <a:pt x="2246" y="3271"/>
                </a:lnTo>
                <a:lnTo>
                  <a:pt x="2168" y="3297"/>
                </a:lnTo>
                <a:lnTo>
                  <a:pt x="2088" y="3320"/>
                </a:lnTo>
                <a:lnTo>
                  <a:pt x="2008" y="3339"/>
                </a:lnTo>
                <a:lnTo>
                  <a:pt x="1926" y="3353"/>
                </a:lnTo>
                <a:lnTo>
                  <a:pt x="1842" y="3364"/>
                </a:lnTo>
                <a:lnTo>
                  <a:pt x="1757" y="3370"/>
                </a:lnTo>
                <a:lnTo>
                  <a:pt x="1671" y="33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sp>
        <p:nvSpPr>
          <p:cNvPr id="3201" name="bmkFldPresentationTitle"/>
          <p:cNvSpPr txBox="1">
            <a:spLocks noChangeArrowheads="1"/>
          </p:cNvSpPr>
          <p:nvPr userDrawn="1"/>
        </p:nvSpPr>
        <p:spPr bwMode="auto">
          <a:xfrm>
            <a:off x="6300000" y="2628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bg1"/>
                </a:solidFill>
                <a:latin typeface="Arial" charset="0"/>
              </a:rPr>
              <a:t>Eltavlemontør-uddannelse</a:t>
            </a:r>
          </a:p>
        </p:txBody>
      </p:sp>
      <p:sp>
        <p:nvSpPr>
          <p:cNvPr id="3202" name="bmkFldAuthorName"/>
          <p:cNvSpPr txBox="1">
            <a:spLocks noChangeArrowheads="1"/>
          </p:cNvSpPr>
          <p:nvPr userDrawn="1"/>
        </p:nvSpPr>
        <p:spPr bwMode="auto">
          <a:xfrm>
            <a:off x="2052000" y="262799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bg1"/>
                </a:solidFill>
                <a:latin typeface="Arial" charset="0"/>
              </a:rPr>
              <a:t>Michael Boas Pedersen</a:t>
            </a:r>
            <a:endParaRPr lang="da-DK" sz="1000" b="1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03" name="bmkFldDay"/>
          <p:cNvSpPr>
            <a:spLocks noChangeArrowheads="1"/>
          </p:cNvSpPr>
          <p:nvPr userDrawn="1"/>
        </p:nvSpPr>
        <p:spPr bwMode="auto">
          <a:xfrm>
            <a:off x="7812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26.</a:t>
            </a:r>
          </a:p>
        </p:txBody>
      </p:sp>
      <p:sp>
        <p:nvSpPr>
          <p:cNvPr id="3204" name="bmkFldMonth"/>
          <p:cNvSpPr>
            <a:spLocks noChangeArrowheads="1"/>
          </p:cNvSpPr>
          <p:nvPr userDrawn="1"/>
        </p:nvSpPr>
        <p:spPr bwMode="auto">
          <a:xfrm>
            <a:off x="8118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okt.</a:t>
            </a:r>
          </a:p>
        </p:txBody>
      </p:sp>
      <p:sp>
        <p:nvSpPr>
          <p:cNvPr id="3205" name="bmkFldYear"/>
          <p:cNvSpPr>
            <a:spLocks noChangeArrowheads="1"/>
          </p:cNvSpPr>
          <p:nvPr userDrawn="1"/>
        </p:nvSpPr>
        <p:spPr bwMode="auto">
          <a:xfrm>
            <a:off x="8424000" y="262800"/>
            <a:ext cx="252413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 18</a:t>
            </a:r>
          </a:p>
        </p:txBody>
      </p:sp>
      <p:sp>
        <p:nvSpPr>
          <p:cNvPr id="79" name="Freeform 101"/>
          <p:cNvSpPr>
            <a:spLocks noEditPoints="1"/>
          </p:cNvSpPr>
          <p:nvPr userDrawn="1"/>
        </p:nvSpPr>
        <p:spPr bwMode="auto">
          <a:xfrm>
            <a:off x="540000" y="1494000"/>
            <a:ext cx="661224" cy="661224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U:\DI\Jobs\3797_Tilpasning af corporate skabelon\Received\Logoer\Work\DI logo_hvid trans_hvid 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3600"/>
            <a:ext cx="712853" cy="4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81038"/>
            <a:ext cx="9144000" cy="44624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688243" y="2085975"/>
            <a:ext cx="1630363" cy="10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bg1"/>
                </a:solidFill>
                <a:cs typeface="Arial" charset="0"/>
              </a:rPr>
              <a:t>For at fremhæve tekst i 1. linje:</a:t>
            </a:r>
            <a:br>
              <a:rPr lang="da-DK" sz="1000" b="1" dirty="0">
                <a:solidFill>
                  <a:schemeClr val="bg1"/>
                </a:solidFill>
                <a:cs typeface="Arial" charset="0"/>
              </a:rPr>
            </a:br>
            <a:endParaRPr lang="da-DK" sz="10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/>
            <a:r>
              <a:rPr lang="da-DK" sz="1000" b="0" dirty="0">
                <a:solidFill>
                  <a:schemeClr val="bg1"/>
                </a:solidFill>
                <a:cs typeface="Arial" charset="0"/>
              </a:rPr>
              <a:t>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den tekst der skal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fremhæves,Vælg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skrifttype Arial 22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pt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, farve nr. 5 fra venstre ”accent 1”</a:t>
            </a:r>
          </a:p>
          <a:p>
            <a:pPr algn="r" eaLnBrk="1" hangingPunct="1"/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 </a:t>
            </a:r>
            <a:endParaRPr lang="da-DK" sz="1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51375" y="1492251"/>
            <a:ext cx="3956400" cy="2519362"/>
          </a:xfr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3000"/>
              </a:lnSpc>
              <a:spcBef>
                <a:spcPts val="24"/>
              </a:spcBef>
              <a:spcAft>
                <a:spcPts val="48"/>
              </a:spcAft>
              <a:buFontTx/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070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2" name="Freeform 101"/>
          <p:cNvSpPr>
            <a:spLocks noEditPoints="1"/>
          </p:cNvSpPr>
          <p:nvPr userDrawn="1"/>
        </p:nvSpPr>
        <p:spPr bwMode="auto">
          <a:xfrm>
            <a:off x="539750" y="1492250"/>
            <a:ext cx="667331" cy="66858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39750" y="2391730"/>
            <a:ext cx="8060400" cy="75610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50" y="3219930"/>
            <a:ext cx="8060400" cy="972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DB37B5-FB1D-42A6-837E-2C293F80F16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Freeform 128"/>
          <p:cNvSpPr>
            <a:spLocks noEditPoints="1"/>
          </p:cNvSpPr>
          <p:nvPr userDrawn="1"/>
        </p:nvSpPr>
        <p:spPr bwMode="auto">
          <a:xfrm>
            <a:off x="5922000" y="262800"/>
            <a:ext cx="273600" cy="273600"/>
          </a:xfrm>
          <a:custGeom>
            <a:avLst/>
            <a:gdLst/>
            <a:ahLst/>
            <a:cxnLst>
              <a:cxn ang="0">
                <a:pos x="1696" y="2538"/>
              </a:cxn>
              <a:cxn ang="0">
                <a:pos x="1617" y="2540"/>
              </a:cxn>
              <a:cxn ang="0">
                <a:pos x="1555" y="2496"/>
              </a:cxn>
              <a:cxn ang="0">
                <a:pos x="1524" y="2429"/>
              </a:cxn>
              <a:cxn ang="0">
                <a:pos x="1537" y="2355"/>
              </a:cxn>
              <a:cxn ang="0">
                <a:pos x="2127" y="1812"/>
              </a:cxn>
              <a:cxn ang="0">
                <a:pos x="831" y="1797"/>
              </a:cxn>
              <a:cxn ang="0">
                <a:pos x="779" y="1747"/>
              </a:cxn>
              <a:cxn ang="0">
                <a:pos x="762" y="1674"/>
              </a:cxn>
              <a:cxn ang="0">
                <a:pos x="793" y="1603"/>
              </a:cxn>
              <a:cxn ang="0">
                <a:pos x="853" y="1561"/>
              </a:cxn>
              <a:cxn ang="0">
                <a:pos x="1557" y="1046"/>
              </a:cxn>
              <a:cxn ang="0">
                <a:pos x="1527" y="991"/>
              </a:cxn>
              <a:cxn ang="0">
                <a:pos x="1530" y="921"/>
              </a:cxn>
              <a:cxn ang="0">
                <a:pos x="1573" y="859"/>
              </a:cxn>
              <a:cxn ang="0">
                <a:pos x="1643" y="829"/>
              </a:cxn>
              <a:cxn ang="0">
                <a:pos x="1714" y="845"/>
              </a:cxn>
              <a:cxn ang="0">
                <a:pos x="2541" y="1609"/>
              </a:cxn>
              <a:cxn ang="0">
                <a:pos x="2564" y="1687"/>
              </a:cxn>
              <a:cxn ang="0">
                <a:pos x="2541" y="1763"/>
              </a:cxn>
              <a:cxn ang="0">
                <a:pos x="1527" y="285"/>
              </a:cxn>
              <a:cxn ang="0">
                <a:pos x="1126" y="388"/>
              </a:cxn>
              <a:cxn ang="0">
                <a:pos x="782" y="599"/>
              </a:cxn>
              <a:cxn ang="0">
                <a:pos x="513" y="897"/>
              </a:cxn>
              <a:cxn ang="0">
                <a:pos x="337" y="1266"/>
              </a:cxn>
              <a:cxn ang="0">
                <a:pos x="274" y="1687"/>
              </a:cxn>
              <a:cxn ang="0">
                <a:pos x="337" y="2107"/>
              </a:cxn>
              <a:cxn ang="0">
                <a:pos x="513" y="2477"/>
              </a:cxn>
              <a:cxn ang="0">
                <a:pos x="782" y="2778"/>
              </a:cxn>
              <a:cxn ang="0">
                <a:pos x="1126" y="2988"/>
              </a:cxn>
              <a:cxn ang="0">
                <a:pos x="1527" y="3092"/>
              </a:cxn>
              <a:cxn ang="0">
                <a:pos x="1954" y="3071"/>
              </a:cxn>
              <a:cxn ang="0">
                <a:pos x="2341" y="2929"/>
              </a:cxn>
              <a:cxn ang="0">
                <a:pos x="2664" y="2686"/>
              </a:cxn>
              <a:cxn ang="0">
                <a:pos x="2905" y="2360"/>
              </a:cxn>
              <a:cxn ang="0">
                <a:pos x="3045" y="1972"/>
              </a:cxn>
              <a:cxn ang="0">
                <a:pos x="3067" y="1543"/>
              </a:cxn>
              <a:cxn ang="0">
                <a:pos x="2965" y="1137"/>
              </a:cxn>
              <a:cxn ang="0">
                <a:pos x="2754" y="790"/>
              </a:cxn>
              <a:cxn ang="0">
                <a:pos x="2456" y="517"/>
              </a:cxn>
              <a:cxn ang="0">
                <a:pos x="2088" y="341"/>
              </a:cxn>
              <a:cxn ang="0">
                <a:pos x="1671" y="277"/>
              </a:cxn>
              <a:cxn ang="0">
                <a:pos x="1254" y="3320"/>
              </a:cxn>
              <a:cxn ang="0">
                <a:pos x="806" y="3130"/>
              </a:cxn>
              <a:cxn ang="0">
                <a:pos x="435" y="2821"/>
              </a:cxn>
              <a:cxn ang="0">
                <a:pos x="165" y="2419"/>
              </a:cxn>
              <a:cxn ang="0">
                <a:pos x="20" y="1944"/>
              </a:cxn>
              <a:cxn ang="0">
                <a:pos x="20" y="1430"/>
              </a:cxn>
              <a:cxn ang="0">
                <a:pos x="165" y="955"/>
              </a:cxn>
              <a:cxn ang="0">
                <a:pos x="435" y="553"/>
              </a:cxn>
              <a:cxn ang="0">
                <a:pos x="806" y="244"/>
              </a:cxn>
              <a:cxn ang="0">
                <a:pos x="1254" y="54"/>
              </a:cxn>
              <a:cxn ang="0">
                <a:pos x="1757" y="2"/>
              </a:cxn>
              <a:cxn ang="0">
                <a:pos x="2246" y="103"/>
              </a:cxn>
              <a:cxn ang="0">
                <a:pos x="2671" y="335"/>
              </a:cxn>
              <a:cxn ang="0">
                <a:pos x="3010" y="678"/>
              </a:cxn>
              <a:cxn ang="0">
                <a:pos x="3239" y="1106"/>
              </a:cxn>
              <a:cxn ang="0">
                <a:pos x="3339" y="1600"/>
              </a:cxn>
              <a:cxn ang="0">
                <a:pos x="3289" y="2109"/>
              </a:cxn>
              <a:cxn ang="0">
                <a:pos x="3100" y="2562"/>
              </a:cxn>
              <a:cxn ang="0">
                <a:pos x="2795" y="2936"/>
              </a:cxn>
              <a:cxn ang="0">
                <a:pos x="2396" y="3207"/>
              </a:cxn>
              <a:cxn ang="0">
                <a:pos x="1926" y="3353"/>
              </a:cxn>
            </a:cxnLst>
            <a:rect l="0" t="0" r="r" b="b"/>
            <a:pathLst>
              <a:path w="3342" h="3372">
                <a:moveTo>
                  <a:pt x="1748" y="2506"/>
                </a:moveTo>
                <a:lnTo>
                  <a:pt x="1740" y="2513"/>
                </a:lnTo>
                <a:lnTo>
                  <a:pt x="1731" y="2520"/>
                </a:lnTo>
                <a:lnTo>
                  <a:pt x="1721" y="2526"/>
                </a:lnTo>
                <a:lnTo>
                  <a:pt x="1709" y="2532"/>
                </a:lnTo>
                <a:lnTo>
                  <a:pt x="1696" y="2538"/>
                </a:lnTo>
                <a:lnTo>
                  <a:pt x="1683" y="2542"/>
                </a:lnTo>
                <a:lnTo>
                  <a:pt x="1670" y="2545"/>
                </a:lnTo>
                <a:lnTo>
                  <a:pt x="1656" y="2546"/>
                </a:lnTo>
                <a:lnTo>
                  <a:pt x="1643" y="2545"/>
                </a:lnTo>
                <a:lnTo>
                  <a:pt x="1630" y="2543"/>
                </a:lnTo>
                <a:lnTo>
                  <a:pt x="1617" y="2540"/>
                </a:lnTo>
                <a:lnTo>
                  <a:pt x="1605" y="2535"/>
                </a:lnTo>
                <a:lnTo>
                  <a:pt x="1594" y="2529"/>
                </a:lnTo>
                <a:lnTo>
                  <a:pt x="1583" y="2523"/>
                </a:lnTo>
                <a:lnTo>
                  <a:pt x="1573" y="2515"/>
                </a:lnTo>
                <a:lnTo>
                  <a:pt x="1564" y="2506"/>
                </a:lnTo>
                <a:lnTo>
                  <a:pt x="1555" y="2496"/>
                </a:lnTo>
                <a:lnTo>
                  <a:pt x="1547" y="2486"/>
                </a:lnTo>
                <a:lnTo>
                  <a:pt x="1541" y="2476"/>
                </a:lnTo>
                <a:lnTo>
                  <a:pt x="1535" y="2465"/>
                </a:lnTo>
                <a:lnTo>
                  <a:pt x="1530" y="2453"/>
                </a:lnTo>
                <a:lnTo>
                  <a:pt x="1526" y="2442"/>
                </a:lnTo>
                <a:lnTo>
                  <a:pt x="1524" y="2429"/>
                </a:lnTo>
                <a:lnTo>
                  <a:pt x="1523" y="2417"/>
                </a:lnTo>
                <a:lnTo>
                  <a:pt x="1524" y="2405"/>
                </a:lnTo>
                <a:lnTo>
                  <a:pt x="1525" y="2393"/>
                </a:lnTo>
                <a:lnTo>
                  <a:pt x="1527" y="2379"/>
                </a:lnTo>
                <a:lnTo>
                  <a:pt x="1532" y="2367"/>
                </a:lnTo>
                <a:lnTo>
                  <a:pt x="1537" y="2355"/>
                </a:lnTo>
                <a:lnTo>
                  <a:pt x="1544" y="2343"/>
                </a:lnTo>
                <a:lnTo>
                  <a:pt x="1548" y="2338"/>
                </a:lnTo>
                <a:lnTo>
                  <a:pt x="1552" y="2332"/>
                </a:lnTo>
                <a:lnTo>
                  <a:pt x="1557" y="2328"/>
                </a:lnTo>
                <a:lnTo>
                  <a:pt x="1563" y="2323"/>
                </a:lnTo>
                <a:lnTo>
                  <a:pt x="2127" y="1812"/>
                </a:lnTo>
                <a:lnTo>
                  <a:pt x="890" y="1812"/>
                </a:lnTo>
                <a:lnTo>
                  <a:pt x="878" y="1811"/>
                </a:lnTo>
                <a:lnTo>
                  <a:pt x="866" y="1810"/>
                </a:lnTo>
                <a:lnTo>
                  <a:pt x="853" y="1807"/>
                </a:lnTo>
                <a:lnTo>
                  <a:pt x="842" y="1802"/>
                </a:lnTo>
                <a:lnTo>
                  <a:pt x="831" y="1797"/>
                </a:lnTo>
                <a:lnTo>
                  <a:pt x="820" y="1791"/>
                </a:lnTo>
                <a:lnTo>
                  <a:pt x="810" y="1784"/>
                </a:lnTo>
                <a:lnTo>
                  <a:pt x="801" y="1776"/>
                </a:lnTo>
                <a:lnTo>
                  <a:pt x="793" y="1766"/>
                </a:lnTo>
                <a:lnTo>
                  <a:pt x="785" y="1757"/>
                </a:lnTo>
                <a:lnTo>
                  <a:pt x="779" y="1747"/>
                </a:lnTo>
                <a:lnTo>
                  <a:pt x="773" y="1736"/>
                </a:lnTo>
                <a:lnTo>
                  <a:pt x="769" y="1724"/>
                </a:lnTo>
                <a:lnTo>
                  <a:pt x="764" y="1712"/>
                </a:lnTo>
                <a:lnTo>
                  <a:pt x="762" y="1700"/>
                </a:lnTo>
                <a:lnTo>
                  <a:pt x="762" y="1687"/>
                </a:lnTo>
                <a:lnTo>
                  <a:pt x="762" y="1674"/>
                </a:lnTo>
                <a:lnTo>
                  <a:pt x="764" y="1661"/>
                </a:lnTo>
                <a:lnTo>
                  <a:pt x="769" y="1649"/>
                </a:lnTo>
                <a:lnTo>
                  <a:pt x="773" y="1636"/>
                </a:lnTo>
                <a:lnTo>
                  <a:pt x="779" y="1625"/>
                </a:lnTo>
                <a:lnTo>
                  <a:pt x="785" y="1614"/>
                </a:lnTo>
                <a:lnTo>
                  <a:pt x="793" y="1603"/>
                </a:lnTo>
                <a:lnTo>
                  <a:pt x="801" y="1594"/>
                </a:lnTo>
                <a:lnTo>
                  <a:pt x="810" y="1585"/>
                </a:lnTo>
                <a:lnTo>
                  <a:pt x="820" y="1578"/>
                </a:lnTo>
                <a:lnTo>
                  <a:pt x="831" y="1571"/>
                </a:lnTo>
                <a:lnTo>
                  <a:pt x="842" y="1565"/>
                </a:lnTo>
                <a:lnTo>
                  <a:pt x="853" y="1561"/>
                </a:lnTo>
                <a:lnTo>
                  <a:pt x="866" y="1557"/>
                </a:lnTo>
                <a:lnTo>
                  <a:pt x="878" y="1555"/>
                </a:lnTo>
                <a:lnTo>
                  <a:pt x="890" y="1554"/>
                </a:lnTo>
                <a:lnTo>
                  <a:pt x="2127" y="1554"/>
                </a:lnTo>
                <a:lnTo>
                  <a:pt x="1563" y="1051"/>
                </a:lnTo>
                <a:lnTo>
                  <a:pt x="1557" y="1046"/>
                </a:lnTo>
                <a:lnTo>
                  <a:pt x="1552" y="1040"/>
                </a:lnTo>
                <a:lnTo>
                  <a:pt x="1548" y="1035"/>
                </a:lnTo>
                <a:lnTo>
                  <a:pt x="1544" y="1029"/>
                </a:lnTo>
                <a:lnTo>
                  <a:pt x="1537" y="1016"/>
                </a:lnTo>
                <a:lnTo>
                  <a:pt x="1532" y="1003"/>
                </a:lnTo>
                <a:lnTo>
                  <a:pt x="1527" y="991"/>
                </a:lnTo>
                <a:lnTo>
                  <a:pt x="1525" y="979"/>
                </a:lnTo>
                <a:lnTo>
                  <a:pt x="1524" y="968"/>
                </a:lnTo>
                <a:lnTo>
                  <a:pt x="1523" y="957"/>
                </a:lnTo>
                <a:lnTo>
                  <a:pt x="1524" y="945"/>
                </a:lnTo>
                <a:lnTo>
                  <a:pt x="1526" y="932"/>
                </a:lnTo>
                <a:lnTo>
                  <a:pt x="1530" y="921"/>
                </a:lnTo>
                <a:lnTo>
                  <a:pt x="1535" y="909"/>
                </a:lnTo>
                <a:lnTo>
                  <a:pt x="1541" y="897"/>
                </a:lnTo>
                <a:lnTo>
                  <a:pt x="1547" y="886"/>
                </a:lnTo>
                <a:lnTo>
                  <a:pt x="1555" y="877"/>
                </a:lnTo>
                <a:lnTo>
                  <a:pt x="1564" y="867"/>
                </a:lnTo>
                <a:lnTo>
                  <a:pt x="1573" y="859"/>
                </a:lnTo>
                <a:lnTo>
                  <a:pt x="1583" y="851"/>
                </a:lnTo>
                <a:lnTo>
                  <a:pt x="1594" y="844"/>
                </a:lnTo>
                <a:lnTo>
                  <a:pt x="1605" y="839"/>
                </a:lnTo>
                <a:lnTo>
                  <a:pt x="1617" y="834"/>
                </a:lnTo>
                <a:lnTo>
                  <a:pt x="1630" y="831"/>
                </a:lnTo>
                <a:lnTo>
                  <a:pt x="1643" y="829"/>
                </a:lnTo>
                <a:lnTo>
                  <a:pt x="1656" y="828"/>
                </a:lnTo>
                <a:lnTo>
                  <a:pt x="1668" y="829"/>
                </a:lnTo>
                <a:lnTo>
                  <a:pt x="1681" y="831"/>
                </a:lnTo>
                <a:lnTo>
                  <a:pt x="1693" y="835"/>
                </a:lnTo>
                <a:lnTo>
                  <a:pt x="1704" y="840"/>
                </a:lnTo>
                <a:lnTo>
                  <a:pt x="1714" y="845"/>
                </a:lnTo>
                <a:lnTo>
                  <a:pt x="1724" y="851"/>
                </a:lnTo>
                <a:lnTo>
                  <a:pt x="1731" y="857"/>
                </a:lnTo>
                <a:lnTo>
                  <a:pt x="1737" y="863"/>
                </a:lnTo>
                <a:lnTo>
                  <a:pt x="2521" y="1585"/>
                </a:lnTo>
                <a:lnTo>
                  <a:pt x="2532" y="1597"/>
                </a:lnTo>
                <a:lnTo>
                  <a:pt x="2541" y="1609"/>
                </a:lnTo>
                <a:lnTo>
                  <a:pt x="2548" y="1621"/>
                </a:lnTo>
                <a:lnTo>
                  <a:pt x="2554" y="1633"/>
                </a:lnTo>
                <a:lnTo>
                  <a:pt x="2558" y="1646"/>
                </a:lnTo>
                <a:lnTo>
                  <a:pt x="2561" y="1659"/>
                </a:lnTo>
                <a:lnTo>
                  <a:pt x="2563" y="1673"/>
                </a:lnTo>
                <a:lnTo>
                  <a:pt x="2564" y="1687"/>
                </a:lnTo>
                <a:lnTo>
                  <a:pt x="2563" y="1699"/>
                </a:lnTo>
                <a:lnTo>
                  <a:pt x="2561" y="1711"/>
                </a:lnTo>
                <a:lnTo>
                  <a:pt x="2558" y="1724"/>
                </a:lnTo>
                <a:lnTo>
                  <a:pt x="2554" y="1737"/>
                </a:lnTo>
                <a:lnTo>
                  <a:pt x="2548" y="1750"/>
                </a:lnTo>
                <a:lnTo>
                  <a:pt x="2541" y="1763"/>
                </a:lnTo>
                <a:lnTo>
                  <a:pt x="2532" y="1777"/>
                </a:lnTo>
                <a:lnTo>
                  <a:pt x="2521" y="1788"/>
                </a:lnTo>
                <a:lnTo>
                  <a:pt x="1748" y="2506"/>
                </a:lnTo>
                <a:close/>
                <a:moveTo>
                  <a:pt x="1671" y="277"/>
                </a:moveTo>
                <a:lnTo>
                  <a:pt x="1598" y="279"/>
                </a:lnTo>
                <a:lnTo>
                  <a:pt x="1527" y="285"/>
                </a:lnTo>
                <a:lnTo>
                  <a:pt x="1458" y="294"/>
                </a:lnTo>
                <a:lnTo>
                  <a:pt x="1389" y="306"/>
                </a:lnTo>
                <a:lnTo>
                  <a:pt x="1321" y="322"/>
                </a:lnTo>
                <a:lnTo>
                  <a:pt x="1255" y="341"/>
                </a:lnTo>
                <a:lnTo>
                  <a:pt x="1190" y="363"/>
                </a:lnTo>
                <a:lnTo>
                  <a:pt x="1126" y="388"/>
                </a:lnTo>
                <a:lnTo>
                  <a:pt x="1065" y="417"/>
                </a:lnTo>
                <a:lnTo>
                  <a:pt x="1004" y="447"/>
                </a:lnTo>
                <a:lnTo>
                  <a:pt x="945" y="481"/>
                </a:lnTo>
                <a:lnTo>
                  <a:pt x="889" y="517"/>
                </a:lnTo>
                <a:lnTo>
                  <a:pt x="834" y="557"/>
                </a:lnTo>
                <a:lnTo>
                  <a:pt x="782" y="599"/>
                </a:lnTo>
                <a:lnTo>
                  <a:pt x="731" y="642"/>
                </a:lnTo>
                <a:lnTo>
                  <a:pt x="683" y="690"/>
                </a:lnTo>
                <a:lnTo>
                  <a:pt x="636" y="738"/>
                </a:lnTo>
                <a:lnTo>
                  <a:pt x="593" y="790"/>
                </a:lnTo>
                <a:lnTo>
                  <a:pt x="551" y="843"/>
                </a:lnTo>
                <a:lnTo>
                  <a:pt x="513" y="897"/>
                </a:lnTo>
                <a:lnTo>
                  <a:pt x="476" y="955"/>
                </a:lnTo>
                <a:lnTo>
                  <a:pt x="442" y="1014"/>
                </a:lnTo>
                <a:lnTo>
                  <a:pt x="412" y="1075"/>
                </a:lnTo>
                <a:lnTo>
                  <a:pt x="384" y="1137"/>
                </a:lnTo>
                <a:lnTo>
                  <a:pt x="359" y="1201"/>
                </a:lnTo>
                <a:lnTo>
                  <a:pt x="337" y="1266"/>
                </a:lnTo>
                <a:lnTo>
                  <a:pt x="319" y="1334"/>
                </a:lnTo>
                <a:lnTo>
                  <a:pt x="303" y="1403"/>
                </a:lnTo>
                <a:lnTo>
                  <a:pt x="290" y="1472"/>
                </a:lnTo>
                <a:lnTo>
                  <a:pt x="281" y="1543"/>
                </a:lnTo>
                <a:lnTo>
                  <a:pt x="276" y="1614"/>
                </a:lnTo>
                <a:lnTo>
                  <a:pt x="274" y="1687"/>
                </a:lnTo>
                <a:lnTo>
                  <a:pt x="276" y="1759"/>
                </a:lnTo>
                <a:lnTo>
                  <a:pt x="281" y="1831"/>
                </a:lnTo>
                <a:lnTo>
                  <a:pt x="290" y="1903"/>
                </a:lnTo>
                <a:lnTo>
                  <a:pt x="303" y="1972"/>
                </a:lnTo>
                <a:lnTo>
                  <a:pt x="319" y="2040"/>
                </a:lnTo>
                <a:lnTo>
                  <a:pt x="337" y="2107"/>
                </a:lnTo>
                <a:lnTo>
                  <a:pt x="359" y="2173"/>
                </a:lnTo>
                <a:lnTo>
                  <a:pt x="384" y="2237"/>
                </a:lnTo>
                <a:lnTo>
                  <a:pt x="412" y="2300"/>
                </a:lnTo>
                <a:lnTo>
                  <a:pt x="442" y="2360"/>
                </a:lnTo>
                <a:lnTo>
                  <a:pt x="476" y="2420"/>
                </a:lnTo>
                <a:lnTo>
                  <a:pt x="513" y="2477"/>
                </a:lnTo>
                <a:lnTo>
                  <a:pt x="551" y="2533"/>
                </a:lnTo>
                <a:lnTo>
                  <a:pt x="593" y="2586"/>
                </a:lnTo>
                <a:lnTo>
                  <a:pt x="636" y="2637"/>
                </a:lnTo>
                <a:lnTo>
                  <a:pt x="683" y="2686"/>
                </a:lnTo>
                <a:lnTo>
                  <a:pt x="731" y="2733"/>
                </a:lnTo>
                <a:lnTo>
                  <a:pt x="782" y="2778"/>
                </a:lnTo>
                <a:lnTo>
                  <a:pt x="834" y="2819"/>
                </a:lnTo>
                <a:lnTo>
                  <a:pt x="889" y="2858"/>
                </a:lnTo>
                <a:lnTo>
                  <a:pt x="945" y="2896"/>
                </a:lnTo>
                <a:lnTo>
                  <a:pt x="1004" y="2929"/>
                </a:lnTo>
                <a:lnTo>
                  <a:pt x="1065" y="2960"/>
                </a:lnTo>
                <a:lnTo>
                  <a:pt x="1126" y="2988"/>
                </a:lnTo>
                <a:lnTo>
                  <a:pt x="1190" y="3015"/>
                </a:lnTo>
                <a:lnTo>
                  <a:pt x="1255" y="3037"/>
                </a:lnTo>
                <a:lnTo>
                  <a:pt x="1321" y="3055"/>
                </a:lnTo>
                <a:lnTo>
                  <a:pt x="1389" y="3071"/>
                </a:lnTo>
                <a:lnTo>
                  <a:pt x="1458" y="3083"/>
                </a:lnTo>
                <a:lnTo>
                  <a:pt x="1527" y="3092"/>
                </a:lnTo>
                <a:lnTo>
                  <a:pt x="1598" y="3098"/>
                </a:lnTo>
                <a:lnTo>
                  <a:pt x="1671" y="3099"/>
                </a:lnTo>
                <a:lnTo>
                  <a:pt x="1743" y="3098"/>
                </a:lnTo>
                <a:lnTo>
                  <a:pt x="1815" y="3092"/>
                </a:lnTo>
                <a:lnTo>
                  <a:pt x="1885" y="3083"/>
                </a:lnTo>
                <a:lnTo>
                  <a:pt x="1954" y="3071"/>
                </a:lnTo>
                <a:lnTo>
                  <a:pt x="2022" y="3055"/>
                </a:lnTo>
                <a:lnTo>
                  <a:pt x="2088" y="3037"/>
                </a:lnTo>
                <a:lnTo>
                  <a:pt x="2154" y="3015"/>
                </a:lnTo>
                <a:lnTo>
                  <a:pt x="2218" y="2988"/>
                </a:lnTo>
                <a:lnTo>
                  <a:pt x="2280" y="2960"/>
                </a:lnTo>
                <a:lnTo>
                  <a:pt x="2341" y="2929"/>
                </a:lnTo>
                <a:lnTo>
                  <a:pt x="2400" y="2896"/>
                </a:lnTo>
                <a:lnTo>
                  <a:pt x="2456" y="2858"/>
                </a:lnTo>
                <a:lnTo>
                  <a:pt x="2512" y="2819"/>
                </a:lnTo>
                <a:lnTo>
                  <a:pt x="2564" y="2778"/>
                </a:lnTo>
                <a:lnTo>
                  <a:pt x="2615" y="2733"/>
                </a:lnTo>
                <a:lnTo>
                  <a:pt x="2664" y="2686"/>
                </a:lnTo>
                <a:lnTo>
                  <a:pt x="2710" y="2637"/>
                </a:lnTo>
                <a:lnTo>
                  <a:pt x="2754" y="2586"/>
                </a:lnTo>
                <a:lnTo>
                  <a:pt x="2796" y="2533"/>
                </a:lnTo>
                <a:lnTo>
                  <a:pt x="2835" y="2477"/>
                </a:lnTo>
                <a:lnTo>
                  <a:pt x="2872" y="2420"/>
                </a:lnTo>
                <a:lnTo>
                  <a:pt x="2905" y="2360"/>
                </a:lnTo>
                <a:lnTo>
                  <a:pt x="2936" y="2300"/>
                </a:lnTo>
                <a:lnTo>
                  <a:pt x="2965" y="2237"/>
                </a:lnTo>
                <a:lnTo>
                  <a:pt x="2989" y="2173"/>
                </a:lnTo>
                <a:lnTo>
                  <a:pt x="3011" y="2107"/>
                </a:lnTo>
                <a:lnTo>
                  <a:pt x="3030" y="2040"/>
                </a:lnTo>
                <a:lnTo>
                  <a:pt x="3045" y="1972"/>
                </a:lnTo>
                <a:lnTo>
                  <a:pt x="3059" y="1903"/>
                </a:lnTo>
                <a:lnTo>
                  <a:pt x="3067" y="1831"/>
                </a:lnTo>
                <a:lnTo>
                  <a:pt x="3073" y="1759"/>
                </a:lnTo>
                <a:lnTo>
                  <a:pt x="3075" y="1687"/>
                </a:lnTo>
                <a:lnTo>
                  <a:pt x="3073" y="1614"/>
                </a:lnTo>
                <a:lnTo>
                  <a:pt x="3067" y="1543"/>
                </a:lnTo>
                <a:lnTo>
                  <a:pt x="3059" y="1472"/>
                </a:lnTo>
                <a:lnTo>
                  <a:pt x="3045" y="1403"/>
                </a:lnTo>
                <a:lnTo>
                  <a:pt x="3030" y="1334"/>
                </a:lnTo>
                <a:lnTo>
                  <a:pt x="3011" y="1266"/>
                </a:lnTo>
                <a:lnTo>
                  <a:pt x="2989" y="1201"/>
                </a:lnTo>
                <a:lnTo>
                  <a:pt x="2965" y="1137"/>
                </a:lnTo>
                <a:lnTo>
                  <a:pt x="2936" y="1075"/>
                </a:lnTo>
                <a:lnTo>
                  <a:pt x="2905" y="1014"/>
                </a:lnTo>
                <a:lnTo>
                  <a:pt x="2872" y="955"/>
                </a:lnTo>
                <a:lnTo>
                  <a:pt x="2835" y="897"/>
                </a:lnTo>
                <a:lnTo>
                  <a:pt x="2796" y="843"/>
                </a:lnTo>
                <a:lnTo>
                  <a:pt x="2754" y="790"/>
                </a:lnTo>
                <a:lnTo>
                  <a:pt x="2710" y="738"/>
                </a:lnTo>
                <a:lnTo>
                  <a:pt x="2664" y="690"/>
                </a:lnTo>
                <a:lnTo>
                  <a:pt x="2615" y="642"/>
                </a:lnTo>
                <a:lnTo>
                  <a:pt x="2564" y="599"/>
                </a:lnTo>
                <a:lnTo>
                  <a:pt x="2512" y="557"/>
                </a:lnTo>
                <a:lnTo>
                  <a:pt x="2456" y="517"/>
                </a:lnTo>
                <a:lnTo>
                  <a:pt x="2400" y="481"/>
                </a:lnTo>
                <a:lnTo>
                  <a:pt x="2341" y="447"/>
                </a:lnTo>
                <a:lnTo>
                  <a:pt x="2280" y="417"/>
                </a:lnTo>
                <a:lnTo>
                  <a:pt x="2218" y="388"/>
                </a:lnTo>
                <a:lnTo>
                  <a:pt x="2154" y="363"/>
                </a:lnTo>
                <a:lnTo>
                  <a:pt x="2088" y="341"/>
                </a:lnTo>
                <a:lnTo>
                  <a:pt x="2022" y="322"/>
                </a:lnTo>
                <a:lnTo>
                  <a:pt x="1954" y="306"/>
                </a:lnTo>
                <a:lnTo>
                  <a:pt x="1885" y="294"/>
                </a:lnTo>
                <a:lnTo>
                  <a:pt x="1815" y="285"/>
                </a:lnTo>
                <a:lnTo>
                  <a:pt x="1743" y="279"/>
                </a:lnTo>
                <a:lnTo>
                  <a:pt x="1671" y="277"/>
                </a:lnTo>
                <a:close/>
                <a:moveTo>
                  <a:pt x="1671" y="3372"/>
                </a:moveTo>
                <a:lnTo>
                  <a:pt x="1585" y="3370"/>
                </a:lnTo>
                <a:lnTo>
                  <a:pt x="1500" y="3364"/>
                </a:lnTo>
                <a:lnTo>
                  <a:pt x="1416" y="3353"/>
                </a:lnTo>
                <a:lnTo>
                  <a:pt x="1334" y="3339"/>
                </a:lnTo>
                <a:lnTo>
                  <a:pt x="1254" y="3320"/>
                </a:lnTo>
                <a:lnTo>
                  <a:pt x="1175" y="3297"/>
                </a:lnTo>
                <a:lnTo>
                  <a:pt x="1097" y="3271"/>
                </a:lnTo>
                <a:lnTo>
                  <a:pt x="1021" y="3240"/>
                </a:lnTo>
                <a:lnTo>
                  <a:pt x="947" y="3207"/>
                </a:lnTo>
                <a:lnTo>
                  <a:pt x="876" y="3170"/>
                </a:lnTo>
                <a:lnTo>
                  <a:pt x="806" y="3130"/>
                </a:lnTo>
                <a:lnTo>
                  <a:pt x="738" y="3085"/>
                </a:lnTo>
                <a:lnTo>
                  <a:pt x="672" y="3039"/>
                </a:lnTo>
                <a:lnTo>
                  <a:pt x="609" y="2988"/>
                </a:lnTo>
                <a:lnTo>
                  <a:pt x="548" y="2936"/>
                </a:lnTo>
                <a:lnTo>
                  <a:pt x="491" y="2879"/>
                </a:lnTo>
                <a:lnTo>
                  <a:pt x="435" y="2821"/>
                </a:lnTo>
                <a:lnTo>
                  <a:pt x="382" y="2761"/>
                </a:lnTo>
                <a:lnTo>
                  <a:pt x="333" y="2696"/>
                </a:lnTo>
                <a:lnTo>
                  <a:pt x="286" y="2630"/>
                </a:lnTo>
                <a:lnTo>
                  <a:pt x="243" y="2562"/>
                </a:lnTo>
                <a:lnTo>
                  <a:pt x="203" y="2491"/>
                </a:lnTo>
                <a:lnTo>
                  <a:pt x="165" y="2419"/>
                </a:lnTo>
                <a:lnTo>
                  <a:pt x="132" y="2344"/>
                </a:lnTo>
                <a:lnTo>
                  <a:pt x="101" y="2268"/>
                </a:lnTo>
                <a:lnTo>
                  <a:pt x="75" y="2189"/>
                </a:lnTo>
                <a:lnTo>
                  <a:pt x="53" y="2109"/>
                </a:lnTo>
                <a:lnTo>
                  <a:pt x="34" y="2028"/>
                </a:lnTo>
                <a:lnTo>
                  <a:pt x="20" y="1944"/>
                </a:lnTo>
                <a:lnTo>
                  <a:pt x="9" y="1859"/>
                </a:lnTo>
                <a:lnTo>
                  <a:pt x="2" y="1774"/>
                </a:lnTo>
                <a:lnTo>
                  <a:pt x="0" y="1687"/>
                </a:lnTo>
                <a:lnTo>
                  <a:pt x="2" y="1600"/>
                </a:lnTo>
                <a:lnTo>
                  <a:pt x="9" y="1514"/>
                </a:lnTo>
                <a:lnTo>
                  <a:pt x="20" y="1430"/>
                </a:lnTo>
                <a:lnTo>
                  <a:pt x="34" y="1346"/>
                </a:lnTo>
                <a:lnTo>
                  <a:pt x="53" y="1264"/>
                </a:lnTo>
                <a:lnTo>
                  <a:pt x="75" y="1185"/>
                </a:lnTo>
                <a:lnTo>
                  <a:pt x="101" y="1106"/>
                </a:lnTo>
                <a:lnTo>
                  <a:pt x="132" y="1030"/>
                </a:lnTo>
                <a:lnTo>
                  <a:pt x="165" y="955"/>
                </a:lnTo>
                <a:lnTo>
                  <a:pt x="203" y="882"/>
                </a:lnTo>
                <a:lnTo>
                  <a:pt x="243" y="812"/>
                </a:lnTo>
                <a:lnTo>
                  <a:pt x="286" y="743"/>
                </a:lnTo>
                <a:lnTo>
                  <a:pt x="333" y="678"/>
                </a:lnTo>
                <a:lnTo>
                  <a:pt x="382" y="613"/>
                </a:lnTo>
                <a:lnTo>
                  <a:pt x="435" y="553"/>
                </a:lnTo>
                <a:lnTo>
                  <a:pt x="491" y="494"/>
                </a:lnTo>
                <a:lnTo>
                  <a:pt x="548" y="438"/>
                </a:lnTo>
                <a:lnTo>
                  <a:pt x="609" y="385"/>
                </a:lnTo>
                <a:lnTo>
                  <a:pt x="672" y="335"/>
                </a:lnTo>
                <a:lnTo>
                  <a:pt x="738" y="288"/>
                </a:lnTo>
                <a:lnTo>
                  <a:pt x="806" y="244"/>
                </a:lnTo>
                <a:lnTo>
                  <a:pt x="876" y="204"/>
                </a:lnTo>
                <a:lnTo>
                  <a:pt x="947" y="167"/>
                </a:lnTo>
                <a:lnTo>
                  <a:pt x="1021" y="132"/>
                </a:lnTo>
                <a:lnTo>
                  <a:pt x="1097" y="103"/>
                </a:lnTo>
                <a:lnTo>
                  <a:pt x="1175" y="76"/>
                </a:lnTo>
                <a:lnTo>
                  <a:pt x="1254" y="54"/>
                </a:lnTo>
                <a:lnTo>
                  <a:pt x="1334" y="35"/>
                </a:lnTo>
                <a:lnTo>
                  <a:pt x="1416" y="19"/>
                </a:lnTo>
                <a:lnTo>
                  <a:pt x="1500" y="9"/>
                </a:lnTo>
                <a:lnTo>
                  <a:pt x="1585" y="2"/>
                </a:lnTo>
                <a:lnTo>
                  <a:pt x="1671" y="0"/>
                </a:lnTo>
                <a:lnTo>
                  <a:pt x="1757" y="2"/>
                </a:lnTo>
                <a:lnTo>
                  <a:pt x="1842" y="9"/>
                </a:lnTo>
                <a:lnTo>
                  <a:pt x="1926" y="19"/>
                </a:lnTo>
                <a:lnTo>
                  <a:pt x="2008" y="35"/>
                </a:lnTo>
                <a:lnTo>
                  <a:pt x="2088" y="54"/>
                </a:lnTo>
                <a:lnTo>
                  <a:pt x="2168" y="76"/>
                </a:lnTo>
                <a:lnTo>
                  <a:pt x="2246" y="103"/>
                </a:lnTo>
                <a:lnTo>
                  <a:pt x="2322" y="132"/>
                </a:lnTo>
                <a:lnTo>
                  <a:pt x="2396" y="167"/>
                </a:lnTo>
                <a:lnTo>
                  <a:pt x="2467" y="204"/>
                </a:lnTo>
                <a:lnTo>
                  <a:pt x="2537" y="244"/>
                </a:lnTo>
                <a:lnTo>
                  <a:pt x="2606" y="288"/>
                </a:lnTo>
                <a:lnTo>
                  <a:pt x="2671" y="335"/>
                </a:lnTo>
                <a:lnTo>
                  <a:pt x="2734" y="385"/>
                </a:lnTo>
                <a:lnTo>
                  <a:pt x="2795" y="438"/>
                </a:lnTo>
                <a:lnTo>
                  <a:pt x="2852" y="494"/>
                </a:lnTo>
                <a:lnTo>
                  <a:pt x="2908" y="553"/>
                </a:lnTo>
                <a:lnTo>
                  <a:pt x="2961" y="613"/>
                </a:lnTo>
                <a:lnTo>
                  <a:pt x="3010" y="678"/>
                </a:lnTo>
                <a:lnTo>
                  <a:pt x="3057" y="743"/>
                </a:lnTo>
                <a:lnTo>
                  <a:pt x="3100" y="812"/>
                </a:lnTo>
                <a:lnTo>
                  <a:pt x="3139" y="882"/>
                </a:lnTo>
                <a:lnTo>
                  <a:pt x="3177" y="955"/>
                </a:lnTo>
                <a:lnTo>
                  <a:pt x="3210" y="1030"/>
                </a:lnTo>
                <a:lnTo>
                  <a:pt x="3239" y="1106"/>
                </a:lnTo>
                <a:lnTo>
                  <a:pt x="3266" y="1185"/>
                </a:lnTo>
                <a:lnTo>
                  <a:pt x="3289" y="1264"/>
                </a:lnTo>
                <a:lnTo>
                  <a:pt x="3307" y="1346"/>
                </a:lnTo>
                <a:lnTo>
                  <a:pt x="3322" y="1430"/>
                </a:lnTo>
                <a:lnTo>
                  <a:pt x="3332" y="1514"/>
                </a:lnTo>
                <a:lnTo>
                  <a:pt x="3339" y="1600"/>
                </a:lnTo>
                <a:lnTo>
                  <a:pt x="3342" y="1687"/>
                </a:lnTo>
                <a:lnTo>
                  <a:pt x="3339" y="1774"/>
                </a:lnTo>
                <a:lnTo>
                  <a:pt x="3332" y="1859"/>
                </a:lnTo>
                <a:lnTo>
                  <a:pt x="3322" y="1944"/>
                </a:lnTo>
                <a:lnTo>
                  <a:pt x="3307" y="2028"/>
                </a:lnTo>
                <a:lnTo>
                  <a:pt x="3289" y="2109"/>
                </a:lnTo>
                <a:lnTo>
                  <a:pt x="3266" y="2189"/>
                </a:lnTo>
                <a:lnTo>
                  <a:pt x="3239" y="2268"/>
                </a:lnTo>
                <a:lnTo>
                  <a:pt x="3210" y="2344"/>
                </a:lnTo>
                <a:lnTo>
                  <a:pt x="3177" y="2419"/>
                </a:lnTo>
                <a:lnTo>
                  <a:pt x="3139" y="2491"/>
                </a:lnTo>
                <a:lnTo>
                  <a:pt x="3100" y="2562"/>
                </a:lnTo>
                <a:lnTo>
                  <a:pt x="3057" y="2630"/>
                </a:lnTo>
                <a:lnTo>
                  <a:pt x="3010" y="2696"/>
                </a:lnTo>
                <a:lnTo>
                  <a:pt x="2961" y="2761"/>
                </a:lnTo>
                <a:lnTo>
                  <a:pt x="2908" y="2821"/>
                </a:lnTo>
                <a:lnTo>
                  <a:pt x="2852" y="2879"/>
                </a:lnTo>
                <a:lnTo>
                  <a:pt x="2795" y="2936"/>
                </a:lnTo>
                <a:lnTo>
                  <a:pt x="2734" y="2988"/>
                </a:lnTo>
                <a:lnTo>
                  <a:pt x="2671" y="3039"/>
                </a:lnTo>
                <a:lnTo>
                  <a:pt x="2606" y="3085"/>
                </a:lnTo>
                <a:lnTo>
                  <a:pt x="2537" y="3130"/>
                </a:lnTo>
                <a:lnTo>
                  <a:pt x="2467" y="3170"/>
                </a:lnTo>
                <a:lnTo>
                  <a:pt x="2396" y="3207"/>
                </a:lnTo>
                <a:lnTo>
                  <a:pt x="2322" y="3240"/>
                </a:lnTo>
                <a:lnTo>
                  <a:pt x="2246" y="3271"/>
                </a:lnTo>
                <a:lnTo>
                  <a:pt x="2168" y="3297"/>
                </a:lnTo>
                <a:lnTo>
                  <a:pt x="2088" y="3320"/>
                </a:lnTo>
                <a:lnTo>
                  <a:pt x="2008" y="3339"/>
                </a:lnTo>
                <a:lnTo>
                  <a:pt x="1926" y="3353"/>
                </a:lnTo>
                <a:lnTo>
                  <a:pt x="1842" y="3364"/>
                </a:lnTo>
                <a:lnTo>
                  <a:pt x="1757" y="3370"/>
                </a:lnTo>
                <a:lnTo>
                  <a:pt x="1671" y="33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sp>
        <p:nvSpPr>
          <p:cNvPr id="16" name="bmkFldPresentationTitle"/>
          <p:cNvSpPr txBox="1">
            <a:spLocks noChangeArrowheads="1"/>
          </p:cNvSpPr>
          <p:nvPr userDrawn="1"/>
        </p:nvSpPr>
        <p:spPr bwMode="auto">
          <a:xfrm>
            <a:off x="6300000" y="2628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bg1"/>
                </a:solidFill>
                <a:latin typeface="Arial" charset="0"/>
              </a:rPr>
              <a:t>Eltavlemontør-uddannelse</a:t>
            </a:r>
          </a:p>
        </p:txBody>
      </p:sp>
      <p:sp>
        <p:nvSpPr>
          <p:cNvPr id="17" name="bmkFldAuthorName"/>
          <p:cNvSpPr txBox="1">
            <a:spLocks noChangeArrowheads="1"/>
          </p:cNvSpPr>
          <p:nvPr userDrawn="1"/>
        </p:nvSpPr>
        <p:spPr bwMode="auto">
          <a:xfrm>
            <a:off x="2052000" y="262799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bg1"/>
                </a:solidFill>
                <a:latin typeface="Arial" charset="0"/>
              </a:rPr>
              <a:t>Michael Boas Pedersen</a:t>
            </a:r>
            <a:endParaRPr lang="da-DK" sz="1000" b="1" noProof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bmkFldDay"/>
          <p:cNvSpPr>
            <a:spLocks noChangeArrowheads="1"/>
          </p:cNvSpPr>
          <p:nvPr userDrawn="1"/>
        </p:nvSpPr>
        <p:spPr bwMode="auto">
          <a:xfrm>
            <a:off x="7812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26.</a:t>
            </a:r>
          </a:p>
        </p:txBody>
      </p:sp>
      <p:sp>
        <p:nvSpPr>
          <p:cNvPr id="19" name="bmkFldMonth"/>
          <p:cNvSpPr>
            <a:spLocks noChangeArrowheads="1"/>
          </p:cNvSpPr>
          <p:nvPr userDrawn="1"/>
        </p:nvSpPr>
        <p:spPr bwMode="auto">
          <a:xfrm>
            <a:off x="8118000" y="262800"/>
            <a:ext cx="252412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okt.</a:t>
            </a:r>
          </a:p>
        </p:txBody>
      </p:sp>
      <p:sp>
        <p:nvSpPr>
          <p:cNvPr id="20" name="bmkFldYear"/>
          <p:cNvSpPr>
            <a:spLocks noChangeArrowheads="1"/>
          </p:cNvSpPr>
          <p:nvPr userDrawn="1"/>
        </p:nvSpPr>
        <p:spPr bwMode="auto">
          <a:xfrm>
            <a:off x="8424000" y="262800"/>
            <a:ext cx="252413" cy="252000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bg1"/>
                </a:solidFill>
                <a:latin typeface="Arial" charset="0"/>
              </a:rPr>
              <a:t> 18</a:t>
            </a:r>
          </a:p>
        </p:txBody>
      </p:sp>
      <p:pic>
        <p:nvPicPr>
          <p:cNvPr id="22" name="Picture 2" descr="U:\DI\Jobs\3797_Tilpasning af corporate skabelon\Received\Logoer\Work\DI logo_hvid trans_hvid 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3600"/>
            <a:ext cx="712801" cy="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4E390-6494-446A-9F52-E590279B008A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1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78C50-DECA-47F6-AE88-376C2B27D477}" type="slidenum">
              <a:rPr lang="da-DK" noProof="0"/>
              <a:pPr/>
              <a:t>‹#›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573200"/>
            <a:ext cx="3954463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73200"/>
            <a:ext cx="3954462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09678-65A6-40F3-9B38-694D0E497C38}" type="slidenum">
              <a:rPr lang="da-DK" noProof="0"/>
              <a:pPr/>
              <a:t>‹#›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Baggrund til PPT template_16-9_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573200"/>
            <a:ext cx="3954463" cy="3384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09678-65A6-40F3-9B38-694D0E497C38}" type="slidenum">
              <a:rPr lang="da-DK" noProof="0"/>
              <a:pPr/>
              <a:t>‹#›</a:t>
            </a:fld>
            <a:endParaRPr lang="da-DK" noProof="0"/>
          </a:p>
        </p:txBody>
      </p:sp>
      <p:sp>
        <p:nvSpPr>
          <p:cNvPr id="7" name="bmkFldPresentationTitle"/>
          <p:cNvSpPr txBox="1">
            <a:spLocks noChangeArrowheads="1"/>
          </p:cNvSpPr>
          <p:nvPr userDrawn="1"/>
        </p:nvSpPr>
        <p:spPr bwMode="auto">
          <a:xfrm>
            <a:off x="6300000" y="2736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tx2"/>
                </a:solidFill>
                <a:latin typeface="Arial" charset="0"/>
              </a:rPr>
              <a:t>Eltavlemontør-uddannelse</a:t>
            </a:r>
          </a:p>
        </p:txBody>
      </p:sp>
      <p:sp>
        <p:nvSpPr>
          <p:cNvPr id="8" name="bmkFldDay"/>
          <p:cNvSpPr>
            <a:spLocks noChangeAspect="1" noChangeArrowheads="1"/>
          </p:cNvSpPr>
          <p:nvPr userDrawn="1"/>
        </p:nvSpPr>
        <p:spPr bwMode="auto">
          <a:xfrm>
            <a:off x="7812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26.</a:t>
            </a:r>
          </a:p>
        </p:txBody>
      </p:sp>
      <p:sp>
        <p:nvSpPr>
          <p:cNvPr id="9" name="bmkFldMonth"/>
          <p:cNvSpPr>
            <a:spLocks noChangeAspect="1" noChangeArrowheads="1"/>
          </p:cNvSpPr>
          <p:nvPr userDrawn="1"/>
        </p:nvSpPr>
        <p:spPr bwMode="auto">
          <a:xfrm>
            <a:off x="8118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okt.</a:t>
            </a:r>
          </a:p>
        </p:txBody>
      </p:sp>
      <p:sp>
        <p:nvSpPr>
          <p:cNvPr id="10" name="bmkFldYear"/>
          <p:cNvSpPr>
            <a:spLocks noChangeAspect="1" noChangeArrowheads="1"/>
          </p:cNvSpPr>
          <p:nvPr userDrawn="1"/>
        </p:nvSpPr>
        <p:spPr bwMode="auto">
          <a:xfrm>
            <a:off x="8424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 18</a:t>
            </a:r>
          </a:p>
        </p:txBody>
      </p:sp>
      <p:sp>
        <p:nvSpPr>
          <p:cNvPr id="11" name="bmkFldAuthorName"/>
          <p:cNvSpPr txBox="1">
            <a:spLocks noChangeArrowheads="1"/>
          </p:cNvSpPr>
          <p:nvPr userDrawn="1"/>
        </p:nvSpPr>
        <p:spPr bwMode="auto">
          <a:xfrm>
            <a:off x="2052000" y="273600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tx2"/>
                </a:solidFill>
                <a:latin typeface="Arial" charset="0"/>
              </a:rPr>
              <a:t>Michael Boas Pedersen</a:t>
            </a:r>
          </a:p>
        </p:txBody>
      </p:sp>
      <p:sp>
        <p:nvSpPr>
          <p:cNvPr id="12" name="Freeform 84"/>
          <p:cNvSpPr>
            <a:spLocks noChangeAspect="1" noEditPoints="1"/>
          </p:cNvSpPr>
          <p:nvPr userDrawn="1"/>
        </p:nvSpPr>
        <p:spPr bwMode="auto">
          <a:xfrm>
            <a:off x="5923335" y="267681"/>
            <a:ext cx="273050" cy="274638"/>
          </a:xfrm>
          <a:custGeom>
            <a:avLst/>
            <a:gdLst/>
            <a:ahLst/>
            <a:cxnLst>
              <a:cxn ang="0">
                <a:pos x="5823" y="8684"/>
              </a:cxn>
              <a:cxn ang="0">
                <a:pos x="5673" y="8720"/>
              </a:cxn>
              <a:cxn ang="0">
                <a:pos x="5511" y="8692"/>
              </a:cxn>
              <a:cxn ang="0">
                <a:pos x="5362" y="8600"/>
              </a:cxn>
              <a:cxn ang="0">
                <a:pos x="5257" y="8464"/>
              </a:cxn>
              <a:cxn ang="0">
                <a:pos x="5212" y="8301"/>
              </a:cxn>
              <a:cxn ang="0">
                <a:pos x="5230" y="8130"/>
              </a:cxn>
              <a:cxn ang="0">
                <a:pos x="5315" y="7982"/>
              </a:cxn>
              <a:cxn ang="0">
                <a:pos x="2980" y="6202"/>
              </a:cxn>
              <a:cxn ang="0">
                <a:pos x="2823" y="6146"/>
              </a:cxn>
              <a:cxn ang="0">
                <a:pos x="2697" y="6037"/>
              </a:cxn>
              <a:cxn ang="0">
                <a:pos x="2620" y="5887"/>
              </a:cxn>
              <a:cxn ang="0">
                <a:pos x="2610" y="5712"/>
              </a:cxn>
              <a:cxn ang="0">
                <a:pos x="2672" y="5548"/>
              </a:cxn>
              <a:cxn ang="0">
                <a:pos x="2788" y="5417"/>
              </a:cxn>
              <a:cxn ang="0">
                <a:pos x="2938" y="5339"/>
              </a:cxn>
              <a:cxn ang="0">
                <a:pos x="5333" y="3589"/>
              </a:cxn>
              <a:cxn ang="0">
                <a:pos x="5265" y="3501"/>
              </a:cxn>
              <a:cxn ang="0">
                <a:pos x="5214" y="3334"/>
              </a:cxn>
              <a:cxn ang="0">
                <a:pos x="5226" y="3173"/>
              </a:cxn>
              <a:cxn ang="0">
                <a:pos x="5303" y="3021"/>
              </a:cxn>
              <a:cxn ang="0">
                <a:pos x="5432" y="2904"/>
              </a:cxn>
              <a:cxn ang="0">
                <a:pos x="5594" y="2841"/>
              </a:cxn>
              <a:cxn ang="0">
                <a:pos x="5770" y="2853"/>
              </a:cxn>
              <a:cxn ang="0">
                <a:pos x="5908" y="2926"/>
              </a:cxn>
              <a:cxn ang="0">
                <a:pos x="8690" y="5511"/>
              </a:cxn>
              <a:cxn ang="0">
                <a:pos x="8761" y="5683"/>
              </a:cxn>
              <a:cxn ang="0">
                <a:pos x="8761" y="5862"/>
              </a:cxn>
              <a:cxn ang="0">
                <a:pos x="8690" y="6042"/>
              </a:cxn>
              <a:cxn ang="0">
                <a:pos x="5224" y="974"/>
              </a:cxn>
              <a:cxn ang="0">
                <a:pos x="3434" y="1531"/>
              </a:cxn>
              <a:cxn ang="0">
                <a:pos x="2026" y="2703"/>
              </a:cxn>
              <a:cxn ang="0">
                <a:pos x="1153" y="4340"/>
              </a:cxn>
              <a:cxn ang="0">
                <a:pos x="963" y="6273"/>
              </a:cxn>
              <a:cxn ang="0">
                <a:pos x="1513" y="8087"/>
              </a:cxn>
              <a:cxn ang="0">
                <a:pos x="2673" y="9514"/>
              </a:cxn>
              <a:cxn ang="0">
                <a:pos x="4291" y="10401"/>
              </a:cxn>
              <a:cxn ang="0">
                <a:pos x="6206" y="10594"/>
              </a:cxn>
              <a:cxn ang="0">
                <a:pos x="8005" y="10035"/>
              </a:cxn>
              <a:cxn ang="0">
                <a:pos x="9420" y="8858"/>
              </a:cxn>
              <a:cxn ang="0">
                <a:pos x="10299" y="7218"/>
              </a:cxn>
              <a:cxn ang="0">
                <a:pos x="10490" y="5284"/>
              </a:cxn>
              <a:cxn ang="0">
                <a:pos x="9936" y="3473"/>
              </a:cxn>
              <a:cxn ang="0">
                <a:pos x="8770" y="2050"/>
              </a:cxn>
              <a:cxn ang="0">
                <a:pos x="7144" y="1166"/>
              </a:cxn>
              <a:cxn ang="0">
                <a:pos x="5420" y="11547"/>
              </a:cxn>
              <a:cxn ang="0">
                <a:pos x="3240" y="10987"/>
              </a:cxn>
              <a:cxn ang="0">
                <a:pos x="1487" y="9665"/>
              </a:cxn>
              <a:cxn ang="0">
                <a:pos x="348" y="7767"/>
              </a:cxn>
              <a:cxn ang="0">
                <a:pos x="7" y="5481"/>
              </a:cxn>
              <a:cxn ang="0">
                <a:pos x="565" y="3272"/>
              </a:cxn>
              <a:cxn ang="0">
                <a:pos x="1875" y="1500"/>
              </a:cxn>
              <a:cxn ang="0">
                <a:pos x="3752" y="350"/>
              </a:cxn>
              <a:cxn ang="0">
                <a:pos x="6008" y="8"/>
              </a:cxn>
              <a:cxn ang="0">
                <a:pos x="8193" y="569"/>
              </a:cxn>
              <a:cxn ang="0">
                <a:pos x="9944" y="1892"/>
              </a:cxn>
              <a:cxn ang="0">
                <a:pos x="11081" y="3790"/>
              </a:cxn>
              <a:cxn ang="0">
                <a:pos x="11419" y="6076"/>
              </a:cxn>
              <a:cxn ang="0">
                <a:pos x="10864" y="8285"/>
              </a:cxn>
              <a:cxn ang="0">
                <a:pos x="9557" y="10056"/>
              </a:cxn>
              <a:cxn ang="0">
                <a:pos x="7680" y="11206"/>
              </a:cxn>
            </a:cxnLst>
            <a:rect l="0" t="0" r="r" b="b"/>
            <a:pathLst>
              <a:path w="11427" h="11555">
                <a:moveTo>
                  <a:pt x="5979" y="8587"/>
                </a:moveTo>
                <a:lnTo>
                  <a:pt x="5951" y="8608"/>
                </a:lnTo>
                <a:lnTo>
                  <a:pt x="5919" y="8630"/>
                </a:lnTo>
                <a:lnTo>
                  <a:pt x="5902" y="8641"/>
                </a:lnTo>
                <a:lnTo>
                  <a:pt x="5884" y="8652"/>
                </a:lnTo>
                <a:lnTo>
                  <a:pt x="5865" y="8663"/>
                </a:lnTo>
                <a:lnTo>
                  <a:pt x="5844" y="8674"/>
                </a:lnTo>
                <a:lnTo>
                  <a:pt x="5823" y="8684"/>
                </a:lnTo>
                <a:lnTo>
                  <a:pt x="5802" y="8692"/>
                </a:lnTo>
                <a:lnTo>
                  <a:pt x="5780" y="8700"/>
                </a:lnTo>
                <a:lnTo>
                  <a:pt x="5757" y="8707"/>
                </a:lnTo>
                <a:lnTo>
                  <a:pt x="5733" y="8712"/>
                </a:lnTo>
                <a:lnTo>
                  <a:pt x="5709" y="8716"/>
                </a:lnTo>
                <a:lnTo>
                  <a:pt x="5697" y="8718"/>
                </a:lnTo>
                <a:lnTo>
                  <a:pt x="5685" y="8719"/>
                </a:lnTo>
                <a:lnTo>
                  <a:pt x="5673" y="8720"/>
                </a:lnTo>
                <a:lnTo>
                  <a:pt x="5661" y="8720"/>
                </a:lnTo>
                <a:lnTo>
                  <a:pt x="5639" y="8719"/>
                </a:lnTo>
                <a:lnTo>
                  <a:pt x="5616" y="8718"/>
                </a:lnTo>
                <a:lnTo>
                  <a:pt x="5594" y="8715"/>
                </a:lnTo>
                <a:lnTo>
                  <a:pt x="5573" y="8710"/>
                </a:lnTo>
                <a:lnTo>
                  <a:pt x="5552" y="8705"/>
                </a:lnTo>
                <a:lnTo>
                  <a:pt x="5531" y="8699"/>
                </a:lnTo>
                <a:lnTo>
                  <a:pt x="5511" y="8692"/>
                </a:lnTo>
                <a:lnTo>
                  <a:pt x="5490" y="8684"/>
                </a:lnTo>
                <a:lnTo>
                  <a:pt x="5470" y="8674"/>
                </a:lnTo>
                <a:lnTo>
                  <a:pt x="5451" y="8663"/>
                </a:lnTo>
                <a:lnTo>
                  <a:pt x="5432" y="8653"/>
                </a:lnTo>
                <a:lnTo>
                  <a:pt x="5414" y="8640"/>
                </a:lnTo>
                <a:lnTo>
                  <a:pt x="5396" y="8628"/>
                </a:lnTo>
                <a:lnTo>
                  <a:pt x="5378" y="8614"/>
                </a:lnTo>
                <a:lnTo>
                  <a:pt x="5362" y="8600"/>
                </a:lnTo>
                <a:lnTo>
                  <a:pt x="5346" y="8585"/>
                </a:lnTo>
                <a:lnTo>
                  <a:pt x="5331" y="8570"/>
                </a:lnTo>
                <a:lnTo>
                  <a:pt x="5317" y="8554"/>
                </a:lnTo>
                <a:lnTo>
                  <a:pt x="5303" y="8536"/>
                </a:lnTo>
                <a:lnTo>
                  <a:pt x="5291" y="8518"/>
                </a:lnTo>
                <a:lnTo>
                  <a:pt x="5279" y="8501"/>
                </a:lnTo>
                <a:lnTo>
                  <a:pt x="5267" y="8483"/>
                </a:lnTo>
                <a:lnTo>
                  <a:pt x="5257" y="8464"/>
                </a:lnTo>
                <a:lnTo>
                  <a:pt x="5248" y="8445"/>
                </a:lnTo>
                <a:lnTo>
                  <a:pt x="5239" y="8425"/>
                </a:lnTo>
                <a:lnTo>
                  <a:pt x="5232" y="8404"/>
                </a:lnTo>
                <a:lnTo>
                  <a:pt x="5226" y="8384"/>
                </a:lnTo>
                <a:lnTo>
                  <a:pt x="5221" y="8364"/>
                </a:lnTo>
                <a:lnTo>
                  <a:pt x="5216" y="8343"/>
                </a:lnTo>
                <a:lnTo>
                  <a:pt x="5213" y="8322"/>
                </a:lnTo>
                <a:lnTo>
                  <a:pt x="5212" y="8301"/>
                </a:lnTo>
                <a:lnTo>
                  <a:pt x="5211" y="8279"/>
                </a:lnTo>
                <a:lnTo>
                  <a:pt x="5211" y="8259"/>
                </a:lnTo>
                <a:lnTo>
                  <a:pt x="5212" y="8238"/>
                </a:lnTo>
                <a:lnTo>
                  <a:pt x="5214" y="8217"/>
                </a:lnTo>
                <a:lnTo>
                  <a:pt x="5217" y="8195"/>
                </a:lnTo>
                <a:lnTo>
                  <a:pt x="5220" y="8174"/>
                </a:lnTo>
                <a:lnTo>
                  <a:pt x="5225" y="8151"/>
                </a:lnTo>
                <a:lnTo>
                  <a:pt x="5230" y="8130"/>
                </a:lnTo>
                <a:lnTo>
                  <a:pt x="5237" y="8108"/>
                </a:lnTo>
                <a:lnTo>
                  <a:pt x="5245" y="8087"/>
                </a:lnTo>
                <a:lnTo>
                  <a:pt x="5254" y="8067"/>
                </a:lnTo>
                <a:lnTo>
                  <a:pt x="5265" y="8047"/>
                </a:lnTo>
                <a:lnTo>
                  <a:pt x="5278" y="8026"/>
                </a:lnTo>
                <a:lnTo>
                  <a:pt x="5292" y="8008"/>
                </a:lnTo>
                <a:lnTo>
                  <a:pt x="5307" y="7990"/>
                </a:lnTo>
                <a:lnTo>
                  <a:pt x="5315" y="7982"/>
                </a:lnTo>
                <a:lnTo>
                  <a:pt x="5324" y="7973"/>
                </a:lnTo>
                <a:lnTo>
                  <a:pt x="5333" y="7966"/>
                </a:lnTo>
                <a:lnTo>
                  <a:pt x="5343" y="7958"/>
                </a:lnTo>
                <a:lnTo>
                  <a:pt x="7274" y="6207"/>
                </a:lnTo>
                <a:lnTo>
                  <a:pt x="3042" y="6207"/>
                </a:lnTo>
                <a:lnTo>
                  <a:pt x="3021" y="6206"/>
                </a:lnTo>
                <a:lnTo>
                  <a:pt x="3000" y="6205"/>
                </a:lnTo>
                <a:lnTo>
                  <a:pt x="2980" y="6202"/>
                </a:lnTo>
                <a:lnTo>
                  <a:pt x="2958" y="6198"/>
                </a:lnTo>
                <a:lnTo>
                  <a:pt x="2938" y="6194"/>
                </a:lnTo>
                <a:lnTo>
                  <a:pt x="2918" y="6188"/>
                </a:lnTo>
                <a:lnTo>
                  <a:pt x="2898" y="6182"/>
                </a:lnTo>
                <a:lnTo>
                  <a:pt x="2879" y="6174"/>
                </a:lnTo>
                <a:lnTo>
                  <a:pt x="2860" y="6166"/>
                </a:lnTo>
                <a:lnTo>
                  <a:pt x="2841" y="6156"/>
                </a:lnTo>
                <a:lnTo>
                  <a:pt x="2823" y="6146"/>
                </a:lnTo>
                <a:lnTo>
                  <a:pt x="2805" y="6134"/>
                </a:lnTo>
                <a:lnTo>
                  <a:pt x="2788" y="6123"/>
                </a:lnTo>
                <a:lnTo>
                  <a:pt x="2771" y="6110"/>
                </a:lnTo>
                <a:lnTo>
                  <a:pt x="2755" y="6097"/>
                </a:lnTo>
                <a:lnTo>
                  <a:pt x="2740" y="6083"/>
                </a:lnTo>
                <a:lnTo>
                  <a:pt x="2724" y="6068"/>
                </a:lnTo>
                <a:lnTo>
                  <a:pt x="2710" y="6053"/>
                </a:lnTo>
                <a:lnTo>
                  <a:pt x="2697" y="6037"/>
                </a:lnTo>
                <a:lnTo>
                  <a:pt x="2684" y="6019"/>
                </a:lnTo>
                <a:lnTo>
                  <a:pt x="2672" y="6002"/>
                </a:lnTo>
                <a:lnTo>
                  <a:pt x="2661" y="5984"/>
                </a:lnTo>
                <a:lnTo>
                  <a:pt x="2651" y="5966"/>
                </a:lnTo>
                <a:lnTo>
                  <a:pt x="2642" y="5947"/>
                </a:lnTo>
                <a:lnTo>
                  <a:pt x="2634" y="5928"/>
                </a:lnTo>
                <a:lnTo>
                  <a:pt x="2627" y="5908"/>
                </a:lnTo>
                <a:lnTo>
                  <a:pt x="2620" y="5887"/>
                </a:lnTo>
                <a:lnTo>
                  <a:pt x="2614" y="5866"/>
                </a:lnTo>
                <a:lnTo>
                  <a:pt x="2610" y="5845"/>
                </a:lnTo>
                <a:lnTo>
                  <a:pt x="2607" y="5823"/>
                </a:lnTo>
                <a:lnTo>
                  <a:pt x="2606" y="5801"/>
                </a:lnTo>
                <a:lnTo>
                  <a:pt x="2605" y="5779"/>
                </a:lnTo>
                <a:lnTo>
                  <a:pt x="2606" y="5756"/>
                </a:lnTo>
                <a:lnTo>
                  <a:pt x="2607" y="5734"/>
                </a:lnTo>
                <a:lnTo>
                  <a:pt x="2610" y="5712"/>
                </a:lnTo>
                <a:lnTo>
                  <a:pt x="2614" y="5690"/>
                </a:lnTo>
                <a:lnTo>
                  <a:pt x="2620" y="5669"/>
                </a:lnTo>
                <a:lnTo>
                  <a:pt x="2627" y="5647"/>
                </a:lnTo>
                <a:lnTo>
                  <a:pt x="2634" y="5626"/>
                </a:lnTo>
                <a:lnTo>
                  <a:pt x="2642" y="5606"/>
                </a:lnTo>
                <a:lnTo>
                  <a:pt x="2651" y="5586"/>
                </a:lnTo>
                <a:lnTo>
                  <a:pt x="2661" y="5566"/>
                </a:lnTo>
                <a:lnTo>
                  <a:pt x="2672" y="5548"/>
                </a:lnTo>
                <a:lnTo>
                  <a:pt x="2684" y="5529"/>
                </a:lnTo>
                <a:lnTo>
                  <a:pt x="2697" y="5510"/>
                </a:lnTo>
                <a:lnTo>
                  <a:pt x="2710" y="5493"/>
                </a:lnTo>
                <a:lnTo>
                  <a:pt x="2724" y="5477"/>
                </a:lnTo>
                <a:lnTo>
                  <a:pt x="2740" y="5461"/>
                </a:lnTo>
                <a:lnTo>
                  <a:pt x="2755" y="5446"/>
                </a:lnTo>
                <a:lnTo>
                  <a:pt x="2771" y="5431"/>
                </a:lnTo>
                <a:lnTo>
                  <a:pt x="2788" y="5417"/>
                </a:lnTo>
                <a:lnTo>
                  <a:pt x="2805" y="5404"/>
                </a:lnTo>
                <a:lnTo>
                  <a:pt x="2823" y="5391"/>
                </a:lnTo>
                <a:lnTo>
                  <a:pt x="2841" y="5380"/>
                </a:lnTo>
                <a:lnTo>
                  <a:pt x="2860" y="5370"/>
                </a:lnTo>
                <a:lnTo>
                  <a:pt x="2879" y="5360"/>
                </a:lnTo>
                <a:lnTo>
                  <a:pt x="2898" y="5352"/>
                </a:lnTo>
                <a:lnTo>
                  <a:pt x="2918" y="5345"/>
                </a:lnTo>
                <a:lnTo>
                  <a:pt x="2938" y="5339"/>
                </a:lnTo>
                <a:lnTo>
                  <a:pt x="2958" y="5333"/>
                </a:lnTo>
                <a:lnTo>
                  <a:pt x="2980" y="5329"/>
                </a:lnTo>
                <a:lnTo>
                  <a:pt x="3000" y="5326"/>
                </a:lnTo>
                <a:lnTo>
                  <a:pt x="3021" y="5324"/>
                </a:lnTo>
                <a:lnTo>
                  <a:pt x="3042" y="5323"/>
                </a:lnTo>
                <a:lnTo>
                  <a:pt x="7274" y="5323"/>
                </a:lnTo>
                <a:lnTo>
                  <a:pt x="5343" y="3598"/>
                </a:lnTo>
                <a:lnTo>
                  <a:pt x="5333" y="3589"/>
                </a:lnTo>
                <a:lnTo>
                  <a:pt x="5324" y="3580"/>
                </a:lnTo>
                <a:lnTo>
                  <a:pt x="5315" y="3571"/>
                </a:lnTo>
                <a:lnTo>
                  <a:pt x="5307" y="3561"/>
                </a:lnTo>
                <a:lnTo>
                  <a:pt x="5299" y="3552"/>
                </a:lnTo>
                <a:lnTo>
                  <a:pt x="5292" y="3542"/>
                </a:lnTo>
                <a:lnTo>
                  <a:pt x="5285" y="3532"/>
                </a:lnTo>
                <a:lnTo>
                  <a:pt x="5278" y="3522"/>
                </a:lnTo>
                <a:lnTo>
                  <a:pt x="5265" y="3501"/>
                </a:lnTo>
                <a:lnTo>
                  <a:pt x="5254" y="3480"/>
                </a:lnTo>
                <a:lnTo>
                  <a:pt x="5245" y="3459"/>
                </a:lnTo>
                <a:lnTo>
                  <a:pt x="5237" y="3438"/>
                </a:lnTo>
                <a:lnTo>
                  <a:pt x="5230" y="3417"/>
                </a:lnTo>
                <a:lnTo>
                  <a:pt x="5225" y="3396"/>
                </a:lnTo>
                <a:lnTo>
                  <a:pt x="5220" y="3374"/>
                </a:lnTo>
                <a:lnTo>
                  <a:pt x="5217" y="3354"/>
                </a:lnTo>
                <a:lnTo>
                  <a:pt x="5214" y="3334"/>
                </a:lnTo>
                <a:lnTo>
                  <a:pt x="5212" y="3314"/>
                </a:lnTo>
                <a:lnTo>
                  <a:pt x="5211" y="3295"/>
                </a:lnTo>
                <a:lnTo>
                  <a:pt x="5211" y="3277"/>
                </a:lnTo>
                <a:lnTo>
                  <a:pt x="5212" y="3257"/>
                </a:lnTo>
                <a:lnTo>
                  <a:pt x="5213" y="3235"/>
                </a:lnTo>
                <a:lnTo>
                  <a:pt x="5216" y="3214"/>
                </a:lnTo>
                <a:lnTo>
                  <a:pt x="5221" y="3193"/>
                </a:lnTo>
                <a:lnTo>
                  <a:pt x="5226" y="3173"/>
                </a:lnTo>
                <a:lnTo>
                  <a:pt x="5232" y="3153"/>
                </a:lnTo>
                <a:lnTo>
                  <a:pt x="5239" y="3133"/>
                </a:lnTo>
                <a:lnTo>
                  <a:pt x="5248" y="3112"/>
                </a:lnTo>
                <a:lnTo>
                  <a:pt x="5257" y="3093"/>
                </a:lnTo>
                <a:lnTo>
                  <a:pt x="5267" y="3074"/>
                </a:lnTo>
                <a:lnTo>
                  <a:pt x="5279" y="3056"/>
                </a:lnTo>
                <a:lnTo>
                  <a:pt x="5291" y="3038"/>
                </a:lnTo>
                <a:lnTo>
                  <a:pt x="5303" y="3021"/>
                </a:lnTo>
                <a:lnTo>
                  <a:pt x="5317" y="3004"/>
                </a:lnTo>
                <a:lnTo>
                  <a:pt x="5331" y="2987"/>
                </a:lnTo>
                <a:lnTo>
                  <a:pt x="5346" y="2971"/>
                </a:lnTo>
                <a:lnTo>
                  <a:pt x="5362" y="2956"/>
                </a:lnTo>
                <a:lnTo>
                  <a:pt x="5378" y="2942"/>
                </a:lnTo>
                <a:lnTo>
                  <a:pt x="5396" y="2928"/>
                </a:lnTo>
                <a:lnTo>
                  <a:pt x="5414" y="2916"/>
                </a:lnTo>
                <a:lnTo>
                  <a:pt x="5432" y="2904"/>
                </a:lnTo>
                <a:lnTo>
                  <a:pt x="5451" y="2893"/>
                </a:lnTo>
                <a:lnTo>
                  <a:pt x="5470" y="2883"/>
                </a:lnTo>
                <a:lnTo>
                  <a:pt x="5490" y="2872"/>
                </a:lnTo>
                <a:lnTo>
                  <a:pt x="5511" y="2864"/>
                </a:lnTo>
                <a:lnTo>
                  <a:pt x="5531" y="2857"/>
                </a:lnTo>
                <a:lnTo>
                  <a:pt x="5552" y="2850"/>
                </a:lnTo>
                <a:lnTo>
                  <a:pt x="5573" y="2845"/>
                </a:lnTo>
                <a:lnTo>
                  <a:pt x="5594" y="2841"/>
                </a:lnTo>
                <a:lnTo>
                  <a:pt x="5616" y="2838"/>
                </a:lnTo>
                <a:lnTo>
                  <a:pt x="5639" y="2836"/>
                </a:lnTo>
                <a:lnTo>
                  <a:pt x="5661" y="2835"/>
                </a:lnTo>
                <a:lnTo>
                  <a:pt x="5683" y="2836"/>
                </a:lnTo>
                <a:lnTo>
                  <a:pt x="5705" y="2838"/>
                </a:lnTo>
                <a:lnTo>
                  <a:pt x="5726" y="2842"/>
                </a:lnTo>
                <a:lnTo>
                  <a:pt x="5749" y="2847"/>
                </a:lnTo>
                <a:lnTo>
                  <a:pt x="5770" y="2853"/>
                </a:lnTo>
                <a:lnTo>
                  <a:pt x="5790" y="2859"/>
                </a:lnTo>
                <a:lnTo>
                  <a:pt x="5810" y="2867"/>
                </a:lnTo>
                <a:lnTo>
                  <a:pt x="5829" y="2875"/>
                </a:lnTo>
                <a:lnTo>
                  <a:pt x="5846" y="2886"/>
                </a:lnTo>
                <a:lnTo>
                  <a:pt x="5864" y="2895"/>
                </a:lnTo>
                <a:lnTo>
                  <a:pt x="5880" y="2905"/>
                </a:lnTo>
                <a:lnTo>
                  <a:pt x="5895" y="2915"/>
                </a:lnTo>
                <a:lnTo>
                  <a:pt x="5908" y="2926"/>
                </a:lnTo>
                <a:lnTo>
                  <a:pt x="5920" y="2936"/>
                </a:lnTo>
                <a:lnTo>
                  <a:pt x="5930" y="2946"/>
                </a:lnTo>
                <a:lnTo>
                  <a:pt x="5938" y="2957"/>
                </a:lnTo>
                <a:lnTo>
                  <a:pt x="8622" y="5431"/>
                </a:lnTo>
                <a:lnTo>
                  <a:pt x="8642" y="5451"/>
                </a:lnTo>
                <a:lnTo>
                  <a:pt x="8660" y="5471"/>
                </a:lnTo>
                <a:lnTo>
                  <a:pt x="8676" y="5491"/>
                </a:lnTo>
                <a:lnTo>
                  <a:pt x="8690" y="5511"/>
                </a:lnTo>
                <a:lnTo>
                  <a:pt x="8703" y="5532"/>
                </a:lnTo>
                <a:lnTo>
                  <a:pt x="8715" y="5553"/>
                </a:lnTo>
                <a:lnTo>
                  <a:pt x="8726" y="5574"/>
                </a:lnTo>
                <a:lnTo>
                  <a:pt x="8735" y="5594"/>
                </a:lnTo>
                <a:lnTo>
                  <a:pt x="8743" y="5616"/>
                </a:lnTo>
                <a:lnTo>
                  <a:pt x="8751" y="5637"/>
                </a:lnTo>
                <a:lnTo>
                  <a:pt x="8756" y="5661"/>
                </a:lnTo>
                <a:lnTo>
                  <a:pt x="8761" y="5683"/>
                </a:lnTo>
                <a:lnTo>
                  <a:pt x="8764" y="5706"/>
                </a:lnTo>
                <a:lnTo>
                  <a:pt x="8767" y="5730"/>
                </a:lnTo>
                <a:lnTo>
                  <a:pt x="8768" y="5753"/>
                </a:lnTo>
                <a:lnTo>
                  <a:pt x="8769" y="5779"/>
                </a:lnTo>
                <a:lnTo>
                  <a:pt x="8768" y="5799"/>
                </a:lnTo>
                <a:lnTo>
                  <a:pt x="8767" y="5820"/>
                </a:lnTo>
                <a:lnTo>
                  <a:pt x="8764" y="5841"/>
                </a:lnTo>
                <a:lnTo>
                  <a:pt x="8761" y="5862"/>
                </a:lnTo>
                <a:lnTo>
                  <a:pt x="8756" y="5885"/>
                </a:lnTo>
                <a:lnTo>
                  <a:pt x="8751" y="5907"/>
                </a:lnTo>
                <a:lnTo>
                  <a:pt x="8743" y="5930"/>
                </a:lnTo>
                <a:lnTo>
                  <a:pt x="8735" y="5952"/>
                </a:lnTo>
                <a:lnTo>
                  <a:pt x="8726" y="5975"/>
                </a:lnTo>
                <a:lnTo>
                  <a:pt x="8715" y="5997"/>
                </a:lnTo>
                <a:lnTo>
                  <a:pt x="8703" y="6019"/>
                </a:lnTo>
                <a:lnTo>
                  <a:pt x="8690" y="6042"/>
                </a:lnTo>
                <a:lnTo>
                  <a:pt x="8676" y="6064"/>
                </a:lnTo>
                <a:lnTo>
                  <a:pt x="8660" y="6085"/>
                </a:lnTo>
                <a:lnTo>
                  <a:pt x="8642" y="6105"/>
                </a:lnTo>
                <a:lnTo>
                  <a:pt x="8622" y="6125"/>
                </a:lnTo>
                <a:lnTo>
                  <a:pt x="5979" y="8587"/>
                </a:lnTo>
                <a:close/>
                <a:moveTo>
                  <a:pt x="5713" y="949"/>
                </a:moveTo>
                <a:lnTo>
                  <a:pt x="5467" y="955"/>
                </a:lnTo>
                <a:lnTo>
                  <a:pt x="5224" y="974"/>
                </a:lnTo>
                <a:lnTo>
                  <a:pt x="4984" y="1005"/>
                </a:lnTo>
                <a:lnTo>
                  <a:pt x="4749" y="1047"/>
                </a:lnTo>
                <a:lnTo>
                  <a:pt x="4517" y="1101"/>
                </a:lnTo>
                <a:lnTo>
                  <a:pt x="4291" y="1166"/>
                </a:lnTo>
                <a:lnTo>
                  <a:pt x="4068" y="1242"/>
                </a:lnTo>
                <a:lnTo>
                  <a:pt x="3851" y="1328"/>
                </a:lnTo>
                <a:lnTo>
                  <a:pt x="3639" y="1424"/>
                </a:lnTo>
                <a:lnTo>
                  <a:pt x="3434" y="1531"/>
                </a:lnTo>
                <a:lnTo>
                  <a:pt x="3234" y="1647"/>
                </a:lnTo>
                <a:lnTo>
                  <a:pt x="3040" y="1772"/>
                </a:lnTo>
                <a:lnTo>
                  <a:pt x="2853" y="1907"/>
                </a:lnTo>
                <a:lnTo>
                  <a:pt x="2673" y="2050"/>
                </a:lnTo>
                <a:lnTo>
                  <a:pt x="2500" y="2201"/>
                </a:lnTo>
                <a:lnTo>
                  <a:pt x="2334" y="2360"/>
                </a:lnTo>
                <a:lnTo>
                  <a:pt x="2176" y="2529"/>
                </a:lnTo>
                <a:lnTo>
                  <a:pt x="2026" y="2703"/>
                </a:lnTo>
                <a:lnTo>
                  <a:pt x="1884" y="2886"/>
                </a:lnTo>
                <a:lnTo>
                  <a:pt x="1752" y="3075"/>
                </a:lnTo>
                <a:lnTo>
                  <a:pt x="1628" y="3271"/>
                </a:lnTo>
                <a:lnTo>
                  <a:pt x="1513" y="3473"/>
                </a:lnTo>
                <a:lnTo>
                  <a:pt x="1408" y="3682"/>
                </a:lnTo>
                <a:lnTo>
                  <a:pt x="1312" y="3896"/>
                </a:lnTo>
                <a:lnTo>
                  <a:pt x="1228" y="4115"/>
                </a:lnTo>
                <a:lnTo>
                  <a:pt x="1153" y="4340"/>
                </a:lnTo>
                <a:lnTo>
                  <a:pt x="1088" y="4569"/>
                </a:lnTo>
                <a:lnTo>
                  <a:pt x="1035" y="4803"/>
                </a:lnTo>
                <a:lnTo>
                  <a:pt x="993" y="5042"/>
                </a:lnTo>
                <a:lnTo>
                  <a:pt x="963" y="5284"/>
                </a:lnTo>
                <a:lnTo>
                  <a:pt x="945" y="5530"/>
                </a:lnTo>
                <a:lnTo>
                  <a:pt x="939" y="5779"/>
                </a:lnTo>
                <a:lnTo>
                  <a:pt x="945" y="6028"/>
                </a:lnTo>
                <a:lnTo>
                  <a:pt x="963" y="6273"/>
                </a:lnTo>
                <a:lnTo>
                  <a:pt x="993" y="6516"/>
                </a:lnTo>
                <a:lnTo>
                  <a:pt x="1035" y="6754"/>
                </a:lnTo>
                <a:lnTo>
                  <a:pt x="1088" y="6989"/>
                </a:lnTo>
                <a:lnTo>
                  <a:pt x="1153" y="7218"/>
                </a:lnTo>
                <a:lnTo>
                  <a:pt x="1228" y="7444"/>
                </a:lnTo>
                <a:lnTo>
                  <a:pt x="1312" y="7663"/>
                </a:lnTo>
                <a:lnTo>
                  <a:pt x="1408" y="7878"/>
                </a:lnTo>
                <a:lnTo>
                  <a:pt x="1513" y="8087"/>
                </a:lnTo>
                <a:lnTo>
                  <a:pt x="1628" y="8289"/>
                </a:lnTo>
                <a:lnTo>
                  <a:pt x="1752" y="8486"/>
                </a:lnTo>
                <a:lnTo>
                  <a:pt x="1884" y="8676"/>
                </a:lnTo>
                <a:lnTo>
                  <a:pt x="2026" y="8858"/>
                </a:lnTo>
                <a:lnTo>
                  <a:pt x="2176" y="9033"/>
                </a:lnTo>
                <a:lnTo>
                  <a:pt x="2334" y="9202"/>
                </a:lnTo>
                <a:lnTo>
                  <a:pt x="2500" y="9362"/>
                </a:lnTo>
                <a:lnTo>
                  <a:pt x="2673" y="9514"/>
                </a:lnTo>
                <a:lnTo>
                  <a:pt x="2853" y="9658"/>
                </a:lnTo>
                <a:lnTo>
                  <a:pt x="3040" y="9792"/>
                </a:lnTo>
                <a:lnTo>
                  <a:pt x="3234" y="9918"/>
                </a:lnTo>
                <a:lnTo>
                  <a:pt x="3434" y="10035"/>
                </a:lnTo>
                <a:lnTo>
                  <a:pt x="3639" y="10142"/>
                </a:lnTo>
                <a:lnTo>
                  <a:pt x="3851" y="10239"/>
                </a:lnTo>
                <a:lnTo>
                  <a:pt x="4068" y="10326"/>
                </a:lnTo>
                <a:lnTo>
                  <a:pt x="4291" y="10401"/>
                </a:lnTo>
                <a:lnTo>
                  <a:pt x="4517" y="10467"/>
                </a:lnTo>
                <a:lnTo>
                  <a:pt x="4749" y="10520"/>
                </a:lnTo>
                <a:lnTo>
                  <a:pt x="4984" y="10564"/>
                </a:lnTo>
                <a:lnTo>
                  <a:pt x="5224" y="10594"/>
                </a:lnTo>
                <a:lnTo>
                  <a:pt x="5467" y="10613"/>
                </a:lnTo>
                <a:lnTo>
                  <a:pt x="5713" y="10619"/>
                </a:lnTo>
                <a:lnTo>
                  <a:pt x="5960" y="10613"/>
                </a:lnTo>
                <a:lnTo>
                  <a:pt x="6206" y="10594"/>
                </a:lnTo>
                <a:lnTo>
                  <a:pt x="6446" y="10564"/>
                </a:lnTo>
                <a:lnTo>
                  <a:pt x="6683" y="10520"/>
                </a:lnTo>
                <a:lnTo>
                  <a:pt x="6916" y="10467"/>
                </a:lnTo>
                <a:lnTo>
                  <a:pt x="7144" y="10401"/>
                </a:lnTo>
                <a:lnTo>
                  <a:pt x="7367" y="10326"/>
                </a:lnTo>
                <a:lnTo>
                  <a:pt x="7584" y="10239"/>
                </a:lnTo>
                <a:lnTo>
                  <a:pt x="7797" y="10142"/>
                </a:lnTo>
                <a:lnTo>
                  <a:pt x="8005" y="10035"/>
                </a:lnTo>
                <a:lnTo>
                  <a:pt x="8206" y="9918"/>
                </a:lnTo>
                <a:lnTo>
                  <a:pt x="8401" y="9792"/>
                </a:lnTo>
                <a:lnTo>
                  <a:pt x="8588" y="9658"/>
                </a:lnTo>
                <a:lnTo>
                  <a:pt x="8770" y="9514"/>
                </a:lnTo>
                <a:lnTo>
                  <a:pt x="8944" y="9362"/>
                </a:lnTo>
                <a:lnTo>
                  <a:pt x="9111" y="9202"/>
                </a:lnTo>
                <a:lnTo>
                  <a:pt x="9269" y="9033"/>
                </a:lnTo>
                <a:lnTo>
                  <a:pt x="9420" y="8858"/>
                </a:lnTo>
                <a:lnTo>
                  <a:pt x="9563" y="8676"/>
                </a:lnTo>
                <a:lnTo>
                  <a:pt x="9696" y="8486"/>
                </a:lnTo>
                <a:lnTo>
                  <a:pt x="9821" y="8289"/>
                </a:lnTo>
                <a:lnTo>
                  <a:pt x="9936" y="8087"/>
                </a:lnTo>
                <a:lnTo>
                  <a:pt x="10042" y="7878"/>
                </a:lnTo>
                <a:lnTo>
                  <a:pt x="10138" y="7663"/>
                </a:lnTo>
                <a:lnTo>
                  <a:pt x="10223" y="7444"/>
                </a:lnTo>
                <a:lnTo>
                  <a:pt x="10299" y="7218"/>
                </a:lnTo>
                <a:lnTo>
                  <a:pt x="10363" y="6989"/>
                </a:lnTo>
                <a:lnTo>
                  <a:pt x="10417" y="6754"/>
                </a:lnTo>
                <a:lnTo>
                  <a:pt x="10458" y="6516"/>
                </a:lnTo>
                <a:lnTo>
                  <a:pt x="10490" y="6273"/>
                </a:lnTo>
                <a:lnTo>
                  <a:pt x="10508" y="6028"/>
                </a:lnTo>
                <a:lnTo>
                  <a:pt x="10514" y="5779"/>
                </a:lnTo>
                <a:lnTo>
                  <a:pt x="10508" y="5530"/>
                </a:lnTo>
                <a:lnTo>
                  <a:pt x="10490" y="5284"/>
                </a:lnTo>
                <a:lnTo>
                  <a:pt x="10458" y="5042"/>
                </a:lnTo>
                <a:lnTo>
                  <a:pt x="10417" y="4803"/>
                </a:lnTo>
                <a:lnTo>
                  <a:pt x="10363" y="4569"/>
                </a:lnTo>
                <a:lnTo>
                  <a:pt x="10299" y="4340"/>
                </a:lnTo>
                <a:lnTo>
                  <a:pt x="10223" y="4115"/>
                </a:lnTo>
                <a:lnTo>
                  <a:pt x="10138" y="3896"/>
                </a:lnTo>
                <a:lnTo>
                  <a:pt x="10042" y="3682"/>
                </a:lnTo>
                <a:lnTo>
                  <a:pt x="9936" y="3473"/>
                </a:lnTo>
                <a:lnTo>
                  <a:pt x="9821" y="3271"/>
                </a:lnTo>
                <a:lnTo>
                  <a:pt x="9696" y="3075"/>
                </a:lnTo>
                <a:lnTo>
                  <a:pt x="9563" y="2886"/>
                </a:lnTo>
                <a:lnTo>
                  <a:pt x="9420" y="2703"/>
                </a:lnTo>
                <a:lnTo>
                  <a:pt x="9269" y="2529"/>
                </a:lnTo>
                <a:lnTo>
                  <a:pt x="9111" y="2360"/>
                </a:lnTo>
                <a:lnTo>
                  <a:pt x="8944" y="2201"/>
                </a:lnTo>
                <a:lnTo>
                  <a:pt x="8770" y="2050"/>
                </a:lnTo>
                <a:lnTo>
                  <a:pt x="8588" y="1907"/>
                </a:lnTo>
                <a:lnTo>
                  <a:pt x="8401" y="1772"/>
                </a:lnTo>
                <a:lnTo>
                  <a:pt x="8206" y="1647"/>
                </a:lnTo>
                <a:lnTo>
                  <a:pt x="8005" y="1531"/>
                </a:lnTo>
                <a:lnTo>
                  <a:pt x="7797" y="1424"/>
                </a:lnTo>
                <a:lnTo>
                  <a:pt x="7584" y="1328"/>
                </a:lnTo>
                <a:lnTo>
                  <a:pt x="7367" y="1242"/>
                </a:lnTo>
                <a:lnTo>
                  <a:pt x="7144" y="1166"/>
                </a:lnTo>
                <a:lnTo>
                  <a:pt x="6916" y="1101"/>
                </a:lnTo>
                <a:lnTo>
                  <a:pt x="6683" y="1047"/>
                </a:lnTo>
                <a:lnTo>
                  <a:pt x="6446" y="1005"/>
                </a:lnTo>
                <a:lnTo>
                  <a:pt x="6206" y="974"/>
                </a:lnTo>
                <a:lnTo>
                  <a:pt x="5960" y="955"/>
                </a:lnTo>
                <a:lnTo>
                  <a:pt x="5713" y="949"/>
                </a:lnTo>
                <a:close/>
                <a:moveTo>
                  <a:pt x="5713" y="11555"/>
                </a:moveTo>
                <a:lnTo>
                  <a:pt x="5420" y="11547"/>
                </a:lnTo>
                <a:lnTo>
                  <a:pt x="5130" y="11525"/>
                </a:lnTo>
                <a:lnTo>
                  <a:pt x="4845" y="11489"/>
                </a:lnTo>
                <a:lnTo>
                  <a:pt x="4564" y="11438"/>
                </a:lnTo>
                <a:lnTo>
                  <a:pt x="4288" y="11374"/>
                </a:lnTo>
                <a:lnTo>
                  <a:pt x="4018" y="11296"/>
                </a:lnTo>
                <a:lnTo>
                  <a:pt x="3752" y="11206"/>
                </a:lnTo>
                <a:lnTo>
                  <a:pt x="3493" y="11102"/>
                </a:lnTo>
                <a:lnTo>
                  <a:pt x="3240" y="10987"/>
                </a:lnTo>
                <a:lnTo>
                  <a:pt x="2994" y="10859"/>
                </a:lnTo>
                <a:lnTo>
                  <a:pt x="2754" y="10721"/>
                </a:lnTo>
                <a:lnTo>
                  <a:pt x="2523" y="10571"/>
                </a:lnTo>
                <a:lnTo>
                  <a:pt x="2299" y="10409"/>
                </a:lnTo>
                <a:lnTo>
                  <a:pt x="2083" y="10238"/>
                </a:lnTo>
                <a:lnTo>
                  <a:pt x="1875" y="10056"/>
                </a:lnTo>
                <a:lnTo>
                  <a:pt x="1676" y="9865"/>
                </a:lnTo>
                <a:lnTo>
                  <a:pt x="1487" y="9665"/>
                </a:lnTo>
                <a:lnTo>
                  <a:pt x="1307" y="9456"/>
                </a:lnTo>
                <a:lnTo>
                  <a:pt x="1138" y="9237"/>
                </a:lnTo>
                <a:lnTo>
                  <a:pt x="977" y="9011"/>
                </a:lnTo>
                <a:lnTo>
                  <a:pt x="829" y="8776"/>
                </a:lnTo>
                <a:lnTo>
                  <a:pt x="691" y="8534"/>
                </a:lnTo>
                <a:lnTo>
                  <a:pt x="565" y="8285"/>
                </a:lnTo>
                <a:lnTo>
                  <a:pt x="450" y="8029"/>
                </a:lnTo>
                <a:lnTo>
                  <a:pt x="348" y="7767"/>
                </a:lnTo>
                <a:lnTo>
                  <a:pt x="257" y="7498"/>
                </a:lnTo>
                <a:lnTo>
                  <a:pt x="180" y="7224"/>
                </a:lnTo>
                <a:lnTo>
                  <a:pt x="116" y="6944"/>
                </a:lnTo>
                <a:lnTo>
                  <a:pt x="65" y="6660"/>
                </a:lnTo>
                <a:lnTo>
                  <a:pt x="29" y="6370"/>
                </a:lnTo>
                <a:lnTo>
                  <a:pt x="7" y="6076"/>
                </a:lnTo>
                <a:lnTo>
                  <a:pt x="0" y="5779"/>
                </a:lnTo>
                <a:lnTo>
                  <a:pt x="7" y="5481"/>
                </a:lnTo>
                <a:lnTo>
                  <a:pt x="29" y="5187"/>
                </a:lnTo>
                <a:lnTo>
                  <a:pt x="65" y="4898"/>
                </a:lnTo>
                <a:lnTo>
                  <a:pt x="116" y="4612"/>
                </a:lnTo>
                <a:lnTo>
                  <a:pt x="180" y="4333"/>
                </a:lnTo>
                <a:lnTo>
                  <a:pt x="257" y="4058"/>
                </a:lnTo>
                <a:lnTo>
                  <a:pt x="348" y="3790"/>
                </a:lnTo>
                <a:lnTo>
                  <a:pt x="450" y="3527"/>
                </a:lnTo>
                <a:lnTo>
                  <a:pt x="565" y="3272"/>
                </a:lnTo>
                <a:lnTo>
                  <a:pt x="691" y="3022"/>
                </a:lnTo>
                <a:lnTo>
                  <a:pt x="829" y="2780"/>
                </a:lnTo>
                <a:lnTo>
                  <a:pt x="977" y="2546"/>
                </a:lnTo>
                <a:lnTo>
                  <a:pt x="1138" y="2319"/>
                </a:lnTo>
                <a:lnTo>
                  <a:pt x="1307" y="2101"/>
                </a:lnTo>
                <a:lnTo>
                  <a:pt x="1487" y="1892"/>
                </a:lnTo>
                <a:lnTo>
                  <a:pt x="1676" y="1691"/>
                </a:lnTo>
                <a:lnTo>
                  <a:pt x="1875" y="1500"/>
                </a:lnTo>
                <a:lnTo>
                  <a:pt x="2083" y="1318"/>
                </a:lnTo>
                <a:lnTo>
                  <a:pt x="2299" y="1147"/>
                </a:lnTo>
                <a:lnTo>
                  <a:pt x="2523" y="985"/>
                </a:lnTo>
                <a:lnTo>
                  <a:pt x="2754" y="836"/>
                </a:lnTo>
                <a:lnTo>
                  <a:pt x="2994" y="697"/>
                </a:lnTo>
                <a:lnTo>
                  <a:pt x="3240" y="569"/>
                </a:lnTo>
                <a:lnTo>
                  <a:pt x="3493" y="453"/>
                </a:lnTo>
                <a:lnTo>
                  <a:pt x="3752" y="350"/>
                </a:lnTo>
                <a:lnTo>
                  <a:pt x="4018" y="260"/>
                </a:lnTo>
                <a:lnTo>
                  <a:pt x="4288" y="182"/>
                </a:lnTo>
                <a:lnTo>
                  <a:pt x="4564" y="118"/>
                </a:lnTo>
                <a:lnTo>
                  <a:pt x="4845" y="67"/>
                </a:lnTo>
                <a:lnTo>
                  <a:pt x="5130" y="30"/>
                </a:lnTo>
                <a:lnTo>
                  <a:pt x="5420" y="8"/>
                </a:lnTo>
                <a:lnTo>
                  <a:pt x="5713" y="0"/>
                </a:lnTo>
                <a:lnTo>
                  <a:pt x="6008" y="8"/>
                </a:lnTo>
                <a:lnTo>
                  <a:pt x="6298" y="30"/>
                </a:lnTo>
                <a:lnTo>
                  <a:pt x="6585" y="67"/>
                </a:lnTo>
                <a:lnTo>
                  <a:pt x="6866" y="118"/>
                </a:lnTo>
                <a:lnTo>
                  <a:pt x="7143" y="182"/>
                </a:lnTo>
                <a:lnTo>
                  <a:pt x="7414" y="260"/>
                </a:lnTo>
                <a:lnTo>
                  <a:pt x="7680" y="350"/>
                </a:lnTo>
                <a:lnTo>
                  <a:pt x="7940" y="453"/>
                </a:lnTo>
                <a:lnTo>
                  <a:pt x="8193" y="569"/>
                </a:lnTo>
                <a:lnTo>
                  <a:pt x="8439" y="697"/>
                </a:lnTo>
                <a:lnTo>
                  <a:pt x="8678" y="836"/>
                </a:lnTo>
                <a:lnTo>
                  <a:pt x="8910" y="985"/>
                </a:lnTo>
                <a:lnTo>
                  <a:pt x="9134" y="1147"/>
                </a:lnTo>
                <a:lnTo>
                  <a:pt x="9350" y="1318"/>
                </a:lnTo>
                <a:lnTo>
                  <a:pt x="9557" y="1500"/>
                </a:lnTo>
                <a:lnTo>
                  <a:pt x="9755" y="1691"/>
                </a:lnTo>
                <a:lnTo>
                  <a:pt x="9944" y="1892"/>
                </a:lnTo>
                <a:lnTo>
                  <a:pt x="10123" y="2101"/>
                </a:lnTo>
                <a:lnTo>
                  <a:pt x="10293" y="2319"/>
                </a:lnTo>
                <a:lnTo>
                  <a:pt x="10452" y="2546"/>
                </a:lnTo>
                <a:lnTo>
                  <a:pt x="10601" y="2780"/>
                </a:lnTo>
                <a:lnTo>
                  <a:pt x="10738" y="3022"/>
                </a:lnTo>
                <a:lnTo>
                  <a:pt x="10864" y="3272"/>
                </a:lnTo>
                <a:lnTo>
                  <a:pt x="10979" y="3527"/>
                </a:lnTo>
                <a:lnTo>
                  <a:pt x="11081" y="3790"/>
                </a:lnTo>
                <a:lnTo>
                  <a:pt x="11170" y="4058"/>
                </a:lnTo>
                <a:lnTo>
                  <a:pt x="11247" y="4333"/>
                </a:lnTo>
                <a:lnTo>
                  <a:pt x="11311" y="4612"/>
                </a:lnTo>
                <a:lnTo>
                  <a:pt x="11361" y="4898"/>
                </a:lnTo>
                <a:lnTo>
                  <a:pt x="11397" y="5187"/>
                </a:lnTo>
                <a:lnTo>
                  <a:pt x="11419" y="5481"/>
                </a:lnTo>
                <a:lnTo>
                  <a:pt x="11427" y="5779"/>
                </a:lnTo>
                <a:lnTo>
                  <a:pt x="11419" y="6076"/>
                </a:lnTo>
                <a:lnTo>
                  <a:pt x="11397" y="6370"/>
                </a:lnTo>
                <a:lnTo>
                  <a:pt x="11361" y="6660"/>
                </a:lnTo>
                <a:lnTo>
                  <a:pt x="11311" y="6944"/>
                </a:lnTo>
                <a:lnTo>
                  <a:pt x="11247" y="7224"/>
                </a:lnTo>
                <a:lnTo>
                  <a:pt x="11170" y="7498"/>
                </a:lnTo>
                <a:lnTo>
                  <a:pt x="11081" y="7767"/>
                </a:lnTo>
                <a:lnTo>
                  <a:pt x="10979" y="8029"/>
                </a:lnTo>
                <a:lnTo>
                  <a:pt x="10864" y="8285"/>
                </a:lnTo>
                <a:lnTo>
                  <a:pt x="10738" y="8534"/>
                </a:lnTo>
                <a:lnTo>
                  <a:pt x="10601" y="8776"/>
                </a:lnTo>
                <a:lnTo>
                  <a:pt x="10452" y="9011"/>
                </a:lnTo>
                <a:lnTo>
                  <a:pt x="10293" y="9237"/>
                </a:lnTo>
                <a:lnTo>
                  <a:pt x="10123" y="9456"/>
                </a:lnTo>
                <a:lnTo>
                  <a:pt x="9944" y="9665"/>
                </a:lnTo>
                <a:lnTo>
                  <a:pt x="9755" y="9865"/>
                </a:lnTo>
                <a:lnTo>
                  <a:pt x="9557" y="10056"/>
                </a:lnTo>
                <a:lnTo>
                  <a:pt x="9350" y="10238"/>
                </a:lnTo>
                <a:lnTo>
                  <a:pt x="9134" y="10409"/>
                </a:lnTo>
                <a:lnTo>
                  <a:pt x="8910" y="10571"/>
                </a:lnTo>
                <a:lnTo>
                  <a:pt x="8678" y="10721"/>
                </a:lnTo>
                <a:lnTo>
                  <a:pt x="8439" y="10859"/>
                </a:lnTo>
                <a:lnTo>
                  <a:pt x="8193" y="10987"/>
                </a:lnTo>
                <a:lnTo>
                  <a:pt x="7940" y="11102"/>
                </a:lnTo>
                <a:lnTo>
                  <a:pt x="7680" y="11206"/>
                </a:lnTo>
                <a:lnTo>
                  <a:pt x="7414" y="11296"/>
                </a:lnTo>
                <a:lnTo>
                  <a:pt x="7143" y="11374"/>
                </a:lnTo>
                <a:lnTo>
                  <a:pt x="6866" y="11438"/>
                </a:lnTo>
                <a:lnTo>
                  <a:pt x="6585" y="11489"/>
                </a:lnTo>
                <a:lnTo>
                  <a:pt x="6298" y="11525"/>
                </a:lnTo>
                <a:lnTo>
                  <a:pt x="6008" y="11547"/>
                </a:lnTo>
                <a:lnTo>
                  <a:pt x="5713" y="11555"/>
                </a:lnTo>
                <a:close/>
              </a:path>
            </a:pathLst>
          </a:custGeom>
          <a:solidFill>
            <a:srgbClr val="44C8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pic>
        <p:nvPicPr>
          <p:cNvPr id="13" name="Picture 2" descr="U:\DI\Jobs\3797_Tilpasning af corporate skabelon\Received\Logoer\Work\kun logo 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268200"/>
            <a:ext cx="573714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573200"/>
            <a:ext cx="9144000" cy="194416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 noProof="0"/>
              <a:pPr/>
              <a:t>‹#›</a:t>
            </a:fld>
            <a:endParaRPr lang="da-DK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39750" y="3795713"/>
            <a:ext cx="3952875" cy="115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43438" y="3795713"/>
            <a:ext cx="3960812" cy="115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wo Content,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467885"/>
            <a:ext cx="9144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39651" y="3651870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94250" y="3650458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01"/>
          <p:cNvSpPr>
            <a:spLocks noEditPoints="1"/>
          </p:cNvSpPr>
          <p:nvPr userDrawn="1"/>
        </p:nvSpPr>
        <p:spPr bwMode="auto">
          <a:xfrm rot="16200000">
            <a:off x="540361" y="3435237"/>
            <a:ext cx="648247" cy="64946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2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2 objects an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B37B-2F7C-4913-A659-831C0F299929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439651" y="3651870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94250" y="3650458"/>
            <a:ext cx="3510000" cy="1266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286169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338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58508" y="1466177"/>
            <a:ext cx="2286000" cy="1911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4" name="Freeform 101"/>
          <p:cNvSpPr>
            <a:spLocks noEditPoints="1"/>
          </p:cNvSpPr>
          <p:nvPr userDrawn="1"/>
        </p:nvSpPr>
        <p:spPr bwMode="auto">
          <a:xfrm rot="16200000">
            <a:off x="540361" y="3435237"/>
            <a:ext cx="648247" cy="649465"/>
          </a:xfrm>
          <a:custGeom>
            <a:avLst/>
            <a:gdLst/>
            <a:ahLst/>
            <a:cxnLst>
              <a:cxn ang="0">
                <a:pos x="11870" y="8228"/>
              </a:cxn>
              <a:cxn ang="0">
                <a:pos x="10653" y="10238"/>
              </a:cxn>
              <a:cxn ang="0">
                <a:pos x="8776" y="11638"/>
              </a:cxn>
              <a:cxn ang="0">
                <a:pos x="6436" y="12233"/>
              </a:cxn>
              <a:cxn ang="0">
                <a:pos x="4013" y="11871"/>
              </a:cxn>
              <a:cxn ang="0">
                <a:pos x="2002" y="10654"/>
              </a:cxn>
              <a:cxn ang="0">
                <a:pos x="602" y="8777"/>
              </a:cxn>
              <a:cxn ang="0">
                <a:pos x="7" y="6437"/>
              </a:cxn>
              <a:cxn ang="0">
                <a:pos x="371" y="4014"/>
              </a:cxn>
              <a:cxn ang="0">
                <a:pos x="1588" y="2003"/>
              </a:cxn>
              <a:cxn ang="0">
                <a:pos x="3464" y="603"/>
              </a:cxn>
              <a:cxn ang="0">
                <a:pos x="5804" y="8"/>
              </a:cxn>
              <a:cxn ang="0">
                <a:pos x="8227" y="372"/>
              </a:cxn>
              <a:cxn ang="0">
                <a:pos x="10237" y="1589"/>
              </a:cxn>
              <a:cxn ang="0">
                <a:pos x="11637" y="3465"/>
              </a:cxn>
              <a:cxn ang="0">
                <a:pos x="12232" y="5805"/>
              </a:cxn>
              <a:cxn ang="0">
                <a:pos x="883" y="7750"/>
              </a:cxn>
              <a:cxn ang="0">
                <a:pos x="1889" y="9598"/>
              </a:cxn>
              <a:cxn ang="0">
                <a:pos x="3505" y="10921"/>
              </a:cxn>
              <a:cxn ang="0">
                <a:pos x="5559" y="11547"/>
              </a:cxn>
              <a:cxn ang="0">
                <a:pos x="7744" y="11331"/>
              </a:cxn>
              <a:cxn ang="0">
                <a:pos x="9591" y="10336"/>
              </a:cxn>
              <a:cxn ang="0">
                <a:pos x="10917" y="8730"/>
              </a:cxn>
              <a:cxn ang="0">
                <a:pos x="11546" y="6682"/>
              </a:cxn>
              <a:cxn ang="0">
                <a:pos x="11329" y="4490"/>
              </a:cxn>
              <a:cxn ang="0">
                <a:pos x="10330" y="2638"/>
              </a:cxn>
              <a:cxn ang="0">
                <a:pos x="8722" y="1310"/>
              </a:cxn>
              <a:cxn ang="0">
                <a:pos x="6679" y="681"/>
              </a:cxn>
              <a:cxn ang="0">
                <a:pos x="4488" y="898"/>
              </a:cxn>
              <a:cxn ang="0">
                <a:pos x="2631" y="1898"/>
              </a:cxn>
              <a:cxn ang="0">
                <a:pos x="1298" y="3510"/>
              </a:cxn>
              <a:cxn ang="0">
                <a:pos x="665" y="5560"/>
              </a:cxn>
              <a:cxn ang="0">
                <a:pos x="2358" y="6137"/>
              </a:cxn>
              <a:cxn ang="0">
                <a:pos x="2312" y="6000"/>
              </a:cxn>
              <a:cxn ang="0">
                <a:pos x="2320" y="5867"/>
              </a:cxn>
              <a:cxn ang="0">
                <a:pos x="2382" y="5744"/>
              </a:cxn>
              <a:cxn ang="0">
                <a:pos x="2481" y="5651"/>
              </a:cxn>
              <a:cxn ang="0">
                <a:pos x="2602" y="5601"/>
              </a:cxn>
              <a:cxn ang="0">
                <a:pos x="2726" y="5606"/>
              </a:cxn>
              <a:cxn ang="0">
                <a:pos x="2843" y="5668"/>
              </a:cxn>
              <a:cxn ang="0">
                <a:pos x="5771" y="2257"/>
              </a:cxn>
              <a:cxn ang="0">
                <a:pos x="5819" y="2140"/>
              </a:cxn>
              <a:cxn ang="0">
                <a:pos x="5910" y="2061"/>
              </a:cxn>
              <a:cxn ang="0">
                <a:pos x="6027" y="2020"/>
              </a:cxn>
              <a:cxn ang="0">
                <a:pos x="6153" y="2015"/>
              </a:cxn>
              <a:cxn ang="0">
                <a:pos x="6274" y="2047"/>
              </a:cxn>
              <a:cxn ang="0">
                <a:pos x="6374" y="2118"/>
              </a:cxn>
              <a:cxn ang="0">
                <a:pos x="6434" y="2224"/>
              </a:cxn>
              <a:cxn ang="0">
                <a:pos x="9321" y="5695"/>
              </a:cxn>
              <a:cxn ang="0">
                <a:pos x="9438" y="5615"/>
              </a:cxn>
              <a:cxn ang="0">
                <a:pos x="9565" y="5598"/>
              </a:cxn>
              <a:cxn ang="0">
                <a:pos x="9686" y="5633"/>
              </a:cxn>
              <a:cxn ang="0">
                <a:pos x="9786" y="5717"/>
              </a:cxn>
              <a:cxn ang="0">
                <a:pos x="9853" y="5834"/>
              </a:cxn>
              <a:cxn ang="0">
                <a:pos x="9874" y="5967"/>
              </a:cxn>
              <a:cxn ang="0">
                <a:pos x="9845" y="6103"/>
              </a:cxn>
              <a:cxn ang="0">
                <a:pos x="6376" y="9918"/>
              </a:cxn>
              <a:cxn ang="0">
                <a:pos x="6246" y="10013"/>
              </a:cxn>
              <a:cxn ang="0">
                <a:pos x="6106" y="10045"/>
              </a:cxn>
              <a:cxn ang="0">
                <a:pos x="5964" y="10013"/>
              </a:cxn>
              <a:cxn ang="0">
                <a:pos x="5823" y="9918"/>
              </a:cxn>
            </a:cxnLst>
            <a:rect l="0" t="0" r="r" b="b"/>
            <a:pathLst>
              <a:path w="12240" h="12241">
                <a:moveTo>
                  <a:pt x="12240" y="6121"/>
                </a:moveTo>
                <a:lnTo>
                  <a:pt x="12232" y="6437"/>
                </a:lnTo>
                <a:lnTo>
                  <a:pt x="12208" y="6748"/>
                </a:lnTo>
                <a:lnTo>
                  <a:pt x="12170" y="7054"/>
                </a:lnTo>
                <a:lnTo>
                  <a:pt x="12116" y="7356"/>
                </a:lnTo>
                <a:lnTo>
                  <a:pt x="12048" y="7653"/>
                </a:lnTo>
                <a:lnTo>
                  <a:pt x="11966" y="7943"/>
                </a:lnTo>
                <a:lnTo>
                  <a:pt x="11870" y="8228"/>
                </a:lnTo>
                <a:lnTo>
                  <a:pt x="11760" y="8505"/>
                </a:lnTo>
                <a:lnTo>
                  <a:pt x="11637" y="8777"/>
                </a:lnTo>
                <a:lnTo>
                  <a:pt x="11503" y="9041"/>
                </a:lnTo>
                <a:lnTo>
                  <a:pt x="11356" y="9298"/>
                </a:lnTo>
                <a:lnTo>
                  <a:pt x="11196" y="9545"/>
                </a:lnTo>
                <a:lnTo>
                  <a:pt x="11026" y="9786"/>
                </a:lnTo>
                <a:lnTo>
                  <a:pt x="10844" y="10016"/>
                </a:lnTo>
                <a:lnTo>
                  <a:pt x="10653" y="10238"/>
                </a:lnTo>
                <a:lnTo>
                  <a:pt x="10450" y="10451"/>
                </a:lnTo>
                <a:lnTo>
                  <a:pt x="10237" y="10654"/>
                </a:lnTo>
                <a:lnTo>
                  <a:pt x="10015" y="10845"/>
                </a:lnTo>
                <a:lnTo>
                  <a:pt x="9784" y="11027"/>
                </a:lnTo>
                <a:lnTo>
                  <a:pt x="9544" y="11197"/>
                </a:lnTo>
                <a:lnTo>
                  <a:pt x="9297" y="11357"/>
                </a:lnTo>
                <a:lnTo>
                  <a:pt x="9040" y="11503"/>
                </a:lnTo>
                <a:lnTo>
                  <a:pt x="8776" y="11638"/>
                </a:lnTo>
                <a:lnTo>
                  <a:pt x="8504" y="11761"/>
                </a:lnTo>
                <a:lnTo>
                  <a:pt x="8227" y="11871"/>
                </a:lnTo>
                <a:lnTo>
                  <a:pt x="7943" y="11967"/>
                </a:lnTo>
                <a:lnTo>
                  <a:pt x="7652" y="12049"/>
                </a:lnTo>
                <a:lnTo>
                  <a:pt x="7355" y="12117"/>
                </a:lnTo>
                <a:lnTo>
                  <a:pt x="7053" y="12171"/>
                </a:lnTo>
                <a:lnTo>
                  <a:pt x="6747" y="12209"/>
                </a:lnTo>
                <a:lnTo>
                  <a:pt x="6436" y="12233"/>
                </a:lnTo>
                <a:lnTo>
                  <a:pt x="6120" y="12241"/>
                </a:lnTo>
                <a:lnTo>
                  <a:pt x="5804" y="12233"/>
                </a:lnTo>
                <a:lnTo>
                  <a:pt x="5493" y="12209"/>
                </a:lnTo>
                <a:lnTo>
                  <a:pt x="5186" y="12171"/>
                </a:lnTo>
                <a:lnTo>
                  <a:pt x="4885" y="12117"/>
                </a:lnTo>
                <a:lnTo>
                  <a:pt x="4589" y="12049"/>
                </a:lnTo>
                <a:lnTo>
                  <a:pt x="4298" y="11967"/>
                </a:lnTo>
                <a:lnTo>
                  <a:pt x="4013" y="11871"/>
                </a:lnTo>
                <a:lnTo>
                  <a:pt x="3735" y="11761"/>
                </a:lnTo>
                <a:lnTo>
                  <a:pt x="3464" y="11638"/>
                </a:lnTo>
                <a:lnTo>
                  <a:pt x="3200" y="11503"/>
                </a:lnTo>
                <a:lnTo>
                  <a:pt x="2944" y="11357"/>
                </a:lnTo>
                <a:lnTo>
                  <a:pt x="2696" y="11197"/>
                </a:lnTo>
                <a:lnTo>
                  <a:pt x="2456" y="11027"/>
                </a:lnTo>
                <a:lnTo>
                  <a:pt x="2224" y="10845"/>
                </a:lnTo>
                <a:lnTo>
                  <a:pt x="2002" y="10654"/>
                </a:lnTo>
                <a:lnTo>
                  <a:pt x="1790" y="10451"/>
                </a:lnTo>
                <a:lnTo>
                  <a:pt x="1588" y="10238"/>
                </a:lnTo>
                <a:lnTo>
                  <a:pt x="1395" y="10016"/>
                </a:lnTo>
                <a:lnTo>
                  <a:pt x="1214" y="9786"/>
                </a:lnTo>
                <a:lnTo>
                  <a:pt x="1043" y="9545"/>
                </a:lnTo>
                <a:lnTo>
                  <a:pt x="884" y="9298"/>
                </a:lnTo>
                <a:lnTo>
                  <a:pt x="737" y="9041"/>
                </a:lnTo>
                <a:lnTo>
                  <a:pt x="602" y="8777"/>
                </a:lnTo>
                <a:lnTo>
                  <a:pt x="480" y="8505"/>
                </a:lnTo>
                <a:lnTo>
                  <a:pt x="371" y="8228"/>
                </a:lnTo>
                <a:lnTo>
                  <a:pt x="274" y="7943"/>
                </a:lnTo>
                <a:lnTo>
                  <a:pt x="193" y="7653"/>
                </a:lnTo>
                <a:lnTo>
                  <a:pt x="124" y="7356"/>
                </a:lnTo>
                <a:lnTo>
                  <a:pt x="70" y="7054"/>
                </a:lnTo>
                <a:lnTo>
                  <a:pt x="31" y="6748"/>
                </a:lnTo>
                <a:lnTo>
                  <a:pt x="7" y="6437"/>
                </a:lnTo>
                <a:lnTo>
                  <a:pt x="0" y="6121"/>
                </a:lnTo>
                <a:lnTo>
                  <a:pt x="7" y="5805"/>
                </a:lnTo>
                <a:lnTo>
                  <a:pt x="31" y="5494"/>
                </a:lnTo>
                <a:lnTo>
                  <a:pt x="70" y="5187"/>
                </a:lnTo>
                <a:lnTo>
                  <a:pt x="124" y="4886"/>
                </a:lnTo>
                <a:lnTo>
                  <a:pt x="193" y="4590"/>
                </a:lnTo>
                <a:lnTo>
                  <a:pt x="274" y="4299"/>
                </a:lnTo>
                <a:lnTo>
                  <a:pt x="371" y="4014"/>
                </a:lnTo>
                <a:lnTo>
                  <a:pt x="480" y="3736"/>
                </a:lnTo>
                <a:lnTo>
                  <a:pt x="602" y="3465"/>
                </a:lnTo>
                <a:lnTo>
                  <a:pt x="737" y="3201"/>
                </a:lnTo>
                <a:lnTo>
                  <a:pt x="884" y="2945"/>
                </a:lnTo>
                <a:lnTo>
                  <a:pt x="1043" y="2696"/>
                </a:lnTo>
                <a:lnTo>
                  <a:pt x="1214" y="2457"/>
                </a:lnTo>
                <a:lnTo>
                  <a:pt x="1395" y="2225"/>
                </a:lnTo>
                <a:lnTo>
                  <a:pt x="1588" y="2003"/>
                </a:lnTo>
                <a:lnTo>
                  <a:pt x="1790" y="1791"/>
                </a:lnTo>
                <a:lnTo>
                  <a:pt x="2002" y="1589"/>
                </a:lnTo>
                <a:lnTo>
                  <a:pt x="2224" y="1396"/>
                </a:lnTo>
                <a:lnTo>
                  <a:pt x="2456" y="1215"/>
                </a:lnTo>
                <a:lnTo>
                  <a:pt x="2696" y="1044"/>
                </a:lnTo>
                <a:lnTo>
                  <a:pt x="2944" y="885"/>
                </a:lnTo>
                <a:lnTo>
                  <a:pt x="3200" y="738"/>
                </a:lnTo>
                <a:lnTo>
                  <a:pt x="3464" y="603"/>
                </a:lnTo>
                <a:lnTo>
                  <a:pt x="3735" y="481"/>
                </a:lnTo>
                <a:lnTo>
                  <a:pt x="4013" y="372"/>
                </a:lnTo>
                <a:lnTo>
                  <a:pt x="4298" y="275"/>
                </a:lnTo>
                <a:lnTo>
                  <a:pt x="4589" y="193"/>
                </a:lnTo>
                <a:lnTo>
                  <a:pt x="4885" y="125"/>
                </a:lnTo>
                <a:lnTo>
                  <a:pt x="5186" y="71"/>
                </a:lnTo>
                <a:lnTo>
                  <a:pt x="5493" y="32"/>
                </a:lnTo>
                <a:lnTo>
                  <a:pt x="5804" y="8"/>
                </a:lnTo>
                <a:lnTo>
                  <a:pt x="6120" y="0"/>
                </a:lnTo>
                <a:lnTo>
                  <a:pt x="6436" y="8"/>
                </a:lnTo>
                <a:lnTo>
                  <a:pt x="6747" y="32"/>
                </a:lnTo>
                <a:lnTo>
                  <a:pt x="7053" y="71"/>
                </a:lnTo>
                <a:lnTo>
                  <a:pt x="7355" y="125"/>
                </a:lnTo>
                <a:lnTo>
                  <a:pt x="7652" y="193"/>
                </a:lnTo>
                <a:lnTo>
                  <a:pt x="7943" y="275"/>
                </a:lnTo>
                <a:lnTo>
                  <a:pt x="8227" y="372"/>
                </a:lnTo>
                <a:lnTo>
                  <a:pt x="8504" y="481"/>
                </a:lnTo>
                <a:lnTo>
                  <a:pt x="8776" y="603"/>
                </a:lnTo>
                <a:lnTo>
                  <a:pt x="9040" y="738"/>
                </a:lnTo>
                <a:lnTo>
                  <a:pt x="9297" y="885"/>
                </a:lnTo>
                <a:lnTo>
                  <a:pt x="9544" y="1044"/>
                </a:lnTo>
                <a:lnTo>
                  <a:pt x="9784" y="1215"/>
                </a:lnTo>
                <a:lnTo>
                  <a:pt x="10015" y="1396"/>
                </a:lnTo>
                <a:lnTo>
                  <a:pt x="10237" y="1589"/>
                </a:lnTo>
                <a:lnTo>
                  <a:pt x="10450" y="1791"/>
                </a:lnTo>
                <a:lnTo>
                  <a:pt x="10653" y="2003"/>
                </a:lnTo>
                <a:lnTo>
                  <a:pt x="10844" y="2225"/>
                </a:lnTo>
                <a:lnTo>
                  <a:pt x="11026" y="2457"/>
                </a:lnTo>
                <a:lnTo>
                  <a:pt x="11196" y="2696"/>
                </a:lnTo>
                <a:lnTo>
                  <a:pt x="11356" y="2945"/>
                </a:lnTo>
                <a:lnTo>
                  <a:pt x="11503" y="3201"/>
                </a:lnTo>
                <a:lnTo>
                  <a:pt x="11637" y="3465"/>
                </a:lnTo>
                <a:lnTo>
                  <a:pt x="11760" y="3736"/>
                </a:lnTo>
                <a:lnTo>
                  <a:pt x="11870" y="4014"/>
                </a:lnTo>
                <a:lnTo>
                  <a:pt x="11966" y="4299"/>
                </a:lnTo>
                <a:lnTo>
                  <a:pt x="12048" y="4590"/>
                </a:lnTo>
                <a:lnTo>
                  <a:pt x="12116" y="4886"/>
                </a:lnTo>
                <a:lnTo>
                  <a:pt x="12170" y="5187"/>
                </a:lnTo>
                <a:lnTo>
                  <a:pt x="12208" y="5494"/>
                </a:lnTo>
                <a:lnTo>
                  <a:pt x="12232" y="5805"/>
                </a:lnTo>
                <a:lnTo>
                  <a:pt x="12240" y="6121"/>
                </a:lnTo>
                <a:close/>
                <a:moveTo>
                  <a:pt x="638" y="6121"/>
                </a:moveTo>
                <a:lnTo>
                  <a:pt x="645" y="6403"/>
                </a:lnTo>
                <a:lnTo>
                  <a:pt x="665" y="6682"/>
                </a:lnTo>
                <a:lnTo>
                  <a:pt x="700" y="6956"/>
                </a:lnTo>
                <a:lnTo>
                  <a:pt x="748" y="7226"/>
                </a:lnTo>
                <a:lnTo>
                  <a:pt x="810" y="7491"/>
                </a:lnTo>
                <a:lnTo>
                  <a:pt x="883" y="7750"/>
                </a:lnTo>
                <a:lnTo>
                  <a:pt x="969" y="8004"/>
                </a:lnTo>
                <a:lnTo>
                  <a:pt x="1068" y="8253"/>
                </a:lnTo>
                <a:lnTo>
                  <a:pt x="1177" y="8494"/>
                </a:lnTo>
                <a:lnTo>
                  <a:pt x="1298" y="8730"/>
                </a:lnTo>
                <a:lnTo>
                  <a:pt x="1430" y="8958"/>
                </a:lnTo>
                <a:lnTo>
                  <a:pt x="1572" y="9179"/>
                </a:lnTo>
                <a:lnTo>
                  <a:pt x="1726" y="9393"/>
                </a:lnTo>
                <a:lnTo>
                  <a:pt x="1889" y="9598"/>
                </a:lnTo>
                <a:lnTo>
                  <a:pt x="2060" y="9796"/>
                </a:lnTo>
                <a:lnTo>
                  <a:pt x="2242" y="9985"/>
                </a:lnTo>
                <a:lnTo>
                  <a:pt x="2432" y="10165"/>
                </a:lnTo>
                <a:lnTo>
                  <a:pt x="2631" y="10336"/>
                </a:lnTo>
                <a:lnTo>
                  <a:pt x="2838" y="10497"/>
                </a:lnTo>
                <a:lnTo>
                  <a:pt x="3053" y="10649"/>
                </a:lnTo>
                <a:lnTo>
                  <a:pt x="3275" y="10790"/>
                </a:lnTo>
                <a:lnTo>
                  <a:pt x="3505" y="10921"/>
                </a:lnTo>
                <a:lnTo>
                  <a:pt x="3741" y="11041"/>
                </a:lnTo>
                <a:lnTo>
                  <a:pt x="3985" y="11149"/>
                </a:lnTo>
                <a:lnTo>
                  <a:pt x="4233" y="11246"/>
                </a:lnTo>
                <a:lnTo>
                  <a:pt x="4488" y="11331"/>
                </a:lnTo>
                <a:lnTo>
                  <a:pt x="4748" y="11405"/>
                </a:lnTo>
                <a:lnTo>
                  <a:pt x="5014" y="11465"/>
                </a:lnTo>
                <a:lnTo>
                  <a:pt x="5285" y="11512"/>
                </a:lnTo>
                <a:lnTo>
                  <a:pt x="5559" y="11547"/>
                </a:lnTo>
                <a:lnTo>
                  <a:pt x="5837" y="11568"/>
                </a:lnTo>
                <a:lnTo>
                  <a:pt x="6120" y="11575"/>
                </a:lnTo>
                <a:lnTo>
                  <a:pt x="6401" y="11568"/>
                </a:lnTo>
                <a:lnTo>
                  <a:pt x="6679" y="11547"/>
                </a:lnTo>
                <a:lnTo>
                  <a:pt x="6952" y="11512"/>
                </a:lnTo>
                <a:lnTo>
                  <a:pt x="7221" y="11465"/>
                </a:lnTo>
                <a:lnTo>
                  <a:pt x="7485" y="11405"/>
                </a:lnTo>
                <a:lnTo>
                  <a:pt x="7744" y="11331"/>
                </a:lnTo>
                <a:lnTo>
                  <a:pt x="7998" y="11246"/>
                </a:lnTo>
                <a:lnTo>
                  <a:pt x="8245" y="11149"/>
                </a:lnTo>
                <a:lnTo>
                  <a:pt x="8487" y="11041"/>
                </a:lnTo>
                <a:lnTo>
                  <a:pt x="8722" y="10921"/>
                </a:lnTo>
                <a:lnTo>
                  <a:pt x="8951" y="10790"/>
                </a:lnTo>
                <a:lnTo>
                  <a:pt x="9172" y="10649"/>
                </a:lnTo>
                <a:lnTo>
                  <a:pt x="9386" y="10497"/>
                </a:lnTo>
                <a:lnTo>
                  <a:pt x="9591" y="10336"/>
                </a:lnTo>
                <a:lnTo>
                  <a:pt x="9790" y="10165"/>
                </a:lnTo>
                <a:lnTo>
                  <a:pt x="9979" y="9985"/>
                </a:lnTo>
                <a:lnTo>
                  <a:pt x="10159" y="9796"/>
                </a:lnTo>
                <a:lnTo>
                  <a:pt x="10330" y="9598"/>
                </a:lnTo>
                <a:lnTo>
                  <a:pt x="10492" y="9393"/>
                </a:lnTo>
                <a:lnTo>
                  <a:pt x="10645" y="9179"/>
                </a:lnTo>
                <a:lnTo>
                  <a:pt x="10786" y="8958"/>
                </a:lnTo>
                <a:lnTo>
                  <a:pt x="10917" y="8730"/>
                </a:lnTo>
                <a:lnTo>
                  <a:pt x="11038" y="8494"/>
                </a:lnTo>
                <a:lnTo>
                  <a:pt x="11147" y="8253"/>
                </a:lnTo>
                <a:lnTo>
                  <a:pt x="11244" y="8004"/>
                </a:lnTo>
                <a:lnTo>
                  <a:pt x="11329" y="7750"/>
                </a:lnTo>
                <a:lnTo>
                  <a:pt x="11403" y="7491"/>
                </a:lnTo>
                <a:lnTo>
                  <a:pt x="11464" y="7226"/>
                </a:lnTo>
                <a:lnTo>
                  <a:pt x="11511" y="6956"/>
                </a:lnTo>
                <a:lnTo>
                  <a:pt x="11546" y="6682"/>
                </a:lnTo>
                <a:lnTo>
                  <a:pt x="11568" y="6403"/>
                </a:lnTo>
                <a:lnTo>
                  <a:pt x="11575" y="6121"/>
                </a:lnTo>
                <a:lnTo>
                  <a:pt x="11568" y="5838"/>
                </a:lnTo>
                <a:lnTo>
                  <a:pt x="11546" y="5560"/>
                </a:lnTo>
                <a:lnTo>
                  <a:pt x="11511" y="5285"/>
                </a:lnTo>
                <a:lnTo>
                  <a:pt x="11464" y="5015"/>
                </a:lnTo>
                <a:lnTo>
                  <a:pt x="11403" y="4750"/>
                </a:lnTo>
                <a:lnTo>
                  <a:pt x="11329" y="4490"/>
                </a:lnTo>
                <a:lnTo>
                  <a:pt x="11244" y="4236"/>
                </a:lnTo>
                <a:lnTo>
                  <a:pt x="11147" y="3988"/>
                </a:lnTo>
                <a:lnTo>
                  <a:pt x="11038" y="3745"/>
                </a:lnTo>
                <a:lnTo>
                  <a:pt x="10917" y="3510"/>
                </a:lnTo>
                <a:lnTo>
                  <a:pt x="10786" y="3280"/>
                </a:lnTo>
                <a:lnTo>
                  <a:pt x="10645" y="3058"/>
                </a:lnTo>
                <a:lnTo>
                  <a:pt x="10492" y="2844"/>
                </a:lnTo>
                <a:lnTo>
                  <a:pt x="10330" y="2638"/>
                </a:lnTo>
                <a:lnTo>
                  <a:pt x="10159" y="2439"/>
                </a:lnTo>
                <a:lnTo>
                  <a:pt x="9979" y="2250"/>
                </a:lnTo>
                <a:lnTo>
                  <a:pt x="9790" y="2069"/>
                </a:lnTo>
                <a:lnTo>
                  <a:pt x="9591" y="1898"/>
                </a:lnTo>
                <a:lnTo>
                  <a:pt x="9386" y="1735"/>
                </a:lnTo>
                <a:lnTo>
                  <a:pt x="9172" y="1584"/>
                </a:lnTo>
                <a:lnTo>
                  <a:pt x="8951" y="1441"/>
                </a:lnTo>
                <a:lnTo>
                  <a:pt x="8722" y="1310"/>
                </a:lnTo>
                <a:lnTo>
                  <a:pt x="8487" y="1189"/>
                </a:lnTo>
                <a:lnTo>
                  <a:pt x="8245" y="1081"/>
                </a:lnTo>
                <a:lnTo>
                  <a:pt x="7998" y="983"/>
                </a:lnTo>
                <a:lnTo>
                  <a:pt x="7744" y="898"/>
                </a:lnTo>
                <a:lnTo>
                  <a:pt x="7485" y="824"/>
                </a:lnTo>
                <a:lnTo>
                  <a:pt x="7221" y="763"/>
                </a:lnTo>
                <a:lnTo>
                  <a:pt x="6952" y="716"/>
                </a:lnTo>
                <a:lnTo>
                  <a:pt x="6679" y="681"/>
                </a:lnTo>
                <a:lnTo>
                  <a:pt x="6401" y="659"/>
                </a:lnTo>
                <a:lnTo>
                  <a:pt x="6120" y="652"/>
                </a:lnTo>
                <a:lnTo>
                  <a:pt x="5837" y="659"/>
                </a:lnTo>
                <a:lnTo>
                  <a:pt x="5559" y="681"/>
                </a:lnTo>
                <a:lnTo>
                  <a:pt x="5285" y="716"/>
                </a:lnTo>
                <a:lnTo>
                  <a:pt x="5014" y="763"/>
                </a:lnTo>
                <a:lnTo>
                  <a:pt x="4748" y="824"/>
                </a:lnTo>
                <a:lnTo>
                  <a:pt x="4488" y="898"/>
                </a:lnTo>
                <a:lnTo>
                  <a:pt x="4233" y="983"/>
                </a:lnTo>
                <a:lnTo>
                  <a:pt x="3985" y="1081"/>
                </a:lnTo>
                <a:lnTo>
                  <a:pt x="3741" y="1189"/>
                </a:lnTo>
                <a:lnTo>
                  <a:pt x="3505" y="1310"/>
                </a:lnTo>
                <a:lnTo>
                  <a:pt x="3275" y="1441"/>
                </a:lnTo>
                <a:lnTo>
                  <a:pt x="3053" y="1584"/>
                </a:lnTo>
                <a:lnTo>
                  <a:pt x="2838" y="1735"/>
                </a:lnTo>
                <a:lnTo>
                  <a:pt x="2631" y="1898"/>
                </a:lnTo>
                <a:lnTo>
                  <a:pt x="2432" y="2069"/>
                </a:lnTo>
                <a:lnTo>
                  <a:pt x="2242" y="2250"/>
                </a:lnTo>
                <a:lnTo>
                  <a:pt x="2060" y="2439"/>
                </a:lnTo>
                <a:lnTo>
                  <a:pt x="1889" y="2638"/>
                </a:lnTo>
                <a:lnTo>
                  <a:pt x="1726" y="2844"/>
                </a:lnTo>
                <a:lnTo>
                  <a:pt x="1572" y="3058"/>
                </a:lnTo>
                <a:lnTo>
                  <a:pt x="1430" y="3280"/>
                </a:lnTo>
                <a:lnTo>
                  <a:pt x="1298" y="3510"/>
                </a:lnTo>
                <a:lnTo>
                  <a:pt x="1177" y="3745"/>
                </a:lnTo>
                <a:lnTo>
                  <a:pt x="1068" y="3988"/>
                </a:lnTo>
                <a:lnTo>
                  <a:pt x="969" y="4236"/>
                </a:lnTo>
                <a:lnTo>
                  <a:pt x="883" y="4490"/>
                </a:lnTo>
                <a:lnTo>
                  <a:pt x="810" y="4750"/>
                </a:lnTo>
                <a:lnTo>
                  <a:pt x="748" y="5015"/>
                </a:lnTo>
                <a:lnTo>
                  <a:pt x="700" y="5285"/>
                </a:lnTo>
                <a:lnTo>
                  <a:pt x="665" y="5560"/>
                </a:lnTo>
                <a:lnTo>
                  <a:pt x="645" y="5838"/>
                </a:lnTo>
                <a:lnTo>
                  <a:pt x="638" y="6121"/>
                </a:lnTo>
                <a:close/>
                <a:moveTo>
                  <a:pt x="2423" y="6220"/>
                </a:moveTo>
                <a:lnTo>
                  <a:pt x="2407" y="6205"/>
                </a:lnTo>
                <a:lnTo>
                  <a:pt x="2393" y="6187"/>
                </a:lnTo>
                <a:lnTo>
                  <a:pt x="2381" y="6171"/>
                </a:lnTo>
                <a:lnTo>
                  <a:pt x="2369" y="6154"/>
                </a:lnTo>
                <a:lnTo>
                  <a:pt x="2358" y="6137"/>
                </a:lnTo>
                <a:lnTo>
                  <a:pt x="2349" y="6120"/>
                </a:lnTo>
                <a:lnTo>
                  <a:pt x="2341" y="6103"/>
                </a:lnTo>
                <a:lnTo>
                  <a:pt x="2334" y="6086"/>
                </a:lnTo>
                <a:lnTo>
                  <a:pt x="2328" y="6068"/>
                </a:lnTo>
                <a:lnTo>
                  <a:pt x="2323" y="6051"/>
                </a:lnTo>
                <a:lnTo>
                  <a:pt x="2318" y="6034"/>
                </a:lnTo>
                <a:lnTo>
                  <a:pt x="2315" y="6017"/>
                </a:lnTo>
                <a:lnTo>
                  <a:pt x="2312" y="6000"/>
                </a:lnTo>
                <a:lnTo>
                  <a:pt x="2310" y="5983"/>
                </a:lnTo>
                <a:lnTo>
                  <a:pt x="2309" y="5967"/>
                </a:lnTo>
                <a:lnTo>
                  <a:pt x="2309" y="5951"/>
                </a:lnTo>
                <a:lnTo>
                  <a:pt x="2309" y="5934"/>
                </a:lnTo>
                <a:lnTo>
                  <a:pt x="2311" y="5917"/>
                </a:lnTo>
                <a:lnTo>
                  <a:pt x="2313" y="5900"/>
                </a:lnTo>
                <a:lnTo>
                  <a:pt x="2316" y="5883"/>
                </a:lnTo>
                <a:lnTo>
                  <a:pt x="2320" y="5867"/>
                </a:lnTo>
                <a:lnTo>
                  <a:pt x="2326" y="5850"/>
                </a:lnTo>
                <a:lnTo>
                  <a:pt x="2332" y="5834"/>
                </a:lnTo>
                <a:lnTo>
                  <a:pt x="2338" y="5818"/>
                </a:lnTo>
                <a:lnTo>
                  <a:pt x="2346" y="5802"/>
                </a:lnTo>
                <a:lnTo>
                  <a:pt x="2353" y="5787"/>
                </a:lnTo>
                <a:lnTo>
                  <a:pt x="2362" y="5773"/>
                </a:lnTo>
                <a:lnTo>
                  <a:pt x="2372" y="5758"/>
                </a:lnTo>
                <a:lnTo>
                  <a:pt x="2382" y="5744"/>
                </a:lnTo>
                <a:lnTo>
                  <a:pt x="2392" y="5731"/>
                </a:lnTo>
                <a:lnTo>
                  <a:pt x="2403" y="5717"/>
                </a:lnTo>
                <a:lnTo>
                  <a:pt x="2416" y="5705"/>
                </a:lnTo>
                <a:lnTo>
                  <a:pt x="2428" y="5693"/>
                </a:lnTo>
                <a:lnTo>
                  <a:pt x="2440" y="5682"/>
                </a:lnTo>
                <a:lnTo>
                  <a:pt x="2454" y="5670"/>
                </a:lnTo>
                <a:lnTo>
                  <a:pt x="2467" y="5660"/>
                </a:lnTo>
                <a:lnTo>
                  <a:pt x="2481" y="5651"/>
                </a:lnTo>
                <a:lnTo>
                  <a:pt x="2494" y="5642"/>
                </a:lnTo>
                <a:lnTo>
                  <a:pt x="2510" y="5633"/>
                </a:lnTo>
                <a:lnTo>
                  <a:pt x="2524" y="5626"/>
                </a:lnTo>
                <a:lnTo>
                  <a:pt x="2539" y="5619"/>
                </a:lnTo>
                <a:lnTo>
                  <a:pt x="2555" y="5614"/>
                </a:lnTo>
                <a:lnTo>
                  <a:pt x="2570" y="5609"/>
                </a:lnTo>
                <a:lnTo>
                  <a:pt x="2586" y="5605"/>
                </a:lnTo>
                <a:lnTo>
                  <a:pt x="2602" y="5601"/>
                </a:lnTo>
                <a:lnTo>
                  <a:pt x="2617" y="5599"/>
                </a:lnTo>
                <a:lnTo>
                  <a:pt x="2634" y="5598"/>
                </a:lnTo>
                <a:lnTo>
                  <a:pt x="2649" y="5597"/>
                </a:lnTo>
                <a:lnTo>
                  <a:pt x="2665" y="5597"/>
                </a:lnTo>
                <a:lnTo>
                  <a:pt x="2681" y="5598"/>
                </a:lnTo>
                <a:lnTo>
                  <a:pt x="2696" y="5600"/>
                </a:lnTo>
                <a:lnTo>
                  <a:pt x="2710" y="5603"/>
                </a:lnTo>
                <a:lnTo>
                  <a:pt x="2726" y="5606"/>
                </a:lnTo>
                <a:lnTo>
                  <a:pt x="2740" y="5610"/>
                </a:lnTo>
                <a:lnTo>
                  <a:pt x="2754" y="5615"/>
                </a:lnTo>
                <a:lnTo>
                  <a:pt x="2770" y="5621"/>
                </a:lnTo>
                <a:lnTo>
                  <a:pt x="2784" y="5628"/>
                </a:lnTo>
                <a:lnTo>
                  <a:pt x="2798" y="5637"/>
                </a:lnTo>
                <a:lnTo>
                  <a:pt x="2814" y="5646"/>
                </a:lnTo>
                <a:lnTo>
                  <a:pt x="2828" y="5656"/>
                </a:lnTo>
                <a:lnTo>
                  <a:pt x="2843" y="5668"/>
                </a:lnTo>
                <a:lnTo>
                  <a:pt x="2859" y="5681"/>
                </a:lnTo>
                <a:lnTo>
                  <a:pt x="2874" y="5695"/>
                </a:lnTo>
                <a:lnTo>
                  <a:pt x="2890" y="5710"/>
                </a:lnTo>
                <a:lnTo>
                  <a:pt x="5766" y="8827"/>
                </a:lnTo>
                <a:lnTo>
                  <a:pt x="5766" y="2310"/>
                </a:lnTo>
                <a:lnTo>
                  <a:pt x="5767" y="2292"/>
                </a:lnTo>
                <a:lnTo>
                  <a:pt x="5768" y="2274"/>
                </a:lnTo>
                <a:lnTo>
                  <a:pt x="5771" y="2257"/>
                </a:lnTo>
                <a:lnTo>
                  <a:pt x="5774" y="2241"/>
                </a:lnTo>
                <a:lnTo>
                  <a:pt x="5778" y="2224"/>
                </a:lnTo>
                <a:lnTo>
                  <a:pt x="5783" y="2209"/>
                </a:lnTo>
                <a:lnTo>
                  <a:pt x="5788" y="2195"/>
                </a:lnTo>
                <a:lnTo>
                  <a:pt x="5795" y="2180"/>
                </a:lnTo>
                <a:lnTo>
                  <a:pt x="5802" y="2166"/>
                </a:lnTo>
                <a:lnTo>
                  <a:pt x="5811" y="2154"/>
                </a:lnTo>
                <a:lnTo>
                  <a:pt x="5819" y="2140"/>
                </a:lnTo>
                <a:lnTo>
                  <a:pt x="5829" y="2129"/>
                </a:lnTo>
                <a:lnTo>
                  <a:pt x="5838" y="2118"/>
                </a:lnTo>
                <a:lnTo>
                  <a:pt x="5849" y="2107"/>
                </a:lnTo>
                <a:lnTo>
                  <a:pt x="5861" y="2096"/>
                </a:lnTo>
                <a:lnTo>
                  <a:pt x="5872" y="2087"/>
                </a:lnTo>
                <a:lnTo>
                  <a:pt x="5884" y="2078"/>
                </a:lnTo>
                <a:lnTo>
                  <a:pt x="5897" y="2070"/>
                </a:lnTo>
                <a:lnTo>
                  <a:pt x="5910" y="2061"/>
                </a:lnTo>
                <a:lnTo>
                  <a:pt x="5923" y="2054"/>
                </a:lnTo>
                <a:lnTo>
                  <a:pt x="5938" y="2047"/>
                </a:lnTo>
                <a:lnTo>
                  <a:pt x="5952" y="2042"/>
                </a:lnTo>
                <a:lnTo>
                  <a:pt x="5966" y="2036"/>
                </a:lnTo>
                <a:lnTo>
                  <a:pt x="5982" y="2031"/>
                </a:lnTo>
                <a:lnTo>
                  <a:pt x="5996" y="2027"/>
                </a:lnTo>
                <a:lnTo>
                  <a:pt x="6011" y="2023"/>
                </a:lnTo>
                <a:lnTo>
                  <a:pt x="6027" y="2020"/>
                </a:lnTo>
                <a:lnTo>
                  <a:pt x="6043" y="2017"/>
                </a:lnTo>
                <a:lnTo>
                  <a:pt x="6058" y="2015"/>
                </a:lnTo>
                <a:lnTo>
                  <a:pt x="6074" y="2013"/>
                </a:lnTo>
                <a:lnTo>
                  <a:pt x="6090" y="2012"/>
                </a:lnTo>
                <a:lnTo>
                  <a:pt x="6106" y="2012"/>
                </a:lnTo>
                <a:lnTo>
                  <a:pt x="6122" y="2012"/>
                </a:lnTo>
                <a:lnTo>
                  <a:pt x="6138" y="2013"/>
                </a:lnTo>
                <a:lnTo>
                  <a:pt x="6153" y="2015"/>
                </a:lnTo>
                <a:lnTo>
                  <a:pt x="6170" y="2017"/>
                </a:lnTo>
                <a:lnTo>
                  <a:pt x="6185" y="2020"/>
                </a:lnTo>
                <a:lnTo>
                  <a:pt x="6201" y="2023"/>
                </a:lnTo>
                <a:lnTo>
                  <a:pt x="6216" y="2027"/>
                </a:lnTo>
                <a:lnTo>
                  <a:pt x="6231" y="2031"/>
                </a:lnTo>
                <a:lnTo>
                  <a:pt x="6246" y="2036"/>
                </a:lnTo>
                <a:lnTo>
                  <a:pt x="6260" y="2042"/>
                </a:lnTo>
                <a:lnTo>
                  <a:pt x="6274" y="2047"/>
                </a:lnTo>
                <a:lnTo>
                  <a:pt x="6289" y="2054"/>
                </a:lnTo>
                <a:lnTo>
                  <a:pt x="6302" y="2061"/>
                </a:lnTo>
                <a:lnTo>
                  <a:pt x="6315" y="2070"/>
                </a:lnTo>
                <a:lnTo>
                  <a:pt x="6327" y="2078"/>
                </a:lnTo>
                <a:lnTo>
                  <a:pt x="6340" y="2087"/>
                </a:lnTo>
                <a:lnTo>
                  <a:pt x="6351" y="2096"/>
                </a:lnTo>
                <a:lnTo>
                  <a:pt x="6362" y="2107"/>
                </a:lnTo>
                <a:lnTo>
                  <a:pt x="6374" y="2118"/>
                </a:lnTo>
                <a:lnTo>
                  <a:pt x="6383" y="2129"/>
                </a:lnTo>
                <a:lnTo>
                  <a:pt x="6393" y="2140"/>
                </a:lnTo>
                <a:lnTo>
                  <a:pt x="6401" y="2154"/>
                </a:lnTo>
                <a:lnTo>
                  <a:pt x="6409" y="2166"/>
                </a:lnTo>
                <a:lnTo>
                  <a:pt x="6417" y="2180"/>
                </a:lnTo>
                <a:lnTo>
                  <a:pt x="6424" y="2195"/>
                </a:lnTo>
                <a:lnTo>
                  <a:pt x="6429" y="2209"/>
                </a:lnTo>
                <a:lnTo>
                  <a:pt x="6434" y="2224"/>
                </a:lnTo>
                <a:lnTo>
                  <a:pt x="6438" y="2241"/>
                </a:lnTo>
                <a:lnTo>
                  <a:pt x="6442" y="2257"/>
                </a:lnTo>
                <a:lnTo>
                  <a:pt x="6444" y="2274"/>
                </a:lnTo>
                <a:lnTo>
                  <a:pt x="6445" y="2292"/>
                </a:lnTo>
                <a:lnTo>
                  <a:pt x="6446" y="2310"/>
                </a:lnTo>
                <a:lnTo>
                  <a:pt x="6446" y="8827"/>
                </a:lnTo>
                <a:lnTo>
                  <a:pt x="9308" y="5710"/>
                </a:lnTo>
                <a:lnTo>
                  <a:pt x="9321" y="5695"/>
                </a:lnTo>
                <a:lnTo>
                  <a:pt x="9335" y="5681"/>
                </a:lnTo>
                <a:lnTo>
                  <a:pt x="9349" y="5668"/>
                </a:lnTo>
                <a:lnTo>
                  <a:pt x="9363" y="5656"/>
                </a:lnTo>
                <a:lnTo>
                  <a:pt x="9377" y="5646"/>
                </a:lnTo>
                <a:lnTo>
                  <a:pt x="9393" y="5637"/>
                </a:lnTo>
                <a:lnTo>
                  <a:pt x="9407" y="5628"/>
                </a:lnTo>
                <a:lnTo>
                  <a:pt x="9423" y="5621"/>
                </a:lnTo>
                <a:lnTo>
                  <a:pt x="9438" y="5615"/>
                </a:lnTo>
                <a:lnTo>
                  <a:pt x="9453" y="5610"/>
                </a:lnTo>
                <a:lnTo>
                  <a:pt x="9470" y="5606"/>
                </a:lnTo>
                <a:lnTo>
                  <a:pt x="9485" y="5603"/>
                </a:lnTo>
                <a:lnTo>
                  <a:pt x="9501" y="5600"/>
                </a:lnTo>
                <a:lnTo>
                  <a:pt x="9517" y="5598"/>
                </a:lnTo>
                <a:lnTo>
                  <a:pt x="9533" y="5597"/>
                </a:lnTo>
                <a:lnTo>
                  <a:pt x="9548" y="5597"/>
                </a:lnTo>
                <a:lnTo>
                  <a:pt x="9565" y="5598"/>
                </a:lnTo>
                <a:lnTo>
                  <a:pt x="9580" y="5599"/>
                </a:lnTo>
                <a:lnTo>
                  <a:pt x="9595" y="5601"/>
                </a:lnTo>
                <a:lnTo>
                  <a:pt x="9611" y="5605"/>
                </a:lnTo>
                <a:lnTo>
                  <a:pt x="9626" y="5609"/>
                </a:lnTo>
                <a:lnTo>
                  <a:pt x="9642" y="5614"/>
                </a:lnTo>
                <a:lnTo>
                  <a:pt x="9657" y="5619"/>
                </a:lnTo>
                <a:lnTo>
                  <a:pt x="9671" y="5626"/>
                </a:lnTo>
                <a:lnTo>
                  <a:pt x="9686" y="5633"/>
                </a:lnTo>
                <a:lnTo>
                  <a:pt x="9700" y="5642"/>
                </a:lnTo>
                <a:lnTo>
                  <a:pt x="9713" y="5651"/>
                </a:lnTo>
                <a:lnTo>
                  <a:pt x="9727" y="5660"/>
                </a:lnTo>
                <a:lnTo>
                  <a:pt x="9739" y="5670"/>
                </a:lnTo>
                <a:lnTo>
                  <a:pt x="9752" y="5682"/>
                </a:lnTo>
                <a:lnTo>
                  <a:pt x="9763" y="5693"/>
                </a:lnTo>
                <a:lnTo>
                  <a:pt x="9776" y="5705"/>
                </a:lnTo>
                <a:lnTo>
                  <a:pt x="9786" y="5717"/>
                </a:lnTo>
                <a:lnTo>
                  <a:pt x="9797" y="5731"/>
                </a:lnTo>
                <a:lnTo>
                  <a:pt x="9806" y="5744"/>
                </a:lnTo>
                <a:lnTo>
                  <a:pt x="9817" y="5758"/>
                </a:lnTo>
                <a:lnTo>
                  <a:pt x="9825" y="5773"/>
                </a:lnTo>
                <a:lnTo>
                  <a:pt x="9833" y="5787"/>
                </a:lnTo>
                <a:lnTo>
                  <a:pt x="9840" y="5802"/>
                </a:lnTo>
                <a:lnTo>
                  <a:pt x="9847" y="5818"/>
                </a:lnTo>
                <a:lnTo>
                  <a:pt x="9853" y="5834"/>
                </a:lnTo>
                <a:lnTo>
                  <a:pt x="9859" y="5850"/>
                </a:lnTo>
                <a:lnTo>
                  <a:pt x="9864" y="5867"/>
                </a:lnTo>
                <a:lnTo>
                  <a:pt x="9868" y="5883"/>
                </a:lnTo>
                <a:lnTo>
                  <a:pt x="9871" y="5900"/>
                </a:lnTo>
                <a:lnTo>
                  <a:pt x="9873" y="5917"/>
                </a:lnTo>
                <a:lnTo>
                  <a:pt x="9874" y="5934"/>
                </a:lnTo>
                <a:lnTo>
                  <a:pt x="9875" y="5951"/>
                </a:lnTo>
                <a:lnTo>
                  <a:pt x="9874" y="5967"/>
                </a:lnTo>
                <a:lnTo>
                  <a:pt x="9873" y="5983"/>
                </a:lnTo>
                <a:lnTo>
                  <a:pt x="9871" y="6000"/>
                </a:lnTo>
                <a:lnTo>
                  <a:pt x="9869" y="6017"/>
                </a:lnTo>
                <a:lnTo>
                  <a:pt x="9866" y="6034"/>
                </a:lnTo>
                <a:lnTo>
                  <a:pt x="9862" y="6051"/>
                </a:lnTo>
                <a:lnTo>
                  <a:pt x="9856" y="6068"/>
                </a:lnTo>
                <a:lnTo>
                  <a:pt x="9851" y="6086"/>
                </a:lnTo>
                <a:lnTo>
                  <a:pt x="9845" y="6103"/>
                </a:lnTo>
                <a:lnTo>
                  <a:pt x="9838" y="6120"/>
                </a:lnTo>
                <a:lnTo>
                  <a:pt x="9830" y="6137"/>
                </a:lnTo>
                <a:lnTo>
                  <a:pt x="9821" y="6154"/>
                </a:lnTo>
                <a:lnTo>
                  <a:pt x="9810" y="6171"/>
                </a:lnTo>
                <a:lnTo>
                  <a:pt x="9800" y="6187"/>
                </a:lnTo>
                <a:lnTo>
                  <a:pt x="9788" y="6205"/>
                </a:lnTo>
                <a:lnTo>
                  <a:pt x="9776" y="6220"/>
                </a:lnTo>
                <a:lnTo>
                  <a:pt x="6376" y="9918"/>
                </a:lnTo>
                <a:lnTo>
                  <a:pt x="6359" y="9933"/>
                </a:lnTo>
                <a:lnTo>
                  <a:pt x="6343" y="9947"/>
                </a:lnTo>
                <a:lnTo>
                  <a:pt x="6327" y="9961"/>
                </a:lnTo>
                <a:lnTo>
                  <a:pt x="6311" y="9973"/>
                </a:lnTo>
                <a:lnTo>
                  <a:pt x="6295" y="9985"/>
                </a:lnTo>
                <a:lnTo>
                  <a:pt x="6278" y="9996"/>
                </a:lnTo>
                <a:lnTo>
                  <a:pt x="6262" y="10005"/>
                </a:lnTo>
                <a:lnTo>
                  <a:pt x="6246" y="10013"/>
                </a:lnTo>
                <a:lnTo>
                  <a:pt x="6229" y="10021"/>
                </a:lnTo>
                <a:lnTo>
                  <a:pt x="6212" y="10027"/>
                </a:lnTo>
                <a:lnTo>
                  <a:pt x="6195" y="10032"/>
                </a:lnTo>
                <a:lnTo>
                  <a:pt x="6178" y="10038"/>
                </a:lnTo>
                <a:lnTo>
                  <a:pt x="6161" y="10041"/>
                </a:lnTo>
                <a:lnTo>
                  <a:pt x="6142" y="10043"/>
                </a:lnTo>
                <a:lnTo>
                  <a:pt x="6125" y="10045"/>
                </a:lnTo>
                <a:lnTo>
                  <a:pt x="6106" y="10045"/>
                </a:lnTo>
                <a:lnTo>
                  <a:pt x="6090" y="10045"/>
                </a:lnTo>
                <a:lnTo>
                  <a:pt x="6073" y="10043"/>
                </a:lnTo>
                <a:lnTo>
                  <a:pt x="6055" y="10041"/>
                </a:lnTo>
                <a:lnTo>
                  <a:pt x="6038" y="10038"/>
                </a:lnTo>
                <a:lnTo>
                  <a:pt x="6019" y="10032"/>
                </a:lnTo>
                <a:lnTo>
                  <a:pt x="6001" y="10027"/>
                </a:lnTo>
                <a:lnTo>
                  <a:pt x="5983" y="10021"/>
                </a:lnTo>
                <a:lnTo>
                  <a:pt x="5964" y="10013"/>
                </a:lnTo>
                <a:lnTo>
                  <a:pt x="5946" y="10005"/>
                </a:lnTo>
                <a:lnTo>
                  <a:pt x="5927" y="9996"/>
                </a:lnTo>
                <a:lnTo>
                  <a:pt x="5909" y="9985"/>
                </a:lnTo>
                <a:lnTo>
                  <a:pt x="5890" y="9973"/>
                </a:lnTo>
                <a:lnTo>
                  <a:pt x="5873" y="9961"/>
                </a:lnTo>
                <a:lnTo>
                  <a:pt x="5856" y="9947"/>
                </a:lnTo>
                <a:lnTo>
                  <a:pt x="5839" y="9933"/>
                </a:lnTo>
                <a:lnTo>
                  <a:pt x="5823" y="9918"/>
                </a:lnTo>
                <a:lnTo>
                  <a:pt x="2423" y="6220"/>
                </a:lnTo>
                <a:close/>
              </a:path>
            </a:pathLst>
          </a:custGeom>
          <a:solidFill>
            <a:srgbClr val="0092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681038"/>
            <a:ext cx="9144000" cy="44624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50776" y="1492250"/>
            <a:ext cx="589360" cy="445877"/>
            <a:chOff x="526256" y="1925687"/>
            <a:chExt cx="733376" cy="554832"/>
          </a:xfrm>
        </p:grpSpPr>
        <p:sp>
          <p:nvSpPr>
            <p:cNvPr id="4" name="Freeform 3"/>
            <p:cNvSpPr/>
            <p:nvPr userDrawn="1"/>
          </p:nvSpPr>
          <p:spPr bwMode="auto">
            <a:xfrm>
              <a:off x="526256" y="1925687"/>
              <a:ext cx="354807" cy="554832"/>
            </a:xfrm>
            <a:custGeom>
              <a:avLst/>
              <a:gdLst>
                <a:gd name="connsiteX0" fmla="*/ 2382 w 354807"/>
                <a:gd name="connsiteY0" fmla="*/ 0 h 554832"/>
                <a:gd name="connsiteX1" fmla="*/ 354807 w 354807"/>
                <a:gd name="connsiteY1" fmla="*/ 0 h 554832"/>
                <a:gd name="connsiteX2" fmla="*/ 354807 w 354807"/>
                <a:gd name="connsiteY2" fmla="*/ 354807 h 554832"/>
                <a:gd name="connsiteX3" fmla="*/ 111919 w 354807"/>
                <a:gd name="connsiteY3" fmla="*/ 554832 h 554832"/>
                <a:gd name="connsiteX4" fmla="*/ 0 w 354807"/>
                <a:gd name="connsiteY4" fmla="*/ 552450 h 554832"/>
                <a:gd name="connsiteX5" fmla="*/ 157163 w 354807"/>
                <a:gd name="connsiteY5" fmla="*/ 352425 h 554832"/>
                <a:gd name="connsiteX6" fmla="*/ 4763 w 354807"/>
                <a:gd name="connsiteY6" fmla="*/ 352425 h 554832"/>
                <a:gd name="connsiteX7" fmla="*/ 2382 w 354807"/>
                <a:gd name="connsiteY7" fmla="*/ 0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807" h="554832">
                  <a:moveTo>
                    <a:pt x="2382" y="0"/>
                  </a:moveTo>
                  <a:lnTo>
                    <a:pt x="354807" y="0"/>
                  </a:lnTo>
                  <a:lnTo>
                    <a:pt x="354807" y="354807"/>
                  </a:lnTo>
                  <a:lnTo>
                    <a:pt x="111919" y="554832"/>
                  </a:lnTo>
                  <a:lnTo>
                    <a:pt x="0" y="552450"/>
                  </a:lnTo>
                  <a:lnTo>
                    <a:pt x="157163" y="352425"/>
                  </a:lnTo>
                  <a:lnTo>
                    <a:pt x="4763" y="352425"/>
                  </a:lnTo>
                  <a:cubicBezTo>
                    <a:pt x="3969" y="234950"/>
                    <a:pt x="3176" y="117475"/>
                    <a:pt x="2382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904825" y="1925687"/>
              <a:ext cx="354807" cy="554832"/>
            </a:xfrm>
            <a:custGeom>
              <a:avLst/>
              <a:gdLst>
                <a:gd name="connsiteX0" fmla="*/ 2382 w 354807"/>
                <a:gd name="connsiteY0" fmla="*/ 0 h 554832"/>
                <a:gd name="connsiteX1" fmla="*/ 354807 w 354807"/>
                <a:gd name="connsiteY1" fmla="*/ 0 h 554832"/>
                <a:gd name="connsiteX2" fmla="*/ 354807 w 354807"/>
                <a:gd name="connsiteY2" fmla="*/ 354807 h 554832"/>
                <a:gd name="connsiteX3" fmla="*/ 111919 w 354807"/>
                <a:gd name="connsiteY3" fmla="*/ 554832 h 554832"/>
                <a:gd name="connsiteX4" fmla="*/ 0 w 354807"/>
                <a:gd name="connsiteY4" fmla="*/ 552450 h 554832"/>
                <a:gd name="connsiteX5" fmla="*/ 157163 w 354807"/>
                <a:gd name="connsiteY5" fmla="*/ 352425 h 554832"/>
                <a:gd name="connsiteX6" fmla="*/ 4763 w 354807"/>
                <a:gd name="connsiteY6" fmla="*/ 352425 h 554832"/>
                <a:gd name="connsiteX7" fmla="*/ 2382 w 354807"/>
                <a:gd name="connsiteY7" fmla="*/ 0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807" h="554832">
                  <a:moveTo>
                    <a:pt x="2382" y="0"/>
                  </a:moveTo>
                  <a:lnTo>
                    <a:pt x="354807" y="0"/>
                  </a:lnTo>
                  <a:lnTo>
                    <a:pt x="354807" y="354807"/>
                  </a:lnTo>
                  <a:lnTo>
                    <a:pt x="111919" y="554832"/>
                  </a:lnTo>
                  <a:lnTo>
                    <a:pt x="0" y="552450"/>
                  </a:lnTo>
                  <a:lnTo>
                    <a:pt x="157163" y="352425"/>
                  </a:lnTo>
                  <a:lnTo>
                    <a:pt x="4763" y="352425"/>
                  </a:lnTo>
                  <a:cubicBezTo>
                    <a:pt x="3969" y="234950"/>
                    <a:pt x="3176" y="117475"/>
                    <a:pt x="2382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39750" y="3776662"/>
            <a:ext cx="6660542" cy="45719"/>
          </a:xfrm>
          <a:solidFill>
            <a:schemeClr val="bg2"/>
          </a:solidFill>
        </p:spPr>
        <p:txBody>
          <a:bodyPr tIns="10800000"/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187624" y="1492250"/>
            <a:ext cx="5292588" cy="2303463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1688243" y="2085975"/>
            <a:ext cx="1630363" cy="10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bg1"/>
                </a:solidFill>
                <a:cs typeface="Arial" charset="0"/>
              </a:rPr>
              <a:t>For at fremhæve tekst i 1. linje:</a:t>
            </a:r>
            <a:br>
              <a:rPr lang="da-DK" sz="1000" b="1" dirty="0">
                <a:solidFill>
                  <a:schemeClr val="bg1"/>
                </a:solidFill>
                <a:cs typeface="Arial" charset="0"/>
              </a:rPr>
            </a:br>
            <a:endParaRPr lang="da-DK" sz="10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/>
            <a:r>
              <a:rPr lang="da-DK" sz="1000" b="0" dirty="0">
                <a:solidFill>
                  <a:schemeClr val="bg1"/>
                </a:solidFill>
                <a:cs typeface="Arial" charset="0"/>
              </a:rPr>
              <a:t>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den tekst der skal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fremhæves,Vælg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skrifttype Arial 22 </a:t>
            </a:r>
            <a:r>
              <a:rPr lang="da-DK" sz="1000" b="0" baseline="0" dirty="0" err="1">
                <a:solidFill>
                  <a:schemeClr val="bg1"/>
                </a:solidFill>
                <a:cs typeface="Arial" charset="0"/>
              </a:rPr>
              <a:t>pt</a:t>
            </a:r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, farve nr. 5 fra venstre ”accent 1”</a:t>
            </a:r>
          </a:p>
          <a:p>
            <a:pPr algn="r" eaLnBrk="1" hangingPunct="1"/>
            <a:r>
              <a:rPr lang="da-DK" sz="1000" b="0" baseline="0" dirty="0">
                <a:solidFill>
                  <a:schemeClr val="bg1"/>
                </a:solidFill>
                <a:cs typeface="Arial" charset="0"/>
              </a:rPr>
              <a:t>  </a:t>
            </a:r>
            <a:endParaRPr lang="da-DK" sz="1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189012" y="4011910"/>
            <a:ext cx="5327203" cy="936328"/>
          </a:xfrm>
        </p:spPr>
        <p:txBody>
          <a:bodyPr/>
          <a:lstStyle>
            <a:lvl1pPr marL="0" indent="0">
              <a:spcBef>
                <a:spcPts val="384"/>
              </a:spcBef>
              <a:spcAft>
                <a:spcPts val="768"/>
              </a:spcAft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0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680864"/>
            <a:ext cx="8057083" cy="6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1" y="1573213"/>
            <a:ext cx="8061325" cy="33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051" name="Rectangle 27" hidden="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6935" y="4927500"/>
            <a:ext cx="21336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EDB37B5-FB1D-42A6-837E-2C293F80F16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03" name="bmkFld2PresentationTitle"/>
          <p:cNvSpPr txBox="1">
            <a:spLocks noChangeArrowheads="1"/>
          </p:cNvSpPr>
          <p:nvPr/>
        </p:nvSpPr>
        <p:spPr bwMode="auto">
          <a:xfrm>
            <a:off x="6300000" y="273600"/>
            <a:ext cx="1482725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da-DK" sz="1000" noProof="0">
                <a:solidFill>
                  <a:schemeClr val="tx2"/>
                </a:solidFill>
                <a:latin typeface="Arial" charset="0"/>
              </a:rPr>
              <a:t>Eltavlemontør-uddannelse</a:t>
            </a:r>
          </a:p>
        </p:txBody>
      </p:sp>
      <p:sp>
        <p:nvSpPr>
          <p:cNvPr id="1104" name="bmkFld2Day"/>
          <p:cNvSpPr>
            <a:spLocks noChangeAspect="1" noChangeArrowheads="1"/>
          </p:cNvSpPr>
          <p:nvPr/>
        </p:nvSpPr>
        <p:spPr bwMode="auto">
          <a:xfrm>
            <a:off x="7812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26.</a:t>
            </a:r>
          </a:p>
        </p:txBody>
      </p:sp>
      <p:sp>
        <p:nvSpPr>
          <p:cNvPr id="1105" name="bmkFld2Month"/>
          <p:cNvSpPr>
            <a:spLocks noChangeAspect="1" noChangeArrowheads="1"/>
          </p:cNvSpPr>
          <p:nvPr/>
        </p:nvSpPr>
        <p:spPr bwMode="auto">
          <a:xfrm>
            <a:off x="8118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okt.</a:t>
            </a:r>
          </a:p>
        </p:txBody>
      </p:sp>
      <p:sp>
        <p:nvSpPr>
          <p:cNvPr id="1106" name="bmkFld2Year"/>
          <p:cNvSpPr>
            <a:spLocks noChangeAspect="1" noChangeArrowheads="1"/>
          </p:cNvSpPr>
          <p:nvPr/>
        </p:nvSpPr>
        <p:spPr bwMode="auto">
          <a:xfrm>
            <a:off x="8424000" y="279000"/>
            <a:ext cx="252000" cy="252000"/>
          </a:xfrm>
          <a:prstGeom prst="ellips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a-DK" sz="800" noProof="0">
                <a:solidFill>
                  <a:schemeClr val="tx2"/>
                </a:solidFill>
                <a:latin typeface="Arial" charset="0"/>
              </a:rPr>
              <a:t> 18</a:t>
            </a:r>
          </a:p>
        </p:txBody>
      </p:sp>
      <p:sp>
        <p:nvSpPr>
          <p:cNvPr id="1107" name="bmkFld2AuthorName"/>
          <p:cNvSpPr txBox="1">
            <a:spLocks noChangeArrowheads="1"/>
          </p:cNvSpPr>
          <p:nvPr/>
        </p:nvSpPr>
        <p:spPr bwMode="auto">
          <a:xfrm>
            <a:off x="2052000" y="273600"/>
            <a:ext cx="3769200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da-DK" sz="1000" b="1" noProof="0">
                <a:solidFill>
                  <a:schemeClr val="tx2"/>
                </a:solidFill>
                <a:latin typeface="Arial" charset="0"/>
              </a:rPr>
              <a:t>Michael Boas Pedersen</a:t>
            </a:r>
          </a:p>
        </p:txBody>
      </p:sp>
      <p:sp>
        <p:nvSpPr>
          <p:cNvPr id="17" name="Freeform 84"/>
          <p:cNvSpPr>
            <a:spLocks noChangeAspect="1" noEditPoints="1"/>
          </p:cNvSpPr>
          <p:nvPr/>
        </p:nvSpPr>
        <p:spPr bwMode="auto">
          <a:xfrm>
            <a:off x="5923335" y="267681"/>
            <a:ext cx="273050" cy="274638"/>
          </a:xfrm>
          <a:custGeom>
            <a:avLst/>
            <a:gdLst/>
            <a:ahLst/>
            <a:cxnLst>
              <a:cxn ang="0">
                <a:pos x="5823" y="8684"/>
              </a:cxn>
              <a:cxn ang="0">
                <a:pos x="5673" y="8720"/>
              </a:cxn>
              <a:cxn ang="0">
                <a:pos x="5511" y="8692"/>
              </a:cxn>
              <a:cxn ang="0">
                <a:pos x="5362" y="8600"/>
              </a:cxn>
              <a:cxn ang="0">
                <a:pos x="5257" y="8464"/>
              </a:cxn>
              <a:cxn ang="0">
                <a:pos x="5212" y="8301"/>
              </a:cxn>
              <a:cxn ang="0">
                <a:pos x="5230" y="8130"/>
              </a:cxn>
              <a:cxn ang="0">
                <a:pos x="5315" y="7982"/>
              </a:cxn>
              <a:cxn ang="0">
                <a:pos x="2980" y="6202"/>
              </a:cxn>
              <a:cxn ang="0">
                <a:pos x="2823" y="6146"/>
              </a:cxn>
              <a:cxn ang="0">
                <a:pos x="2697" y="6037"/>
              </a:cxn>
              <a:cxn ang="0">
                <a:pos x="2620" y="5887"/>
              </a:cxn>
              <a:cxn ang="0">
                <a:pos x="2610" y="5712"/>
              </a:cxn>
              <a:cxn ang="0">
                <a:pos x="2672" y="5548"/>
              </a:cxn>
              <a:cxn ang="0">
                <a:pos x="2788" y="5417"/>
              </a:cxn>
              <a:cxn ang="0">
                <a:pos x="2938" y="5339"/>
              </a:cxn>
              <a:cxn ang="0">
                <a:pos x="5333" y="3589"/>
              </a:cxn>
              <a:cxn ang="0">
                <a:pos x="5265" y="3501"/>
              </a:cxn>
              <a:cxn ang="0">
                <a:pos x="5214" y="3334"/>
              </a:cxn>
              <a:cxn ang="0">
                <a:pos x="5226" y="3173"/>
              </a:cxn>
              <a:cxn ang="0">
                <a:pos x="5303" y="3021"/>
              </a:cxn>
              <a:cxn ang="0">
                <a:pos x="5432" y="2904"/>
              </a:cxn>
              <a:cxn ang="0">
                <a:pos x="5594" y="2841"/>
              </a:cxn>
              <a:cxn ang="0">
                <a:pos x="5770" y="2853"/>
              </a:cxn>
              <a:cxn ang="0">
                <a:pos x="5908" y="2926"/>
              </a:cxn>
              <a:cxn ang="0">
                <a:pos x="8690" y="5511"/>
              </a:cxn>
              <a:cxn ang="0">
                <a:pos x="8761" y="5683"/>
              </a:cxn>
              <a:cxn ang="0">
                <a:pos x="8761" y="5862"/>
              </a:cxn>
              <a:cxn ang="0">
                <a:pos x="8690" y="6042"/>
              </a:cxn>
              <a:cxn ang="0">
                <a:pos x="5224" y="974"/>
              </a:cxn>
              <a:cxn ang="0">
                <a:pos x="3434" y="1531"/>
              </a:cxn>
              <a:cxn ang="0">
                <a:pos x="2026" y="2703"/>
              </a:cxn>
              <a:cxn ang="0">
                <a:pos x="1153" y="4340"/>
              </a:cxn>
              <a:cxn ang="0">
                <a:pos x="963" y="6273"/>
              </a:cxn>
              <a:cxn ang="0">
                <a:pos x="1513" y="8087"/>
              </a:cxn>
              <a:cxn ang="0">
                <a:pos x="2673" y="9514"/>
              </a:cxn>
              <a:cxn ang="0">
                <a:pos x="4291" y="10401"/>
              </a:cxn>
              <a:cxn ang="0">
                <a:pos x="6206" y="10594"/>
              </a:cxn>
              <a:cxn ang="0">
                <a:pos x="8005" y="10035"/>
              </a:cxn>
              <a:cxn ang="0">
                <a:pos x="9420" y="8858"/>
              </a:cxn>
              <a:cxn ang="0">
                <a:pos x="10299" y="7218"/>
              </a:cxn>
              <a:cxn ang="0">
                <a:pos x="10490" y="5284"/>
              </a:cxn>
              <a:cxn ang="0">
                <a:pos x="9936" y="3473"/>
              </a:cxn>
              <a:cxn ang="0">
                <a:pos x="8770" y="2050"/>
              </a:cxn>
              <a:cxn ang="0">
                <a:pos x="7144" y="1166"/>
              </a:cxn>
              <a:cxn ang="0">
                <a:pos x="5420" y="11547"/>
              </a:cxn>
              <a:cxn ang="0">
                <a:pos x="3240" y="10987"/>
              </a:cxn>
              <a:cxn ang="0">
                <a:pos x="1487" y="9665"/>
              </a:cxn>
              <a:cxn ang="0">
                <a:pos x="348" y="7767"/>
              </a:cxn>
              <a:cxn ang="0">
                <a:pos x="7" y="5481"/>
              </a:cxn>
              <a:cxn ang="0">
                <a:pos x="565" y="3272"/>
              </a:cxn>
              <a:cxn ang="0">
                <a:pos x="1875" y="1500"/>
              </a:cxn>
              <a:cxn ang="0">
                <a:pos x="3752" y="350"/>
              </a:cxn>
              <a:cxn ang="0">
                <a:pos x="6008" y="8"/>
              </a:cxn>
              <a:cxn ang="0">
                <a:pos x="8193" y="569"/>
              </a:cxn>
              <a:cxn ang="0">
                <a:pos x="9944" y="1892"/>
              </a:cxn>
              <a:cxn ang="0">
                <a:pos x="11081" y="3790"/>
              </a:cxn>
              <a:cxn ang="0">
                <a:pos x="11419" y="6076"/>
              </a:cxn>
              <a:cxn ang="0">
                <a:pos x="10864" y="8285"/>
              </a:cxn>
              <a:cxn ang="0">
                <a:pos x="9557" y="10056"/>
              </a:cxn>
              <a:cxn ang="0">
                <a:pos x="7680" y="11206"/>
              </a:cxn>
            </a:cxnLst>
            <a:rect l="0" t="0" r="r" b="b"/>
            <a:pathLst>
              <a:path w="11427" h="11555">
                <a:moveTo>
                  <a:pt x="5979" y="8587"/>
                </a:moveTo>
                <a:lnTo>
                  <a:pt x="5951" y="8608"/>
                </a:lnTo>
                <a:lnTo>
                  <a:pt x="5919" y="8630"/>
                </a:lnTo>
                <a:lnTo>
                  <a:pt x="5902" y="8641"/>
                </a:lnTo>
                <a:lnTo>
                  <a:pt x="5884" y="8652"/>
                </a:lnTo>
                <a:lnTo>
                  <a:pt x="5865" y="8663"/>
                </a:lnTo>
                <a:lnTo>
                  <a:pt x="5844" y="8674"/>
                </a:lnTo>
                <a:lnTo>
                  <a:pt x="5823" y="8684"/>
                </a:lnTo>
                <a:lnTo>
                  <a:pt x="5802" y="8692"/>
                </a:lnTo>
                <a:lnTo>
                  <a:pt x="5780" y="8700"/>
                </a:lnTo>
                <a:lnTo>
                  <a:pt x="5757" y="8707"/>
                </a:lnTo>
                <a:lnTo>
                  <a:pt x="5733" y="8712"/>
                </a:lnTo>
                <a:lnTo>
                  <a:pt x="5709" y="8716"/>
                </a:lnTo>
                <a:lnTo>
                  <a:pt x="5697" y="8718"/>
                </a:lnTo>
                <a:lnTo>
                  <a:pt x="5685" y="8719"/>
                </a:lnTo>
                <a:lnTo>
                  <a:pt x="5673" y="8720"/>
                </a:lnTo>
                <a:lnTo>
                  <a:pt x="5661" y="8720"/>
                </a:lnTo>
                <a:lnTo>
                  <a:pt x="5639" y="8719"/>
                </a:lnTo>
                <a:lnTo>
                  <a:pt x="5616" y="8718"/>
                </a:lnTo>
                <a:lnTo>
                  <a:pt x="5594" y="8715"/>
                </a:lnTo>
                <a:lnTo>
                  <a:pt x="5573" y="8710"/>
                </a:lnTo>
                <a:lnTo>
                  <a:pt x="5552" y="8705"/>
                </a:lnTo>
                <a:lnTo>
                  <a:pt x="5531" y="8699"/>
                </a:lnTo>
                <a:lnTo>
                  <a:pt x="5511" y="8692"/>
                </a:lnTo>
                <a:lnTo>
                  <a:pt x="5490" y="8684"/>
                </a:lnTo>
                <a:lnTo>
                  <a:pt x="5470" y="8674"/>
                </a:lnTo>
                <a:lnTo>
                  <a:pt x="5451" y="8663"/>
                </a:lnTo>
                <a:lnTo>
                  <a:pt x="5432" y="8653"/>
                </a:lnTo>
                <a:lnTo>
                  <a:pt x="5414" y="8640"/>
                </a:lnTo>
                <a:lnTo>
                  <a:pt x="5396" y="8628"/>
                </a:lnTo>
                <a:lnTo>
                  <a:pt x="5378" y="8614"/>
                </a:lnTo>
                <a:lnTo>
                  <a:pt x="5362" y="8600"/>
                </a:lnTo>
                <a:lnTo>
                  <a:pt x="5346" y="8585"/>
                </a:lnTo>
                <a:lnTo>
                  <a:pt x="5331" y="8570"/>
                </a:lnTo>
                <a:lnTo>
                  <a:pt x="5317" y="8554"/>
                </a:lnTo>
                <a:lnTo>
                  <a:pt x="5303" y="8536"/>
                </a:lnTo>
                <a:lnTo>
                  <a:pt x="5291" y="8518"/>
                </a:lnTo>
                <a:lnTo>
                  <a:pt x="5279" y="8501"/>
                </a:lnTo>
                <a:lnTo>
                  <a:pt x="5267" y="8483"/>
                </a:lnTo>
                <a:lnTo>
                  <a:pt x="5257" y="8464"/>
                </a:lnTo>
                <a:lnTo>
                  <a:pt x="5248" y="8445"/>
                </a:lnTo>
                <a:lnTo>
                  <a:pt x="5239" y="8425"/>
                </a:lnTo>
                <a:lnTo>
                  <a:pt x="5232" y="8404"/>
                </a:lnTo>
                <a:lnTo>
                  <a:pt x="5226" y="8384"/>
                </a:lnTo>
                <a:lnTo>
                  <a:pt x="5221" y="8364"/>
                </a:lnTo>
                <a:lnTo>
                  <a:pt x="5216" y="8343"/>
                </a:lnTo>
                <a:lnTo>
                  <a:pt x="5213" y="8322"/>
                </a:lnTo>
                <a:lnTo>
                  <a:pt x="5212" y="8301"/>
                </a:lnTo>
                <a:lnTo>
                  <a:pt x="5211" y="8279"/>
                </a:lnTo>
                <a:lnTo>
                  <a:pt x="5211" y="8259"/>
                </a:lnTo>
                <a:lnTo>
                  <a:pt x="5212" y="8238"/>
                </a:lnTo>
                <a:lnTo>
                  <a:pt x="5214" y="8217"/>
                </a:lnTo>
                <a:lnTo>
                  <a:pt x="5217" y="8195"/>
                </a:lnTo>
                <a:lnTo>
                  <a:pt x="5220" y="8174"/>
                </a:lnTo>
                <a:lnTo>
                  <a:pt x="5225" y="8151"/>
                </a:lnTo>
                <a:lnTo>
                  <a:pt x="5230" y="8130"/>
                </a:lnTo>
                <a:lnTo>
                  <a:pt x="5237" y="8108"/>
                </a:lnTo>
                <a:lnTo>
                  <a:pt x="5245" y="8087"/>
                </a:lnTo>
                <a:lnTo>
                  <a:pt x="5254" y="8067"/>
                </a:lnTo>
                <a:lnTo>
                  <a:pt x="5265" y="8047"/>
                </a:lnTo>
                <a:lnTo>
                  <a:pt x="5278" y="8026"/>
                </a:lnTo>
                <a:lnTo>
                  <a:pt x="5292" y="8008"/>
                </a:lnTo>
                <a:lnTo>
                  <a:pt x="5307" y="7990"/>
                </a:lnTo>
                <a:lnTo>
                  <a:pt x="5315" y="7982"/>
                </a:lnTo>
                <a:lnTo>
                  <a:pt x="5324" y="7973"/>
                </a:lnTo>
                <a:lnTo>
                  <a:pt x="5333" y="7966"/>
                </a:lnTo>
                <a:lnTo>
                  <a:pt x="5343" y="7958"/>
                </a:lnTo>
                <a:lnTo>
                  <a:pt x="7274" y="6207"/>
                </a:lnTo>
                <a:lnTo>
                  <a:pt x="3042" y="6207"/>
                </a:lnTo>
                <a:lnTo>
                  <a:pt x="3021" y="6206"/>
                </a:lnTo>
                <a:lnTo>
                  <a:pt x="3000" y="6205"/>
                </a:lnTo>
                <a:lnTo>
                  <a:pt x="2980" y="6202"/>
                </a:lnTo>
                <a:lnTo>
                  <a:pt x="2958" y="6198"/>
                </a:lnTo>
                <a:lnTo>
                  <a:pt x="2938" y="6194"/>
                </a:lnTo>
                <a:lnTo>
                  <a:pt x="2918" y="6188"/>
                </a:lnTo>
                <a:lnTo>
                  <a:pt x="2898" y="6182"/>
                </a:lnTo>
                <a:lnTo>
                  <a:pt x="2879" y="6174"/>
                </a:lnTo>
                <a:lnTo>
                  <a:pt x="2860" y="6166"/>
                </a:lnTo>
                <a:lnTo>
                  <a:pt x="2841" y="6156"/>
                </a:lnTo>
                <a:lnTo>
                  <a:pt x="2823" y="6146"/>
                </a:lnTo>
                <a:lnTo>
                  <a:pt x="2805" y="6134"/>
                </a:lnTo>
                <a:lnTo>
                  <a:pt x="2788" y="6123"/>
                </a:lnTo>
                <a:lnTo>
                  <a:pt x="2771" y="6110"/>
                </a:lnTo>
                <a:lnTo>
                  <a:pt x="2755" y="6097"/>
                </a:lnTo>
                <a:lnTo>
                  <a:pt x="2740" y="6083"/>
                </a:lnTo>
                <a:lnTo>
                  <a:pt x="2724" y="6068"/>
                </a:lnTo>
                <a:lnTo>
                  <a:pt x="2710" y="6053"/>
                </a:lnTo>
                <a:lnTo>
                  <a:pt x="2697" y="6037"/>
                </a:lnTo>
                <a:lnTo>
                  <a:pt x="2684" y="6019"/>
                </a:lnTo>
                <a:lnTo>
                  <a:pt x="2672" y="6002"/>
                </a:lnTo>
                <a:lnTo>
                  <a:pt x="2661" y="5984"/>
                </a:lnTo>
                <a:lnTo>
                  <a:pt x="2651" y="5966"/>
                </a:lnTo>
                <a:lnTo>
                  <a:pt x="2642" y="5947"/>
                </a:lnTo>
                <a:lnTo>
                  <a:pt x="2634" y="5928"/>
                </a:lnTo>
                <a:lnTo>
                  <a:pt x="2627" y="5908"/>
                </a:lnTo>
                <a:lnTo>
                  <a:pt x="2620" y="5887"/>
                </a:lnTo>
                <a:lnTo>
                  <a:pt x="2614" y="5866"/>
                </a:lnTo>
                <a:lnTo>
                  <a:pt x="2610" y="5845"/>
                </a:lnTo>
                <a:lnTo>
                  <a:pt x="2607" y="5823"/>
                </a:lnTo>
                <a:lnTo>
                  <a:pt x="2606" y="5801"/>
                </a:lnTo>
                <a:lnTo>
                  <a:pt x="2605" y="5779"/>
                </a:lnTo>
                <a:lnTo>
                  <a:pt x="2606" y="5756"/>
                </a:lnTo>
                <a:lnTo>
                  <a:pt x="2607" y="5734"/>
                </a:lnTo>
                <a:lnTo>
                  <a:pt x="2610" y="5712"/>
                </a:lnTo>
                <a:lnTo>
                  <a:pt x="2614" y="5690"/>
                </a:lnTo>
                <a:lnTo>
                  <a:pt x="2620" y="5669"/>
                </a:lnTo>
                <a:lnTo>
                  <a:pt x="2627" y="5647"/>
                </a:lnTo>
                <a:lnTo>
                  <a:pt x="2634" y="5626"/>
                </a:lnTo>
                <a:lnTo>
                  <a:pt x="2642" y="5606"/>
                </a:lnTo>
                <a:lnTo>
                  <a:pt x="2651" y="5586"/>
                </a:lnTo>
                <a:lnTo>
                  <a:pt x="2661" y="5566"/>
                </a:lnTo>
                <a:lnTo>
                  <a:pt x="2672" y="5548"/>
                </a:lnTo>
                <a:lnTo>
                  <a:pt x="2684" y="5529"/>
                </a:lnTo>
                <a:lnTo>
                  <a:pt x="2697" y="5510"/>
                </a:lnTo>
                <a:lnTo>
                  <a:pt x="2710" y="5493"/>
                </a:lnTo>
                <a:lnTo>
                  <a:pt x="2724" y="5477"/>
                </a:lnTo>
                <a:lnTo>
                  <a:pt x="2740" y="5461"/>
                </a:lnTo>
                <a:lnTo>
                  <a:pt x="2755" y="5446"/>
                </a:lnTo>
                <a:lnTo>
                  <a:pt x="2771" y="5431"/>
                </a:lnTo>
                <a:lnTo>
                  <a:pt x="2788" y="5417"/>
                </a:lnTo>
                <a:lnTo>
                  <a:pt x="2805" y="5404"/>
                </a:lnTo>
                <a:lnTo>
                  <a:pt x="2823" y="5391"/>
                </a:lnTo>
                <a:lnTo>
                  <a:pt x="2841" y="5380"/>
                </a:lnTo>
                <a:lnTo>
                  <a:pt x="2860" y="5370"/>
                </a:lnTo>
                <a:lnTo>
                  <a:pt x="2879" y="5360"/>
                </a:lnTo>
                <a:lnTo>
                  <a:pt x="2898" y="5352"/>
                </a:lnTo>
                <a:lnTo>
                  <a:pt x="2918" y="5345"/>
                </a:lnTo>
                <a:lnTo>
                  <a:pt x="2938" y="5339"/>
                </a:lnTo>
                <a:lnTo>
                  <a:pt x="2958" y="5333"/>
                </a:lnTo>
                <a:lnTo>
                  <a:pt x="2980" y="5329"/>
                </a:lnTo>
                <a:lnTo>
                  <a:pt x="3000" y="5326"/>
                </a:lnTo>
                <a:lnTo>
                  <a:pt x="3021" y="5324"/>
                </a:lnTo>
                <a:lnTo>
                  <a:pt x="3042" y="5323"/>
                </a:lnTo>
                <a:lnTo>
                  <a:pt x="7274" y="5323"/>
                </a:lnTo>
                <a:lnTo>
                  <a:pt x="5343" y="3598"/>
                </a:lnTo>
                <a:lnTo>
                  <a:pt x="5333" y="3589"/>
                </a:lnTo>
                <a:lnTo>
                  <a:pt x="5324" y="3580"/>
                </a:lnTo>
                <a:lnTo>
                  <a:pt x="5315" y="3571"/>
                </a:lnTo>
                <a:lnTo>
                  <a:pt x="5307" y="3561"/>
                </a:lnTo>
                <a:lnTo>
                  <a:pt x="5299" y="3552"/>
                </a:lnTo>
                <a:lnTo>
                  <a:pt x="5292" y="3542"/>
                </a:lnTo>
                <a:lnTo>
                  <a:pt x="5285" y="3532"/>
                </a:lnTo>
                <a:lnTo>
                  <a:pt x="5278" y="3522"/>
                </a:lnTo>
                <a:lnTo>
                  <a:pt x="5265" y="3501"/>
                </a:lnTo>
                <a:lnTo>
                  <a:pt x="5254" y="3480"/>
                </a:lnTo>
                <a:lnTo>
                  <a:pt x="5245" y="3459"/>
                </a:lnTo>
                <a:lnTo>
                  <a:pt x="5237" y="3438"/>
                </a:lnTo>
                <a:lnTo>
                  <a:pt x="5230" y="3417"/>
                </a:lnTo>
                <a:lnTo>
                  <a:pt x="5225" y="3396"/>
                </a:lnTo>
                <a:lnTo>
                  <a:pt x="5220" y="3374"/>
                </a:lnTo>
                <a:lnTo>
                  <a:pt x="5217" y="3354"/>
                </a:lnTo>
                <a:lnTo>
                  <a:pt x="5214" y="3334"/>
                </a:lnTo>
                <a:lnTo>
                  <a:pt x="5212" y="3314"/>
                </a:lnTo>
                <a:lnTo>
                  <a:pt x="5211" y="3295"/>
                </a:lnTo>
                <a:lnTo>
                  <a:pt x="5211" y="3277"/>
                </a:lnTo>
                <a:lnTo>
                  <a:pt x="5212" y="3257"/>
                </a:lnTo>
                <a:lnTo>
                  <a:pt x="5213" y="3235"/>
                </a:lnTo>
                <a:lnTo>
                  <a:pt x="5216" y="3214"/>
                </a:lnTo>
                <a:lnTo>
                  <a:pt x="5221" y="3193"/>
                </a:lnTo>
                <a:lnTo>
                  <a:pt x="5226" y="3173"/>
                </a:lnTo>
                <a:lnTo>
                  <a:pt x="5232" y="3153"/>
                </a:lnTo>
                <a:lnTo>
                  <a:pt x="5239" y="3133"/>
                </a:lnTo>
                <a:lnTo>
                  <a:pt x="5248" y="3112"/>
                </a:lnTo>
                <a:lnTo>
                  <a:pt x="5257" y="3093"/>
                </a:lnTo>
                <a:lnTo>
                  <a:pt x="5267" y="3074"/>
                </a:lnTo>
                <a:lnTo>
                  <a:pt x="5279" y="3056"/>
                </a:lnTo>
                <a:lnTo>
                  <a:pt x="5291" y="3038"/>
                </a:lnTo>
                <a:lnTo>
                  <a:pt x="5303" y="3021"/>
                </a:lnTo>
                <a:lnTo>
                  <a:pt x="5317" y="3004"/>
                </a:lnTo>
                <a:lnTo>
                  <a:pt x="5331" y="2987"/>
                </a:lnTo>
                <a:lnTo>
                  <a:pt x="5346" y="2971"/>
                </a:lnTo>
                <a:lnTo>
                  <a:pt x="5362" y="2956"/>
                </a:lnTo>
                <a:lnTo>
                  <a:pt x="5378" y="2942"/>
                </a:lnTo>
                <a:lnTo>
                  <a:pt x="5396" y="2928"/>
                </a:lnTo>
                <a:lnTo>
                  <a:pt x="5414" y="2916"/>
                </a:lnTo>
                <a:lnTo>
                  <a:pt x="5432" y="2904"/>
                </a:lnTo>
                <a:lnTo>
                  <a:pt x="5451" y="2893"/>
                </a:lnTo>
                <a:lnTo>
                  <a:pt x="5470" y="2883"/>
                </a:lnTo>
                <a:lnTo>
                  <a:pt x="5490" y="2872"/>
                </a:lnTo>
                <a:lnTo>
                  <a:pt x="5511" y="2864"/>
                </a:lnTo>
                <a:lnTo>
                  <a:pt x="5531" y="2857"/>
                </a:lnTo>
                <a:lnTo>
                  <a:pt x="5552" y="2850"/>
                </a:lnTo>
                <a:lnTo>
                  <a:pt x="5573" y="2845"/>
                </a:lnTo>
                <a:lnTo>
                  <a:pt x="5594" y="2841"/>
                </a:lnTo>
                <a:lnTo>
                  <a:pt x="5616" y="2838"/>
                </a:lnTo>
                <a:lnTo>
                  <a:pt x="5639" y="2836"/>
                </a:lnTo>
                <a:lnTo>
                  <a:pt x="5661" y="2835"/>
                </a:lnTo>
                <a:lnTo>
                  <a:pt x="5683" y="2836"/>
                </a:lnTo>
                <a:lnTo>
                  <a:pt x="5705" y="2838"/>
                </a:lnTo>
                <a:lnTo>
                  <a:pt x="5726" y="2842"/>
                </a:lnTo>
                <a:lnTo>
                  <a:pt x="5749" y="2847"/>
                </a:lnTo>
                <a:lnTo>
                  <a:pt x="5770" y="2853"/>
                </a:lnTo>
                <a:lnTo>
                  <a:pt x="5790" y="2859"/>
                </a:lnTo>
                <a:lnTo>
                  <a:pt x="5810" y="2867"/>
                </a:lnTo>
                <a:lnTo>
                  <a:pt x="5829" y="2875"/>
                </a:lnTo>
                <a:lnTo>
                  <a:pt x="5846" y="2886"/>
                </a:lnTo>
                <a:lnTo>
                  <a:pt x="5864" y="2895"/>
                </a:lnTo>
                <a:lnTo>
                  <a:pt x="5880" y="2905"/>
                </a:lnTo>
                <a:lnTo>
                  <a:pt x="5895" y="2915"/>
                </a:lnTo>
                <a:lnTo>
                  <a:pt x="5908" y="2926"/>
                </a:lnTo>
                <a:lnTo>
                  <a:pt x="5920" y="2936"/>
                </a:lnTo>
                <a:lnTo>
                  <a:pt x="5930" y="2946"/>
                </a:lnTo>
                <a:lnTo>
                  <a:pt x="5938" y="2957"/>
                </a:lnTo>
                <a:lnTo>
                  <a:pt x="8622" y="5431"/>
                </a:lnTo>
                <a:lnTo>
                  <a:pt x="8642" y="5451"/>
                </a:lnTo>
                <a:lnTo>
                  <a:pt x="8660" y="5471"/>
                </a:lnTo>
                <a:lnTo>
                  <a:pt x="8676" y="5491"/>
                </a:lnTo>
                <a:lnTo>
                  <a:pt x="8690" y="5511"/>
                </a:lnTo>
                <a:lnTo>
                  <a:pt x="8703" y="5532"/>
                </a:lnTo>
                <a:lnTo>
                  <a:pt x="8715" y="5553"/>
                </a:lnTo>
                <a:lnTo>
                  <a:pt x="8726" y="5574"/>
                </a:lnTo>
                <a:lnTo>
                  <a:pt x="8735" y="5594"/>
                </a:lnTo>
                <a:lnTo>
                  <a:pt x="8743" y="5616"/>
                </a:lnTo>
                <a:lnTo>
                  <a:pt x="8751" y="5637"/>
                </a:lnTo>
                <a:lnTo>
                  <a:pt x="8756" y="5661"/>
                </a:lnTo>
                <a:lnTo>
                  <a:pt x="8761" y="5683"/>
                </a:lnTo>
                <a:lnTo>
                  <a:pt x="8764" y="5706"/>
                </a:lnTo>
                <a:lnTo>
                  <a:pt x="8767" y="5730"/>
                </a:lnTo>
                <a:lnTo>
                  <a:pt x="8768" y="5753"/>
                </a:lnTo>
                <a:lnTo>
                  <a:pt x="8769" y="5779"/>
                </a:lnTo>
                <a:lnTo>
                  <a:pt x="8768" y="5799"/>
                </a:lnTo>
                <a:lnTo>
                  <a:pt x="8767" y="5820"/>
                </a:lnTo>
                <a:lnTo>
                  <a:pt x="8764" y="5841"/>
                </a:lnTo>
                <a:lnTo>
                  <a:pt x="8761" y="5862"/>
                </a:lnTo>
                <a:lnTo>
                  <a:pt x="8756" y="5885"/>
                </a:lnTo>
                <a:lnTo>
                  <a:pt x="8751" y="5907"/>
                </a:lnTo>
                <a:lnTo>
                  <a:pt x="8743" y="5930"/>
                </a:lnTo>
                <a:lnTo>
                  <a:pt x="8735" y="5952"/>
                </a:lnTo>
                <a:lnTo>
                  <a:pt x="8726" y="5975"/>
                </a:lnTo>
                <a:lnTo>
                  <a:pt x="8715" y="5997"/>
                </a:lnTo>
                <a:lnTo>
                  <a:pt x="8703" y="6019"/>
                </a:lnTo>
                <a:lnTo>
                  <a:pt x="8690" y="6042"/>
                </a:lnTo>
                <a:lnTo>
                  <a:pt x="8676" y="6064"/>
                </a:lnTo>
                <a:lnTo>
                  <a:pt x="8660" y="6085"/>
                </a:lnTo>
                <a:lnTo>
                  <a:pt x="8642" y="6105"/>
                </a:lnTo>
                <a:lnTo>
                  <a:pt x="8622" y="6125"/>
                </a:lnTo>
                <a:lnTo>
                  <a:pt x="5979" y="8587"/>
                </a:lnTo>
                <a:close/>
                <a:moveTo>
                  <a:pt x="5713" y="949"/>
                </a:moveTo>
                <a:lnTo>
                  <a:pt x="5467" y="955"/>
                </a:lnTo>
                <a:lnTo>
                  <a:pt x="5224" y="974"/>
                </a:lnTo>
                <a:lnTo>
                  <a:pt x="4984" y="1005"/>
                </a:lnTo>
                <a:lnTo>
                  <a:pt x="4749" y="1047"/>
                </a:lnTo>
                <a:lnTo>
                  <a:pt x="4517" y="1101"/>
                </a:lnTo>
                <a:lnTo>
                  <a:pt x="4291" y="1166"/>
                </a:lnTo>
                <a:lnTo>
                  <a:pt x="4068" y="1242"/>
                </a:lnTo>
                <a:lnTo>
                  <a:pt x="3851" y="1328"/>
                </a:lnTo>
                <a:lnTo>
                  <a:pt x="3639" y="1424"/>
                </a:lnTo>
                <a:lnTo>
                  <a:pt x="3434" y="1531"/>
                </a:lnTo>
                <a:lnTo>
                  <a:pt x="3234" y="1647"/>
                </a:lnTo>
                <a:lnTo>
                  <a:pt x="3040" y="1772"/>
                </a:lnTo>
                <a:lnTo>
                  <a:pt x="2853" y="1907"/>
                </a:lnTo>
                <a:lnTo>
                  <a:pt x="2673" y="2050"/>
                </a:lnTo>
                <a:lnTo>
                  <a:pt x="2500" y="2201"/>
                </a:lnTo>
                <a:lnTo>
                  <a:pt x="2334" y="2360"/>
                </a:lnTo>
                <a:lnTo>
                  <a:pt x="2176" y="2529"/>
                </a:lnTo>
                <a:lnTo>
                  <a:pt x="2026" y="2703"/>
                </a:lnTo>
                <a:lnTo>
                  <a:pt x="1884" y="2886"/>
                </a:lnTo>
                <a:lnTo>
                  <a:pt x="1752" y="3075"/>
                </a:lnTo>
                <a:lnTo>
                  <a:pt x="1628" y="3271"/>
                </a:lnTo>
                <a:lnTo>
                  <a:pt x="1513" y="3473"/>
                </a:lnTo>
                <a:lnTo>
                  <a:pt x="1408" y="3682"/>
                </a:lnTo>
                <a:lnTo>
                  <a:pt x="1312" y="3896"/>
                </a:lnTo>
                <a:lnTo>
                  <a:pt x="1228" y="4115"/>
                </a:lnTo>
                <a:lnTo>
                  <a:pt x="1153" y="4340"/>
                </a:lnTo>
                <a:lnTo>
                  <a:pt x="1088" y="4569"/>
                </a:lnTo>
                <a:lnTo>
                  <a:pt x="1035" y="4803"/>
                </a:lnTo>
                <a:lnTo>
                  <a:pt x="993" y="5042"/>
                </a:lnTo>
                <a:lnTo>
                  <a:pt x="963" y="5284"/>
                </a:lnTo>
                <a:lnTo>
                  <a:pt x="945" y="5530"/>
                </a:lnTo>
                <a:lnTo>
                  <a:pt x="939" y="5779"/>
                </a:lnTo>
                <a:lnTo>
                  <a:pt x="945" y="6028"/>
                </a:lnTo>
                <a:lnTo>
                  <a:pt x="963" y="6273"/>
                </a:lnTo>
                <a:lnTo>
                  <a:pt x="993" y="6516"/>
                </a:lnTo>
                <a:lnTo>
                  <a:pt x="1035" y="6754"/>
                </a:lnTo>
                <a:lnTo>
                  <a:pt x="1088" y="6989"/>
                </a:lnTo>
                <a:lnTo>
                  <a:pt x="1153" y="7218"/>
                </a:lnTo>
                <a:lnTo>
                  <a:pt x="1228" y="7444"/>
                </a:lnTo>
                <a:lnTo>
                  <a:pt x="1312" y="7663"/>
                </a:lnTo>
                <a:lnTo>
                  <a:pt x="1408" y="7878"/>
                </a:lnTo>
                <a:lnTo>
                  <a:pt x="1513" y="8087"/>
                </a:lnTo>
                <a:lnTo>
                  <a:pt x="1628" y="8289"/>
                </a:lnTo>
                <a:lnTo>
                  <a:pt x="1752" y="8486"/>
                </a:lnTo>
                <a:lnTo>
                  <a:pt x="1884" y="8676"/>
                </a:lnTo>
                <a:lnTo>
                  <a:pt x="2026" y="8858"/>
                </a:lnTo>
                <a:lnTo>
                  <a:pt x="2176" y="9033"/>
                </a:lnTo>
                <a:lnTo>
                  <a:pt x="2334" y="9202"/>
                </a:lnTo>
                <a:lnTo>
                  <a:pt x="2500" y="9362"/>
                </a:lnTo>
                <a:lnTo>
                  <a:pt x="2673" y="9514"/>
                </a:lnTo>
                <a:lnTo>
                  <a:pt x="2853" y="9658"/>
                </a:lnTo>
                <a:lnTo>
                  <a:pt x="3040" y="9792"/>
                </a:lnTo>
                <a:lnTo>
                  <a:pt x="3234" y="9918"/>
                </a:lnTo>
                <a:lnTo>
                  <a:pt x="3434" y="10035"/>
                </a:lnTo>
                <a:lnTo>
                  <a:pt x="3639" y="10142"/>
                </a:lnTo>
                <a:lnTo>
                  <a:pt x="3851" y="10239"/>
                </a:lnTo>
                <a:lnTo>
                  <a:pt x="4068" y="10326"/>
                </a:lnTo>
                <a:lnTo>
                  <a:pt x="4291" y="10401"/>
                </a:lnTo>
                <a:lnTo>
                  <a:pt x="4517" y="10467"/>
                </a:lnTo>
                <a:lnTo>
                  <a:pt x="4749" y="10520"/>
                </a:lnTo>
                <a:lnTo>
                  <a:pt x="4984" y="10564"/>
                </a:lnTo>
                <a:lnTo>
                  <a:pt x="5224" y="10594"/>
                </a:lnTo>
                <a:lnTo>
                  <a:pt x="5467" y="10613"/>
                </a:lnTo>
                <a:lnTo>
                  <a:pt x="5713" y="10619"/>
                </a:lnTo>
                <a:lnTo>
                  <a:pt x="5960" y="10613"/>
                </a:lnTo>
                <a:lnTo>
                  <a:pt x="6206" y="10594"/>
                </a:lnTo>
                <a:lnTo>
                  <a:pt x="6446" y="10564"/>
                </a:lnTo>
                <a:lnTo>
                  <a:pt x="6683" y="10520"/>
                </a:lnTo>
                <a:lnTo>
                  <a:pt x="6916" y="10467"/>
                </a:lnTo>
                <a:lnTo>
                  <a:pt x="7144" y="10401"/>
                </a:lnTo>
                <a:lnTo>
                  <a:pt x="7367" y="10326"/>
                </a:lnTo>
                <a:lnTo>
                  <a:pt x="7584" y="10239"/>
                </a:lnTo>
                <a:lnTo>
                  <a:pt x="7797" y="10142"/>
                </a:lnTo>
                <a:lnTo>
                  <a:pt x="8005" y="10035"/>
                </a:lnTo>
                <a:lnTo>
                  <a:pt x="8206" y="9918"/>
                </a:lnTo>
                <a:lnTo>
                  <a:pt x="8401" y="9792"/>
                </a:lnTo>
                <a:lnTo>
                  <a:pt x="8588" y="9658"/>
                </a:lnTo>
                <a:lnTo>
                  <a:pt x="8770" y="9514"/>
                </a:lnTo>
                <a:lnTo>
                  <a:pt x="8944" y="9362"/>
                </a:lnTo>
                <a:lnTo>
                  <a:pt x="9111" y="9202"/>
                </a:lnTo>
                <a:lnTo>
                  <a:pt x="9269" y="9033"/>
                </a:lnTo>
                <a:lnTo>
                  <a:pt x="9420" y="8858"/>
                </a:lnTo>
                <a:lnTo>
                  <a:pt x="9563" y="8676"/>
                </a:lnTo>
                <a:lnTo>
                  <a:pt x="9696" y="8486"/>
                </a:lnTo>
                <a:lnTo>
                  <a:pt x="9821" y="8289"/>
                </a:lnTo>
                <a:lnTo>
                  <a:pt x="9936" y="8087"/>
                </a:lnTo>
                <a:lnTo>
                  <a:pt x="10042" y="7878"/>
                </a:lnTo>
                <a:lnTo>
                  <a:pt x="10138" y="7663"/>
                </a:lnTo>
                <a:lnTo>
                  <a:pt x="10223" y="7444"/>
                </a:lnTo>
                <a:lnTo>
                  <a:pt x="10299" y="7218"/>
                </a:lnTo>
                <a:lnTo>
                  <a:pt x="10363" y="6989"/>
                </a:lnTo>
                <a:lnTo>
                  <a:pt x="10417" y="6754"/>
                </a:lnTo>
                <a:lnTo>
                  <a:pt x="10458" y="6516"/>
                </a:lnTo>
                <a:lnTo>
                  <a:pt x="10490" y="6273"/>
                </a:lnTo>
                <a:lnTo>
                  <a:pt x="10508" y="6028"/>
                </a:lnTo>
                <a:lnTo>
                  <a:pt x="10514" y="5779"/>
                </a:lnTo>
                <a:lnTo>
                  <a:pt x="10508" y="5530"/>
                </a:lnTo>
                <a:lnTo>
                  <a:pt x="10490" y="5284"/>
                </a:lnTo>
                <a:lnTo>
                  <a:pt x="10458" y="5042"/>
                </a:lnTo>
                <a:lnTo>
                  <a:pt x="10417" y="4803"/>
                </a:lnTo>
                <a:lnTo>
                  <a:pt x="10363" y="4569"/>
                </a:lnTo>
                <a:lnTo>
                  <a:pt x="10299" y="4340"/>
                </a:lnTo>
                <a:lnTo>
                  <a:pt x="10223" y="4115"/>
                </a:lnTo>
                <a:lnTo>
                  <a:pt x="10138" y="3896"/>
                </a:lnTo>
                <a:lnTo>
                  <a:pt x="10042" y="3682"/>
                </a:lnTo>
                <a:lnTo>
                  <a:pt x="9936" y="3473"/>
                </a:lnTo>
                <a:lnTo>
                  <a:pt x="9821" y="3271"/>
                </a:lnTo>
                <a:lnTo>
                  <a:pt x="9696" y="3075"/>
                </a:lnTo>
                <a:lnTo>
                  <a:pt x="9563" y="2886"/>
                </a:lnTo>
                <a:lnTo>
                  <a:pt x="9420" y="2703"/>
                </a:lnTo>
                <a:lnTo>
                  <a:pt x="9269" y="2529"/>
                </a:lnTo>
                <a:lnTo>
                  <a:pt x="9111" y="2360"/>
                </a:lnTo>
                <a:lnTo>
                  <a:pt x="8944" y="2201"/>
                </a:lnTo>
                <a:lnTo>
                  <a:pt x="8770" y="2050"/>
                </a:lnTo>
                <a:lnTo>
                  <a:pt x="8588" y="1907"/>
                </a:lnTo>
                <a:lnTo>
                  <a:pt x="8401" y="1772"/>
                </a:lnTo>
                <a:lnTo>
                  <a:pt x="8206" y="1647"/>
                </a:lnTo>
                <a:lnTo>
                  <a:pt x="8005" y="1531"/>
                </a:lnTo>
                <a:lnTo>
                  <a:pt x="7797" y="1424"/>
                </a:lnTo>
                <a:lnTo>
                  <a:pt x="7584" y="1328"/>
                </a:lnTo>
                <a:lnTo>
                  <a:pt x="7367" y="1242"/>
                </a:lnTo>
                <a:lnTo>
                  <a:pt x="7144" y="1166"/>
                </a:lnTo>
                <a:lnTo>
                  <a:pt x="6916" y="1101"/>
                </a:lnTo>
                <a:lnTo>
                  <a:pt x="6683" y="1047"/>
                </a:lnTo>
                <a:lnTo>
                  <a:pt x="6446" y="1005"/>
                </a:lnTo>
                <a:lnTo>
                  <a:pt x="6206" y="974"/>
                </a:lnTo>
                <a:lnTo>
                  <a:pt x="5960" y="955"/>
                </a:lnTo>
                <a:lnTo>
                  <a:pt x="5713" y="949"/>
                </a:lnTo>
                <a:close/>
                <a:moveTo>
                  <a:pt x="5713" y="11555"/>
                </a:moveTo>
                <a:lnTo>
                  <a:pt x="5420" y="11547"/>
                </a:lnTo>
                <a:lnTo>
                  <a:pt x="5130" y="11525"/>
                </a:lnTo>
                <a:lnTo>
                  <a:pt x="4845" y="11489"/>
                </a:lnTo>
                <a:lnTo>
                  <a:pt x="4564" y="11438"/>
                </a:lnTo>
                <a:lnTo>
                  <a:pt x="4288" y="11374"/>
                </a:lnTo>
                <a:lnTo>
                  <a:pt x="4018" y="11296"/>
                </a:lnTo>
                <a:lnTo>
                  <a:pt x="3752" y="11206"/>
                </a:lnTo>
                <a:lnTo>
                  <a:pt x="3493" y="11102"/>
                </a:lnTo>
                <a:lnTo>
                  <a:pt x="3240" y="10987"/>
                </a:lnTo>
                <a:lnTo>
                  <a:pt x="2994" y="10859"/>
                </a:lnTo>
                <a:lnTo>
                  <a:pt x="2754" y="10721"/>
                </a:lnTo>
                <a:lnTo>
                  <a:pt x="2523" y="10571"/>
                </a:lnTo>
                <a:lnTo>
                  <a:pt x="2299" y="10409"/>
                </a:lnTo>
                <a:lnTo>
                  <a:pt x="2083" y="10238"/>
                </a:lnTo>
                <a:lnTo>
                  <a:pt x="1875" y="10056"/>
                </a:lnTo>
                <a:lnTo>
                  <a:pt x="1676" y="9865"/>
                </a:lnTo>
                <a:lnTo>
                  <a:pt x="1487" y="9665"/>
                </a:lnTo>
                <a:lnTo>
                  <a:pt x="1307" y="9456"/>
                </a:lnTo>
                <a:lnTo>
                  <a:pt x="1138" y="9237"/>
                </a:lnTo>
                <a:lnTo>
                  <a:pt x="977" y="9011"/>
                </a:lnTo>
                <a:lnTo>
                  <a:pt x="829" y="8776"/>
                </a:lnTo>
                <a:lnTo>
                  <a:pt x="691" y="8534"/>
                </a:lnTo>
                <a:lnTo>
                  <a:pt x="565" y="8285"/>
                </a:lnTo>
                <a:lnTo>
                  <a:pt x="450" y="8029"/>
                </a:lnTo>
                <a:lnTo>
                  <a:pt x="348" y="7767"/>
                </a:lnTo>
                <a:lnTo>
                  <a:pt x="257" y="7498"/>
                </a:lnTo>
                <a:lnTo>
                  <a:pt x="180" y="7224"/>
                </a:lnTo>
                <a:lnTo>
                  <a:pt x="116" y="6944"/>
                </a:lnTo>
                <a:lnTo>
                  <a:pt x="65" y="6660"/>
                </a:lnTo>
                <a:lnTo>
                  <a:pt x="29" y="6370"/>
                </a:lnTo>
                <a:lnTo>
                  <a:pt x="7" y="6076"/>
                </a:lnTo>
                <a:lnTo>
                  <a:pt x="0" y="5779"/>
                </a:lnTo>
                <a:lnTo>
                  <a:pt x="7" y="5481"/>
                </a:lnTo>
                <a:lnTo>
                  <a:pt x="29" y="5187"/>
                </a:lnTo>
                <a:lnTo>
                  <a:pt x="65" y="4898"/>
                </a:lnTo>
                <a:lnTo>
                  <a:pt x="116" y="4612"/>
                </a:lnTo>
                <a:lnTo>
                  <a:pt x="180" y="4333"/>
                </a:lnTo>
                <a:lnTo>
                  <a:pt x="257" y="4058"/>
                </a:lnTo>
                <a:lnTo>
                  <a:pt x="348" y="3790"/>
                </a:lnTo>
                <a:lnTo>
                  <a:pt x="450" y="3527"/>
                </a:lnTo>
                <a:lnTo>
                  <a:pt x="565" y="3272"/>
                </a:lnTo>
                <a:lnTo>
                  <a:pt x="691" y="3022"/>
                </a:lnTo>
                <a:lnTo>
                  <a:pt x="829" y="2780"/>
                </a:lnTo>
                <a:lnTo>
                  <a:pt x="977" y="2546"/>
                </a:lnTo>
                <a:lnTo>
                  <a:pt x="1138" y="2319"/>
                </a:lnTo>
                <a:lnTo>
                  <a:pt x="1307" y="2101"/>
                </a:lnTo>
                <a:lnTo>
                  <a:pt x="1487" y="1892"/>
                </a:lnTo>
                <a:lnTo>
                  <a:pt x="1676" y="1691"/>
                </a:lnTo>
                <a:lnTo>
                  <a:pt x="1875" y="1500"/>
                </a:lnTo>
                <a:lnTo>
                  <a:pt x="2083" y="1318"/>
                </a:lnTo>
                <a:lnTo>
                  <a:pt x="2299" y="1147"/>
                </a:lnTo>
                <a:lnTo>
                  <a:pt x="2523" y="985"/>
                </a:lnTo>
                <a:lnTo>
                  <a:pt x="2754" y="836"/>
                </a:lnTo>
                <a:lnTo>
                  <a:pt x="2994" y="697"/>
                </a:lnTo>
                <a:lnTo>
                  <a:pt x="3240" y="569"/>
                </a:lnTo>
                <a:lnTo>
                  <a:pt x="3493" y="453"/>
                </a:lnTo>
                <a:lnTo>
                  <a:pt x="3752" y="350"/>
                </a:lnTo>
                <a:lnTo>
                  <a:pt x="4018" y="260"/>
                </a:lnTo>
                <a:lnTo>
                  <a:pt x="4288" y="182"/>
                </a:lnTo>
                <a:lnTo>
                  <a:pt x="4564" y="118"/>
                </a:lnTo>
                <a:lnTo>
                  <a:pt x="4845" y="67"/>
                </a:lnTo>
                <a:lnTo>
                  <a:pt x="5130" y="30"/>
                </a:lnTo>
                <a:lnTo>
                  <a:pt x="5420" y="8"/>
                </a:lnTo>
                <a:lnTo>
                  <a:pt x="5713" y="0"/>
                </a:lnTo>
                <a:lnTo>
                  <a:pt x="6008" y="8"/>
                </a:lnTo>
                <a:lnTo>
                  <a:pt x="6298" y="30"/>
                </a:lnTo>
                <a:lnTo>
                  <a:pt x="6585" y="67"/>
                </a:lnTo>
                <a:lnTo>
                  <a:pt x="6866" y="118"/>
                </a:lnTo>
                <a:lnTo>
                  <a:pt x="7143" y="182"/>
                </a:lnTo>
                <a:lnTo>
                  <a:pt x="7414" y="260"/>
                </a:lnTo>
                <a:lnTo>
                  <a:pt x="7680" y="350"/>
                </a:lnTo>
                <a:lnTo>
                  <a:pt x="7940" y="453"/>
                </a:lnTo>
                <a:lnTo>
                  <a:pt x="8193" y="569"/>
                </a:lnTo>
                <a:lnTo>
                  <a:pt x="8439" y="697"/>
                </a:lnTo>
                <a:lnTo>
                  <a:pt x="8678" y="836"/>
                </a:lnTo>
                <a:lnTo>
                  <a:pt x="8910" y="985"/>
                </a:lnTo>
                <a:lnTo>
                  <a:pt x="9134" y="1147"/>
                </a:lnTo>
                <a:lnTo>
                  <a:pt x="9350" y="1318"/>
                </a:lnTo>
                <a:lnTo>
                  <a:pt x="9557" y="1500"/>
                </a:lnTo>
                <a:lnTo>
                  <a:pt x="9755" y="1691"/>
                </a:lnTo>
                <a:lnTo>
                  <a:pt x="9944" y="1892"/>
                </a:lnTo>
                <a:lnTo>
                  <a:pt x="10123" y="2101"/>
                </a:lnTo>
                <a:lnTo>
                  <a:pt x="10293" y="2319"/>
                </a:lnTo>
                <a:lnTo>
                  <a:pt x="10452" y="2546"/>
                </a:lnTo>
                <a:lnTo>
                  <a:pt x="10601" y="2780"/>
                </a:lnTo>
                <a:lnTo>
                  <a:pt x="10738" y="3022"/>
                </a:lnTo>
                <a:lnTo>
                  <a:pt x="10864" y="3272"/>
                </a:lnTo>
                <a:lnTo>
                  <a:pt x="10979" y="3527"/>
                </a:lnTo>
                <a:lnTo>
                  <a:pt x="11081" y="3790"/>
                </a:lnTo>
                <a:lnTo>
                  <a:pt x="11170" y="4058"/>
                </a:lnTo>
                <a:lnTo>
                  <a:pt x="11247" y="4333"/>
                </a:lnTo>
                <a:lnTo>
                  <a:pt x="11311" y="4612"/>
                </a:lnTo>
                <a:lnTo>
                  <a:pt x="11361" y="4898"/>
                </a:lnTo>
                <a:lnTo>
                  <a:pt x="11397" y="5187"/>
                </a:lnTo>
                <a:lnTo>
                  <a:pt x="11419" y="5481"/>
                </a:lnTo>
                <a:lnTo>
                  <a:pt x="11427" y="5779"/>
                </a:lnTo>
                <a:lnTo>
                  <a:pt x="11419" y="6076"/>
                </a:lnTo>
                <a:lnTo>
                  <a:pt x="11397" y="6370"/>
                </a:lnTo>
                <a:lnTo>
                  <a:pt x="11361" y="6660"/>
                </a:lnTo>
                <a:lnTo>
                  <a:pt x="11311" y="6944"/>
                </a:lnTo>
                <a:lnTo>
                  <a:pt x="11247" y="7224"/>
                </a:lnTo>
                <a:lnTo>
                  <a:pt x="11170" y="7498"/>
                </a:lnTo>
                <a:lnTo>
                  <a:pt x="11081" y="7767"/>
                </a:lnTo>
                <a:lnTo>
                  <a:pt x="10979" y="8029"/>
                </a:lnTo>
                <a:lnTo>
                  <a:pt x="10864" y="8285"/>
                </a:lnTo>
                <a:lnTo>
                  <a:pt x="10738" y="8534"/>
                </a:lnTo>
                <a:lnTo>
                  <a:pt x="10601" y="8776"/>
                </a:lnTo>
                <a:lnTo>
                  <a:pt x="10452" y="9011"/>
                </a:lnTo>
                <a:lnTo>
                  <a:pt x="10293" y="9237"/>
                </a:lnTo>
                <a:lnTo>
                  <a:pt x="10123" y="9456"/>
                </a:lnTo>
                <a:lnTo>
                  <a:pt x="9944" y="9665"/>
                </a:lnTo>
                <a:lnTo>
                  <a:pt x="9755" y="9865"/>
                </a:lnTo>
                <a:lnTo>
                  <a:pt x="9557" y="10056"/>
                </a:lnTo>
                <a:lnTo>
                  <a:pt x="9350" y="10238"/>
                </a:lnTo>
                <a:lnTo>
                  <a:pt x="9134" y="10409"/>
                </a:lnTo>
                <a:lnTo>
                  <a:pt x="8910" y="10571"/>
                </a:lnTo>
                <a:lnTo>
                  <a:pt x="8678" y="10721"/>
                </a:lnTo>
                <a:lnTo>
                  <a:pt x="8439" y="10859"/>
                </a:lnTo>
                <a:lnTo>
                  <a:pt x="8193" y="10987"/>
                </a:lnTo>
                <a:lnTo>
                  <a:pt x="7940" y="11102"/>
                </a:lnTo>
                <a:lnTo>
                  <a:pt x="7680" y="11206"/>
                </a:lnTo>
                <a:lnTo>
                  <a:pt x="7414" y="11296"/>
                </a:lnTo>
                <a:lnTo>
                  <a:pt x="7143" y="11374"/>
                </a:lnTo>
                <a:lnTo>
                  <a:pt x="6866" y="11438"/>
                </a:lnTo>
                <a:lnTo>
                  <a:pt x="6585" y="11489"/>
                </a:lnTo>
                <a:lnTo>
                  <a:pt x="6298" y="11525"/>
                </a:lnTo>
                <a:lnTo>
                  <a:pt x="6008" y="11547"/>
                </a:lnTo>
                <a:lnTo>
                  <a:pt x="5713" y="11555"/>
                </a:lnTo>
                <a:close/>
              </a:path>
            </a:pathLst>
          </a:custGeom>
          <a:solidFill>
            <a:srgbClr val="44C8F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pic>
        <p:nvPicPr>
          <p:cNvPr id="2" name="Picture 2" descr="U:\DI\Jobs\3797_Tilpasning af corporate skabelon\Received\Logoer\Work\kun logo PO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" y="268200"/>
            <a:ext cx="573714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8" r:id="rId4"/>
    <p:sldLayoutId id="2147483660" r:id="rId5"/>
    <p:sldLayoutId id="2147483666" r:id="rId6"/>
    <p:sldLayoutId id="2147483665" r:id="rId7"/>
    <p:sldLayoutId id="2147483654" r:id="rId8"/>
    <p:sldLayoutId id="2147483662" r:id="rId9"/>
    <p:sldLayoutId id="2147483663" r:id="rId10"/>
    <p:sldLayoutId id="2147483655" r:id="rId11"/>
    <p:sldLayoutId id="2147483664" r:id="rId12"/>
  </p:sldLayoutIdLst>
  <p:hf hdr="0" ftr="0" dt="0"/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9pPr>
    </p:titleStyle>
    <p:bodyStyle>
      <a:lvl1pPr marL="176213" indent="-176213" algn="l" rtl="0" eaLnBrk="1" fontAlgn="base" hangingPunct="1">
        <a:lnSpc>
          <a:spcPct val="83000"/>
        </a:lnSpc>
        <a:spcBef>
          <a:spcPct val="2000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981075" indent="-177800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52550" indent="-1920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6986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1558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6130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0702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527425" indent="-166688" algn="l" rtl="0" eaLnBrk="1" fontAlgn="base" hangingPunct="1">
        <a:lnSpc>
          <a:spcPct val="102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100" dirty="0"/>
              <a:t>En ny El–tavleuddannelse?</a:t>
            </a:r>
            <a:br>
              <a:rPr lang="da-DK" sz="3000" dirty="0"/>
            </a:br>
            <a:endParaRPr lang="da-DK" sz="1700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83918"/>
            <a:ext cx="8496746" cy="717761"/>
          </a:xfrm>
        </p:spPr>
        <p:txBody>
          <a:bodyPr/>
          <a:lstStyle/>
          <a:p>
            <a:r>
              <a:rPr lang="da-DK" sz="1700" dirty="0"/>
              <a:t>V/ Michael Boas Pedersen, DI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CBAB-C4DF-40E4-9DA2-052BC7B7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Automatikmontør – relevante kompetencer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80A4-2852-42F0-B2DC-D9EE080CA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10</a:t>
            </a:fld>
            <a:endParaRPr lang="da-DK" noProof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81DABC-4BC6-4A85-BD8B-A41E5DD8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573213"/>
            <a:ext cx="7560641" cy="3375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800" dirty="0"/>
              <a:t>Forud for start på hovedforløb</a:t>
            </a:r>
          </a:p>
          <a:p>
            <a:pPr lvl="1">
              <a:lnSpc>
                <a:spcPct val="150000"/>
              </a:lnSpc>
            </a:pPr>
            <a:r>
              <a:rPr lang="da-DK" sz="1200" dirty="0"/>
              <a:t>Redegøre for og foretage opbygning og idriftsætning samt udføre fejlfinding på mindre automatiske anlæg, hvor der anvendes styringer baseret på PLC, relæ og pneumatiske komponenter</a:t>
            </a:r>
          </a:p>
          <a:p>
            <a:pPr lvl="1">
              <a:lnSpc>
                <a:spcPct val="150000"/>
              </a:lnSpc>
            </a:pPr>
            <a:r>
              <a:rPr lang="da-DK" sz="1200" dirty="0"/>
              <a:t>Udvælge, anvende og vedligeholde håndværktøjer, måleinstrumenter og mekaniske måleværktøjer, herunder udføre mekaniske og elektriske målinger og vurdere målekvalitet via beregninger</a:t>
            </a:r>
          </a:p>
        </p:txBody>
      </p:sp>
    </p:spTree>
    <p:extLst>
      <p:ext uri="{BB962C8B-B14F-4D97-AF65-F5344CB8AC3E}">
        <p14:creationId xmlns:p14="http://schemas.microsoft.com/office/powerpoint/2010/main" val="192771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9439-51E5-4CFE-90EB-DD9760C5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Praktikpladsstatistik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772BA-70ED-4180-BF98-AAD7E2119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11</a:t>
            </a:fld>
            <a:endParaRPr lang="da-DK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E4098-5612-4218-93AA-098E666CDF96}"/>
              </a:ext>
            </a:extLst>
          </p:cNvPr>
          <p:cNvSpPr txBox="1"/>
          <p:nvPr/>
        </p:nvSpPr>
        <p:spPr>
          <a:xfrm>
            <a:off x="395536" y="3302864"/>
            <a:ext cx="7848424" cy="27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Mulighed for at finde en lærlinge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277845-7D86-4B35-9742-6AED8A55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60732"/>
            <a:ext cx="6637606" cy="1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7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B603-843F-4EFB-9F68-414844AF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52" y="2211710"/>
            <a:ext cx="8057083" cy="666924"/>
          </a:xfrm>
        </p:spPr>
        <p:txBody>
          <a:bodyPr/>
          <a:lstStyle/>
          <a:p>
            <a:r>
              <a:rPr lang="da-DK" dirty="0"/>
              <a:t>Tag en lærling – det kan betale sig….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15922-6093-487C-9C39-8A9BF028B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12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184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7010400" y="4927600"/>
            <a:ext cx="2133600" cy="215900"/>
          </a:xfrm>
        </p:spPr>
        <p:txBody>
          <a:bodyPr/>
          <a:lstStyle/>
          <a:p>
            <a:fld id="{8E878C50-DECA-47F6-AE88-376C2B27D477}" type="slidenum">
              <a:rPr lang="da-DK" noProof="0" smtClean="0"/>
              <a:pPr/>
              <a:t>13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149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703-ECF1-41C9-B107-71D1FBDA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Flere faglærte nu!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A394F-A8A0-47D8-B064-3560BB5E0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2</a:t>
            </a:fld>
            <a:endParaRPr lang="da-DK" noProof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C2147-3FEB-4E03-932F-8CBF2492B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935" y="1573213"/>
            <a:ext cx="4494954" cy="3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FEEF-AEC3-468C-BCC7-7FD8F97E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Mangel på faglærte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F665A-D15B-4A3E-B129-2DC3EC301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3</a:t>
            </a:fld>
            <a:endParaRPr lang="da-DK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23A281-4314-4BD6-8D80-95CE5CD6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2017910"/>
            <a:ext cx="8061325" cy="24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D935-C407-490F-9418-08950FAF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Tilgangen er stigende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3CAC9-2EE1-441E-9BBA-C7F23AEF8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719043"/>
            <a:ext cx="5305008" cy="91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7B575-6E19-434C-9604-134E0F66A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4</a:t>
            </a:fld>
            <a:endParaRPr lang="da-DK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3BFCA-4F54-48C4-A8F6-55A93D94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003798"/>
            <a:ext cx="6954892" cy="9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1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AE2A-96CD-4C76-B69D-079BA480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80864"/>
            <a:ext cx="8352480" cy="666924"/>
          </a:xfrm>
        </p:spPr>
        <p:txBody>
          <a:bodyPr/>
          <a:lstStyle/>
          <a:p>
            <a:r>
              <a:rPr lang="da-DK" dirty="0"/>
              <a:t>Behov for særlig </a:t>
            </a:r>
            <a:r>
              <a:rPr lang="da-DK" dirty="0" err="1"/>
              <a:t>Eltavle</a:t>
            </a:r>
            <a:r>
              <a:rPr lang="da-DK" dirty="0"/>
              <a:t>-uddannelse?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D36E7-E919-4601-8EBD-38B09799A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5</a:t>
            </a:fld>
            <a:endParaRPr lang="da-DK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4C76AC-ECF9-464A-AC6B-2F1BF0B91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2380" y="1573213"/>
            <a:ext cx="5116064" cy="3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82E6-51DD-43E1-A4CF-8D91A7F8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Automatikmontør - opbygning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A9D26-2E5D-4557-AC6D-63D6F287E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6</a:t>
            </a:fld>
            <a:endParaRPr lang="da-DK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BD50E9-4BF2-4777-9701-42EC44C6F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995686"/>
            <a:ext cx="6724650" cy="241813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EEB46-443E-4C27-88DD-8CF6C1558481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4860032" y="3420215"/>
            <a:ext cx="945150" cy="93413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C8E773-66C2-4337-846F-9C82990B3118}"/>
              </a:ext>
            </a:extLst>
          </p:cNvPr>
          <p:cNvCxnSpPr>
            <a:cxnSpLocks/>
          </p:cNvCxnSpPr>
          <p:nvPr/>
        </p:nvCxnSpPr>
        <p:spPr bwMode="auto">
          <a:xfrm>
            <a:off x="6314146" y="3299492"/>
            <a:ext cx="216023" cy="88503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0D38D03-B77A-45FD-A670-3F3C68D94E73}"/>
              </a:ext>
            </a:extLst>
          </p:cNvPr>
          <p:cNvSpPr/>
          <p:nvPr/>
        </p:nvSpPr>
        <p:spPr bwMode="auto">
          <a:xfrm>
            <a:off x="5436096" y="4223334"/>
            <a:ext cx="2520280" cy="8946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831EF0-542F-4D84-B3A5-FE82AE5B34D5}"/>
              </a:ext>
            </a:extLst>
          </p:cNvPr>
          <p:cNvSpPr txBox="1"/>
          <p:nvPr/>
        </p:nvSpPr>
        <p:spPr>
          <a:xfrm>
            <a:off x="5940152" y="4518183"/>
            <a:ext cx="1593583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Eltavle</a:t>
            </a:r>
            <a:r>
              <a:rPr lang="da-DK" dirty="0"/>
              <a:t> fag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0B76C-DA14-4C3B-84E3-EFE9D0D29188}"/>
              </a:ext>
            </a:extLst>
          </p:cNvPr>
          <p:cNvSpPr txBox="1"/>
          <p:nvPr/>
        </p:nvSpPr>
        <p:spPr>
          <a:xfrm>
            <a:off x="1187624" y="4223334"/>
            <a:ext cx="3024336" cy="18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/>
              <a:t>Kilde: Uddannelsesordning for automatik og proces (01-08-2018)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18092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Automatikmontør - opbygning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A5F40-2B41-4E5F-B1EE-52B3EBDC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Trin 1 af ”Automatik- og procesuddannelsen”</a:t>
            </a:r>
          </a:p>
          <a:p>
            <a:pPr>
              <a:lnSpc>
                <a:spcPct val="150000"/>
              </a:lnSpc>
            </a:pPr>
            <a:r>
              <a:rPr lang="da-DK" dirty="0"/>
              <a:t>Varer inklusiv GF1 og GF2, 2 år og 6 mdr. </a:t>
            </a:r>
          </a:p>
          <a:p>
            <a:pPr>
              <a:lnSpc>
                <a:spcPct val="150000"/>
              </a:lnSpc>
            </a:pPr>
            <a:r>
              <a:rPr lang="da-DK" dirty="0"/>
              <a:t>Hovedforløb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20 uger i skole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3 ugers valgfri speciale fag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224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7595-813C-48ED-BB94-DE4F3623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Sammenhæng mellem EUD og AMU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AB0A-1CEE-44F4-A77F-A017CA546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8242A-9757-476B-83B6-5DD248AEE93B}"/>
              </a:ext>
            </a:extLst>
          </p:cNvPr>
          <p:cNvSpPr/>
          <p:nvPr/>
        </p:nvSpPr>
        <p:spPr bwMode="auto">
          <a:xfrm>
            <a:off x="2555776" y="1707654"/>
            <a:ext cx="792088" cy="2880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FDF5E-25A6-41C1-AC1F-DF5BBD3BA73B}"/>
              </a:ext>
            </a:extLst>
          </p:cNvPr>
          <p:cNvSpPr txBox="1"/>
          <p:nvPr/>
        </p:nvSpPr>
        <p:spPr>
          <a:xfrm>
            <a:off x="2627784" y="1779662"/>
            <a:ext cx="648072" cy="603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00" dirty="0"/>
              <a:t>Valgfag</a:t>
            </a:r>
          </a:p>
          <a:p>
            <a:endParaRPr lang="da-DK" sz="1000" dirty="0"/>
          </a:p>
          <a:p>
            <a:endParaRPr lang="da-DK" sz="1000" dirty="0"/>
          </a:p>
          <a:p>
            <a:endParaRPr lang="da-DK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33794-63D9-4DD3-9D59-DE32D391F622}"/>
              </a:ext>
            </a:extLst>
          </p:cNvPr>
          <p:cNvSpPr/>
          <p:nvPr/>
        </p:nvSpPr>
        <p:spPr bwMode="auto">
          <a:xfrm>
            <a:off x="5868144" y="1697484"/>
            <a:ext cx="792088" cy="6854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1B91F-FEC8-4DEA-96D1-904C609899E0}"/>
              </a:ext>
            </a:extLst>
          </p:cNvPr>
          <p:cNvSpPr/>
          <p:nvPr/>
        </p:nvSpPr>
        <p:spPr bwMode="auto">
          <a:xfrm>
            <a:off x="4211960" y="1707654"/>
            <a:ext cx="792088" cy="2880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77570-EE1C-4C4F-874C-DC814A7EF41B}"/>
              </a:ext>
            </a:extLst>
          </p:cNvPr>
          <p:cNvSpPr/>
          <p:nvPr/>
        </p:nvSpPr>
        <p:spPr bwMode="auto">
          <a:xfrm>
            <a:off x="5868144" y="2462394"/>
            <a:ext cx="792088" cy="6854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9A401-BA14-42A2-870A-34C38A01887B}"/>
              </a:ext>
            </a:extLst>
          </p:cNvPr>
          <p:cNvSpPr/>
          <p:nvPr/>
        </p:nvSpPr>
        <p:spPr bwMode="auto">
          <a:xfrm>
            <a:off x="5868144" y="3227304"/>
            <a:ext cx="792088" cy="6854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B979F-8465-4531-B1CD-E3EC441FE17D}"/>
              </a:ext>
            </a:extLst>
          </p:cNvPr>
          <p:cNvSpPr/>
          <p:nvPr/>
        </p:nvSpPr>
        <p:spPr bwMode="auto">
          <a:xfrm>
            <a:off x="5868144" y="3992214"/>
            <a:ext cx="792088" cy="59576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4008B-943F-4F9D-9004-FF620CB44542}"/>
              </a:ext>
            </a:extLst>
          </p:cNvPr>
          <p:cNvSpPr txBox="1"/>
          <p:nvPr/>
        </p:nvSpPr>
        <p:spPr>
          <a:xfrm>
            <a:off x="6012160" y="1779662"/>
            <a:ext cx="648072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AMU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7C4FD-B4CA-4E28-8E0A-BE2853AABD1E}"/>
              </a:ext>
            </a:extLst>
          </p:cNvPr>
          <p:cNvSpPr txBox="1"/>
          <p:nvPr/>
        </p:nvSpPr>
        <p:spPr>
          <a:xfrm>
            <a:off x="5963507" y="4173683"/>
            <a:ext cx="648072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AMU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AF1C1-20C6-4052-9888-0ADF1B3C2210}"/>
              </a:ext>
            </a:extLst>
          </p:cNvPr>
          <p:cNvSpPr txBox="1"/>
          <p:nvPr/>
        </p:nvSpPr>
        <p:spPr>
          <a:xfrm>
            <a:off x="5963507" y="3453603"/>
            <a:ext cx="566083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AMU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3B08FF-5F4C-47D7-AE1F-A0E3B714E394}"/>
              </a:ext>
            </a:extLst>
          </p:cNvPr>
          <p:cNvSpPr txBox="1"/>
          <p:nvPr/>
        </p:nvSpPr>
        <p:spPr>
          <a:xfrm>
            <a:off x="6012160" y="2688693"/>
            <a:ext cx="648072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AMU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1637B-E4DC-4994-B9FD-1E821E1CC375}"/>
              </a:ext>
            </a:extLst>
          </p:cNvPr>
          <p:cNvSpPr txBox="1"/>
          <p:nvPr/>
        </p:nvSpPr>
        <p:spPr>
          <a:xfrm>
            <a:off x="4211960" y="2921514"/>
            <a:ext cx="792088" cy="34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AMU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3630E-9C3E-448B-B16E-0F37C0362DF4}"/>
              </a:ext>
            </a:extLst>
          </p:cNvPr>
          <p:cNvSpPr txBox="1"/>
          <p:nvPr/>
        </p:nvSpPr>
        <p:spPr>
          <a:xfrm>
            <a:off x="4264042" y="1777988"/>
            <a:ext cx="648072" cy="603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00" dirty="0"/>
              <a:t>Valgfag</a:t>
            </a:r>
          </a:p>
          <a:p>
            <a:endParaRPr lang="da-DK" sz="1000" dirty="0"/>
          </a:p>
          <a:p>
            <a:r>
              <a:rPr lang="da-DK" sz="1000" dirty="0"/>
              <a:t>AMU</a:t>
            </a:r>
          </a:p>
          <a:p>
            <a:endParaRPr lang="da-DK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B101C0-D4B4-4A5F-A006-F3FDE0E8A869}"/>
              </a:ext>
            </a:extLst>
          </p:cNvPr>
          <p:cNvSpPr txBox="1"/>
          <p:nvPr/>
        </p:nvSpPr>
        <p:spPr>
          <a:xfrm>
            <a:off x="2555776" y="2921514"/>
            <a:ext cx="864096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EUD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758E37-7A7E-41DA-93E4-F2673E2BE919}"/>
              </a:ext>
            </a:extLst>
          </p:cNvPr>
          <p:cNvCxnSpPr>
            <a:cxnSpLocks/>
          </p:cNvCxnSpPr>
          <p:nvPr/>
        </p:nvCxnSpPr>
        <p:spPr bwMode="auto">
          <a:xfrm flipV="1">
            <a:off x="3491880" y="3095408"/>
            <a:ext cx="504056" cy="638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A8006-9881-4236-8C9C-C166499F2AE0}"/>
              </a:ext>
            </a:extLst>
          </p:cNvPr>
          <p:cNvCxnSpPr/>
          <p:nvPr/>
        </p:nvCxnSpPr>
        <p:spPr bwMode="auto">
          <a:xfrm flipV="1">
            <a:off x="5194249" y="3089028"/>
            <a:ext cx="504056" cy="638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C1B366-E469-4B11-8634-AE80981D22CF}"/>
              </a:ext>
            </a:extLst>
          </p:cNvPr>
          <p:cNvCxnSpPr>
            <a:cxnSpLocks/>
          </p:cNvCxnSpPr>
          <p:nvPr/>
        </p:nvCxnSpPr>
        <p:spPr bwMode="auto">
          <a:xfrm>
            <a:off x="5162364" y="3350705"/>
            <a:ext cx="535941" cy="21930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00947E-C9CB-45BC-AF26-65D50E9D4B28}"/>
              </a:ext>
            </a:extLst>
          </p:cNvPr>
          <p:cNvCxnSpPr>
            <a:cxnSpLocks/>
          </p:cNvCxnSpPr>
          <p:nvPr/>
        </p:nvCxnSpPr>
        <p:spPr bwMode="auto">
          <a:xfrm>
            <a:off x="5141777" y="3915914"/>
            <a:ext cx="556528" cy="25776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8569C3-6597-4EDF-B14F-BD2DCFA949DB}"/>
              </a:ext>
            </a:extLst>
          </p:cNvPr>
          <p:cNvCxnSpPr>
            <a:cxnSpLocks/>
          </p:cNvCxnSpPr>
          <p:nvPr/>
        </p:nvCxnSpPr>
        <p:spPr bwMode="auto">
          <a:xfrm flipV="1">
            <a:off x="5173887" y="2079609"/>
            <a:ext cx="524418" cy="25390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833A23-0670-4E64-AF11-92FBA66E785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8125" y="2655615"/>
            <a:ext cx="524418" cy="25390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7163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6113-33B5-45F2-B28D-87C25642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Automatikmontør - indhold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3E4E-CDC0-4C72-BA0B-43611658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Montage, fejlsøgning og fejlretning på mindre automatiserede maskiner og anlæg der indeholder PLC styringer, hydrauliske og pneumatiske kredsløb.</a:t>
            </a:r>
          </a:p>
          <a:p>
            <a:pPr>
              <a:lnSpc>
                <a:spcPct val="150000"/>
              </a:lnSpc>
            </a:pPr>
            <a:r>
              <a:rPr lang="da-DK" dirty="0"/>
              <a:t>Opbygge og reparere elektriske motorer og pneumatiske kredsløb.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DA99C-A688-4226-BB4D-093DF47A0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78C50-DECA-47F6-AE88-376C2B27D477}" type="slidenum">
              <a:rPr lang="da-DK" noProof="0" smtClean="0"/>
              <a:pPr/>
              <a:t>9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15855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03 DI Corporate 16_9_test">
  <a:themeElements>
    <a:clrScheme name="DI Corporate">
      <a:dk1>
        <a:srgbClr val="000000"/>
      </a:dk1>
      <a:lt1>
        <a:srgbClr val="FFFFFF"/>
      </a:lt1>
      <a:dk2>
        <a:srgbClr val="6E6E6E"/>
      </a:dk2>
      <a:lt2>
        <a:srgbClr val="0092D7"/>
      </a:lt2>
      <a:accent1>
        <a:srgbClr val="0092D7"/>
      </a:accent1>
      <a:accent2>
        <a:srgbClr val="464646"/>
      </a:accent2>
      <a:accent3>
        <a:srgbClr val="BEBEBE"/>
      </a:accent3>
      <a:accent4>
        <a:srgbClr val="007BAD"/>
      </a:accent4>
      <a:accent5>
        <a:srgbClr val="6E6E6E"/>
      </a:accent5>
      <a:accent6>
        <a:srgbClr val="77BFE9"/>
      </a:accent6>
      <a:hlink>
        <a:srgbClr val="464646"/>
      </a:hlink>
      <a:folHlink>
        <a:srgbClr val="231E20"/>
      </a:folHlink>
    </a:clrScheme>
    <a:fontScheme name="01. DI Corporate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3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81F56D4E9103E42BF28D6710636AB1C" ma:contentTypeVersion="4" ma:contentTypeDescription="GetOrganized dokument" ma:contentTypeScope="" ma:versionID="299f12cfe6685a0d63d01ccb20ece3fe">
  <xsd:schema xmlns:xsd="http://www.w3.org/2001/XMLSchema" xmlns:xs="http://www.w3.org/2001/XMLSchema" xmlns:p="http://schemas.microsoft.com/office/2006/metadata/properties" xmlns:ns1="http://schemas.microsoft.com/sharepoint/v3" xmlns:ns2="D4091A88-B6EC-4141-A37D-9B404FBB1743" xmlns:ns3="82a455ba-da73-42dd-89b8-0df2e886509a" xmlns:ns4="d4091a88-b6ec-4141-a37d-9b404fbb1743" targetNamespace="http://schemas.microsoft.com/office/2006/metadata/properties" ma:root="true" ma:fieldsID="2fb0cee1542937a1743654fb24e5c629" ns1:_="" ns2:_="" ns3:_="" ns4:_="">
    <xsd:import namespace="http://schemas.microsoft.com/sharepoint/v3"/>
    <xsd:import namespace="D4091A88-B6EC-4141-A37D-9B404FBB1743"/>
    <xsd:import namespace="82a455ba-da73-42dd-89b8-0df2e886509a"/>
    <xsd:import namespace="d4091a88-b6ec-4141-a37d-9b404fbb1743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1:DokumentAnsvarlig" minOccurs="0"/>
                <xsd:element ref="ns2:Korrespondance" minOccurs="0"/>
                <xsd:element ref="ns2:BrevDato" minOccurs="0"/>
                <xsd:element ref="ns2:Preview" minOccurs="0"/>
                <xsd:element ref="ns2:Sender" minOccurs="0"/>
                <xsd:element ref="ns2:Recipient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je37f5ad88974fd29d0fd39396bca15b" minOccurs="0"/>
                <xsd:element ref="ns3:TaxCatchAll" minOccurs="0"/>
                <xsd:element ref="ns2:dbf51905fc4c476b80e445a18fd28b89" minOccurs="0"/>
                <xsd:element ref="ns1:CCMConversation" minOccurs="0"/>
                <xsd:element ref="ns2:Afsender_x003a_DI_x0020_nummer" minOccurs="0"/>
                <xsd:element ref="ns2:Modtagere_x003a_DI_x0020_nummer" minOccurs="0"/>
                <xsd:element ref="ns2:acd3fb1e06164cd09d5ed7cd141fe8f7" minOccurs="0"/>
                <xsd:element ref="ns4:CCMMultipleTransferTransactionID" minOccurs="0"/>
                <xsd:element ref="ns1:CCMCognitiveType" minOccurs="0"/>
                <xsd:element ref="ns1:CCMVisualId" minOccurs="0"/>
                <xsd:element ref="ns4:Afsender_x003a_Mailadresse" minOccurs="0"/>
                <xsd:element ref="ns4:Modtagere_x003a_Mailadres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Ansvarlig" ma:index="3" nillable="true" ma:displayName="Dokument ansvarlig" ma:list="UserInfo" ma:SharePointGroup="0" ma:internalName="DokumentAnsvarl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ID" ma:index="18" nillable="true" ma:displayName="Sags ID" ma:default="Tildeler" ma:internalName="CaseID" ma:readOnly="true">
      <xsd:simpleType>
        <xsd:restriction base="dms:Text"/>
      </xsd:simpleType>
    </xsd:element>
    <xsd:element name="DocID" ma:index="19" nillable="true" ma:displayName="Dok ID" ma:default="Tildeler" ma:description="" ma:internalName="DocID" ma:readOnly="true">
      <xsd:simpleType>
        <xsd:restriction base="dms:Text"/>
      </xsd:simpleType>
    </xsd:element>
    <xsd:element name="Finalized" ma:index="20" nillable="true" ma:displayName="Endeligt" ma:default="False" ma:internalName="Finalized" ma:readOnly="true">
      <xsd:simpleType>
        <xsd:restriction base="dms:Boolean"/>
      </xsd:simpleType>
    </xsd:element>
    <xsd:element name="Related" ma:index="2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5" nillable="true" ma:displayName="Skabelon navn" ma:internalName="CCMTemplateName" ma:readOnly="true">
      <xsd:simpleType>
        <xsd:restriction base="dms:Text"/>
      </xsd:simpleType>
    </xsd:element>
    <xsd:element name="CCMTemplateVersion" ma:index="26" nillable="true" ma:displayName="Skabelon version" ma:internalName="CCMTemplateVersion" ma:readOnly="true">
      <xsd:simpleType>
        <xsd:restriction base="dms:Text"/>
      </xsd:simpleType>
    </xsd:element>
    <xsd:element name="CCMTemplateID" ma:index="2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28" nillable="true" ma:displayName="CCMSystemID" ma:hidden="true" ma:internalName="CCMSystemID" ma:readOnly="true">
      <xsd:simpleType>
        <xsd:restriction base="dms:Text"/>
      </xsd:simpleType>
    </xsd:element>
    <xsd:element name="WasEncrypted" ma:index="29" nillable="true" ma:displayName="Krypteret" ma:default="False" ma:internalName="WasEncrypted" ma:readOnly="true">
      <xsd:simpleType>
        <xsd:restriction base="dms:Boolean"/>
      </xsd:simpleType>
    </xsd:element>
    <xsd:element name="WasSigned" ma:index="30" nillable="true" ma:displayName="Signeret" ma:default="False" ma:internalName="WasSigned" ma:readOnly="true">
      <xsd:simpleType>
        <xsd:restriction base="dms:Boolean"/>
      </xsd:simpleType>
    </xsd:element>
    <xsd:element name="MailHasAttachments" ma:index="3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5" nillable="true" ma:displayName="Samtale" ma:internalName="CCMConversation" ma:readOnly="true">
      <xsd:simpleType>
        <xsd:restriction base="dms:Text"/>
      </xsd:simpleType>
    </xsd:element>
    <xsd:element name="CCMCognitiveType" ma:index="41" nillable="true" ma:displayName="CognitiveType" ma:decimals="0" ma:internalName="CCMCognitiveType" ma:readOnly="false">
      <xsd:simpleType>
        <xsd:restriction base="dms:Number"/>
      </xsd:simpleType>
    </xsd:element>
    <xsd:element name="CCMVisualId" ma:index="42" nillable="true" ma:displayName="Sags ID" ma:default="Tildeler" ma:internalName="CCMVisual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91A88-B6EC-4141-A37D-9B404FBB1743" elementFormDefault="qualified">
    <xsd:import namespace="http://schemas.microsoft.com/office/2006/documentManagement/types"/>
    <xsd:import namespace="http://schemas.microsoft.com/office/infopath/2007/PartnerControls"/>
    <xsd:element name="Classification" ma:index="1" nillable="true" ma:displayName="Klassifikation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Korrespondance" ma:index="6" nillable="true" ma:displayName="Korrespondance" ma:default="Intern" ma:format="Dropdown" ma:internalName="Korrespondance">
      <xsd:simpleType>
        <xsd:restriction base="dms:Choice">
          <xsd:enumeration value="Indgående"/>
          <xsd:enumeration value="Udgående"/>
          <xsd:enumeration value="Intern"/>
        </xsd:restriction>
      </xsd:simpleType>
    </xsd:element>
    <xsd:element name="BrevDato" ma:index="7" nillable="true" ma:displayName="Brevdato" ma:default="[today]" ma:format="DateOnly" ma:internalName="BrevDato">
      <xsd:simpleType>
        <xsd:restriction base="dms:DateTime"/>
      </xsd:simpleType>
    </xsd:element>
    <xsd:element name="Preview" ma:index="8" nillable="true" ma:displayName="Preview" ma:description="The Ontolica Preview column displays a preview of the first page of the document. Click the icon to open a preview of the full document." ma:internalName="Preview" ma:readOnly="false">
      <xsd:simpleType>
        <xsd:restriction base="dms:Unknown"/>
      </xsd:simpleType>
    </xsd:element>
    <xsd:element name="Sender" ma:index="9" nillable="true" ma:displayName="Afsender" ma:list="{3BA6D95C-BE50-47D9-871D-366C5869D05D}" ma:internalName="Sender" ma:readOnly="false" ma:showField="Relationsnavn">
      <xsd:simpleType>
        <xsd:restriction base="dms:Lookup"/>
      </xsd:simpleType>
    </xsd:element>
    <xsd:element name="Recipient" ma:index="10" nillable="true" ma:displayName="Modtagere" ma:list="{3BA6D95C-BE50-47D9-871D-366C5869D05D}" ma:internalName="Recipient" ma:readOnly="false" ma:showField="Relationsnav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e37f5ad88974fd29d0fd39396bca15b" ma:index="32" nillable="true" ma:taxonomy="true" ma:internalName="je37f5ad88974fd29d0fd39396bca15b" ma:taxonomyFieldName="Emneord" ma:displayName="Emneord" ma:default="11;#ERHVERVSUDDANNELSE|d112ae22-af02-4a07-9616-90b127ff1b7f;#52;#STATISTIK|3053f28a-b86e-4297-86ed-3848db1e67a4" ma:fieldId="{3e37f5ad-8897-4fd2-9d0f-d39396bca15b}" ma:taxonomyMulti="true" ma:sspId="1175f021-6394-480f-bd74-6e19f098a40a" ma:termSetId="47cd2d9d-2658-42cf-b898-2017e6d0e2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f51905fc4c476b80e445a18fd28b89" ma:index="34" nillable="true" ma:taxonomy="true" ma:internalName="dbf51905fc4c476b80e445a18fd28b89" ma:taxonomyFieldName="Dokumenttype" ma:displayName="Dokumenttype" ma:default="" ma:fieldId="{dbf51905-fc4c-476b-80e4-45a18fd28b89}" ma:sspId="1175f021-6394-480f-bd74-6e19f098a40a" ma:termSetId="83cf7dff-1c62-40c3-b5c2-ee10c49d25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sender_x003a_DI_x0020_nummer" ma:index="36" nillable="true" ma:displayName="Afsender:DI nummer" ma:list="{3BA6D95C-BE50-47D9-871D-366C5869D05D}" ma:internalName="Afsender_x003a_DI_x0020_nummer" ma:readOnly="true" ma:showField="DInr" ma:web="">
      <xsd:simpleType>
        <xsd:restriction base="dms:Lookup"/>
      </xsd:simpleType>
    </xsd:element>
    <xsd:element name="Modtagere_x003a_DI_x0020_nummer" ma:index="37" nillable="true" ma:displayName="Modtagere:DI nummer" ma:list="{3BA6D95C-BE50-47D9-871D-366C5869D05D}" ma:internalName="Modtagere_x003a_DI_x0020_nummer" ma:readOnly="true" ma:showField="DInr" ma:web="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d3fb1e06164cd09d5ed7cd141fe8f7" ma:index="38" nillable="true" ma:taxonomy="true" ma:internalName="acd3fb1e06164cd09d5ed7cd141fe8f7" ma:taxonomyFieldName="Department" ma:displayName="Afdeling" ma:default="" ma:fieldId="{acd3fb1e-0616-4cd0-9d5e-d7cd141fe8f7}" ma:sspId="1175f021-6394-480f-bd74-6e19f098a40a" ma:termSetId="264c202f-55e2-4396-a535-534e97af216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455ba-da73-42dd-89b8-0df2e886509a" elementFormDefault="qualified">
    <xsd:import namespace="http://schemas.microsoft.com/office/2006/documentManagement/types"/>
    <xsd:import namespace="http://schemas.microsoft.com/office/infopath/2007/PartnerControls"/>
    <xsd:element name="TaxCatchAll" ma:index="33" nillable="true" ma:displayName="Taxonomy Catch All Column" ma:hidden="true" ma:list="{978de34f-5ca7-4d9a-9ed8-313e7194f1e4}" ma:internalName="TaxCatchAll" ma:showField="CatchAllData" ma:web="82a455ba-da73-42dd-89b8-0df2e8865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91a88-b6ec-4141-a37d-9b404fbb1743" elementFormDefault="qualified">
    <xsd:import namespace="http://schemas.microsoft.com/office/2006/documentManagement/types"/>
    <xsd:import namespace="http://schemas.microsoft.com/office/infopath/2007/PartnerControls"/>
    <xsd:element name="CCMMultipleTransferTransactionID" ma:index="40" nillable="true" ma:displayName="CCMMultipleTransferTransactionID" ma:hidden="true" ma:internalName="CCMMultipleTransferTransactionID">
      <xsd:simpleType>
        <xsd:restriction base="dms:Unknown"/>
      </xsd:simpleType>
    </xsd:element>
    <xsd:element name="Afsender_x003a_Mailadresse" ma:index="43" nillable="true" ma:displayName="Afsender:Mailadresse" ma:list="{3BA6D95C-BE50-47D9-871D-366C5869D05D}" ma:internalName="Afsender_x003a_Mailadresse" ma:readOnly="true" ma:showField="Email" ma:web="50553ce0-2e02-43ba-a363-81eef82276ae">
      <xsd:simpleType>
        <xsd:restriction base="dms:Lookup"/>
      </xsd:simpleType>
    </xsd:element>
    <xsd:element name="Modtagere_x003a_Mailadresse" ma:index="44" nillable="true" ma:displayName="Modtagere:Mailadresse" ma:list="{3BA6D95C-BE50-47D9-871D-366C5869D05D}" ma:internalName="Modtagere_x003a_Mailadresse" ma:readOnly="true" ma:showField="Email" ma:web="50553ce0-2e02-43ba-a363-81eef8227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dholdstype"/>
        <xsd:element ref="dc:title" minOccurs="0" maxOccurs="1" ma:index="1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evDato xmlns="D4091A88-B6EC-4141-A37D-9B404FBB1743">2017-11-17T10:12:19+00:00</BrevDato>
    <dbf51905fc4c476b80e445a18fd28b89 xmlns="D4091A88-B6EC-4141-A37D-9B404FBB1743">
      <Terms xmlns="http://schemas.microsoft.com/office/infopath/2007/PartnerControls"/>
    </dbf51905fc4c476b80e445a18fd28b89>
    <je37f5ad88974fd29d0fd39396bca15b xmlns="D4091A88-B6EC-4141-A37D-9B404FBB174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ERHVERVSUDDANNELSE</TermName>
          <TermId xmlns="http://schemas.microsoft.com/office/infopath/2007/PartnerControls">d112ae22-af02-4a07-9616-90b127ff1b7f</TermId>
        </TermInfo>
        <TermInfo xmlns="http://schemas.microsoft.com/office/infopath/2007/PartnerControls">
          <TermName xmlns="http://schemas.microsoft.com/office/infopath/2007/PartnerControls">STATISTIK</TermName>
          <TermId xmlns="http://schemas.microsoft.com/office/infopath/2007/PartnerControls">3053f28a-b86e-4297-86ed-3848db1e67a4</TermId>
        </TermInfo>
      </Terms>
    </je37f5ad88974fd29d0fd39396bca15b>
    <CCMMultipleTransferTransactionID xmlns="d4091a88-b6ec-4141-a37d-9b404fbb1743" xsi:nil="true"/>
    <Recipient xmlns="D4091A88-B6EC-4141-A37D-9B404FBB1743"/>
    <Classification xmlns="D4091A88-B6EC-4141-A37D-9B404FBB1743" xsi:nil="true"/>
    <DokumentAnsvarlig xmlns="http://schemas.microsoft.com/sharepoint/v3">
      <UserInfo>
        <DisplayName/>
        <AccountId xsi:nil="true"/>
        <AccountType/>
      </UserInfo>
    </DokumentAnsvarlig>
    <Preview xmlns="D4091A88-B6EC-4141-A37D-9B404FBB1743" xsi:nil="true"/>
    <acd3fb1e06164cd09d5ed7cd141fe8f7 xmlns="D4091A88-B6EC-4141-A37D-9B404FBB1743">
      <Terms xmlns="http://schemas.microsoft.com/office/infopath/2007/PartnerControls"/>
    </acd3fb1e06164cd09d5ed7cd141fe8f7>
    <Korrespondance xmlns="D4091A88-B6EC-4141-A37D-9B404FBB1743">Intern</Korrespondance>
    <TaxCatchAll xmlns="82a455ba-da73-42dd-89b8-0df2e886509a">
      <Value>11</Value>
      <Value>52</Value>
    </TaxCatchAll>
    <Sender xmlns="D4091A88-B6EC-4141-A37D-9B404FBB1743" xsi:nil="true"/>
    <LocalAttachment xmlns="http://schemas.microsoft.com/sharepoint/v3">false</LocalAttachment>
    <Related xmlns="http://schemas.microsoft.com/sharepoint/v3">false</Related>
    <CCMSystemID xmlns="http://schemas.microsoft.com/sharepoint/v3">35cd2af4-0882-4585-8cee-45a46aa5275b</CCMSystemID>
    <CCMVisualId xmlns="http://schemas.microsoft.com/sharepoint/v3">DI-2013-00419</CCMVisualId>
    <Finalized xmlns="http://schemas.microsoft.com/sharepoint/v3">false</Finalized>
    <DocID xmlns="http://schemas.microsoft.com/sharepoint/v3">3287879</DocID>
    <CaseRecordNumber xmlns="http://schemas.microsoft.com/sharepoint/v3">0</CaseRecordNumber>
    <CaseID xmlns="http://schemas.microsoft.com/sharepoint/v3">DI-2013-00419</CaseID>
    <RegistrationDate xmlns="http://schemas.microsoft.com/sharepoint/v3" xsi:nil="true"/>
    <CCMTemplateID xmlns="http://schemas.microsoft.com/sharepoint/v3">0</CCMTemplateID>
    <CCMCognitiveTyp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71B997-A32B-4CCE-B73C-B56D931A9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091A88-B6EC-4141-A37D-9B404FBB1743"/>
    <ds:schemaRef ds:uri="82a455ba-da73-42dd-89b8-0df2e886509a"/>
    <ds:schemaRef ds:uri="d4091a88-b6ec-4141-a37d-9b404fbb17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AB4C0-72E7-43EA-ABC8-054C61BC01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a455ba-da73-42dd-89b8-0df2e886509a"/>
    <ds:schemaRef ds:uri="d4091a88-b6ec-4141-a37d-9b404fbb1743"/>
    <ds:schemaRef ds:uri="http://schemas.microsoft.com/sharepoint/v3"/>
    <ds:schemaRef ds:uri="D4091A88-B6EC-4141-A37D-9B404FBB174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F84E27-F227-4024-AC02-7B533850C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</Words>
  <Application>Microsoft Office PowerPoint</Application>
  <PresentationFormat>On-screen Show (16:9)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Georgia</vt:lpstr>
      <vt:lpstr>03 DI Corporate 16_9_test</vt:lpstr>
      <vt:lpstr>En ny El–tavleuddannelse? </vt:lpstr>
      <vt:lpstr>Flere faglærte nu!</vt:lpstr>
      <vt:lpstr>Mangel på faglærte</vt:lpstr>
      <vt:lpstr>Tilgangen er stigende </vt:lpstr>
      <vt:lpstr>Behov for særlig Eltavle-uddannelse?</vt:lpstr>
      <vt:lpstr>Automatikmontør - opbygning</vt:lpstr>
      <vt:lpstr>Automatikmontør - opbygning</vt:lpstr>
      <vt:lpstr>Sammenhæng mellem EUD og AMU</vt:lpstr>
      <vt:lpstr>Automatikmontør - indhold</vt:lpstr>
      <vt:lpstr>Automatikmontør – relevante kompetencer</vt:lpstr>
      <vt:lpstr>Praktikpladsstatistik</vt:lpstr>
      <vt:lpstr>Tag en lærling – det kan betale sig….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2017-11-17T09:09:13Z</dcterms:created>
  <dcterms:modified xsi:type="dcterms:W3CDTF">2018-10-26T07:48:03Z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LogoPath">
    <vt:lpwstr/>
  </property>
  <property fmtid="{D5CDD505-2E9C-101B-9397-08002B2CF9AE}" pid="5" name="CurrentDepartmentName">
    <vt:lpwstr/>
  </property>
  <property fmtid="{D5CDD505-2E9C-101B-9397-08002B2CF9AE}" pid="6" name="CurrentClientLogoPath">
    <vt:lpwstr/>
  </property>
  <property fmtid="{D5CDD505-2E9C-101B-9397-08002B2CF9AE}" pid="7" name="CurrentDate">
    <vt:lpwstr/>
  </property>
  <property fmtid="{D5CDD505-2E9C-101B-9397-08002B2CF9AE}" pid="8" name="CurrentPresentationTitle">
    <vt:lpwstr>Har støberibranchen den tilstrækkelige arbejdskraft til fremtiden?</vt:lpwstr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  <property fmtid="{D5CDD505-2E9C-101B-9397-08002B2CF9AE}" pid="13" name="CurrentPaperType">
    <vt:lpwstr/>
  </property>
  <property fmtid="{D5CDD505-2E9C-101B-9397-08002B2CF9AE}" pid="14" name="CurrentInformationClass">
    <vt:lpwstr/>
  </property>
  <property fmtid="{D5CDD505-2E9C-101B-9397-08002B2CF9AE}" pid="15" name="CurrentRestrictedAccess">
    <vt:lpwstr/>
  </property>
  <property fmtid="{D5CDD505-2E9C-101B-9397-08002B2CF9AE}" pid="16" name="CurrentLanguage">
    <vt:lpwstr/>
  </property>
  <property fmtid="{D5CDD505-2E9C-101B-9397-08002B2CF9AE}" pid="17" name="ContentTypeId">
    <vt:lpwstr>0x010100AC085CFC53BC46CEA2EADE194AD9D48200881F56D4E9103E42BF28D6710636AB1C</vt:lpwstr>
  </property>
  <property fmtid="{D5CDD505-2E9C-101B-9397-08002B2CF9AE}" pid="18" name="CCMOneDriveID">
    <vt:lpwstr/>
  </property>
  <property fmtid="{D5CDD505-2E9C-101B-9397-08002B2CF9AE}" pid="19" name="CCMOneDriveOwnerID">
    <vt:lpwstr/>
  </property>
  <property fmtid="{D5CDD505-2E9C-101B-9397-08002B2CF9AE}" pid="20" name="CCMOneDriveItemID">
    <vt:lpwstr/>
  </property>
  <property fmtid="{D5CDD505-2E9C-101B-9397-08002B2CF9AE}" pid="21" name="CCMIsSharedOnOneDrive">
    <vt:bool>false</vt:bool>
  </property>
  <property fmtid="{D5CDD505-2E9C-101B-9397-08002B2CF9AE}" pid="22" name="Emneord">
    <vt:lpwstr>11;#ERHVERVSUDDANNELSE|d112ae22-af02-4a07-9616-90b127ff1b7f;#52;#STATISTIK|3053f28a-b86e-4297-86ed-3848db1e67a4</vt:lpwstr>
  </property>
  <property fmtid="{D5CDD505-2E9C-101B-9397-08002B2CF9AE}" pid="23" name="CCMSystem">
    <vt:lpwstr> </vt:lpwstr>
  </property>
  <property fmtid="{D5CDD505-2E9C-101B-9397-08002B2CF9AE}" pid="24" name="Department">
    <vt:lpwstr/>
  </property>
  <property fmtid="{D5CDD505-2E9C-101B-9397-08002B2CF9AE}" pid="25" name="CCMEventContext">
    <vt:lpwstr>35bb63a4-a1bc-462a-95d9-79466e8f651b</vt:lpwstr>
  </property>
  <property fmtid="{D5CDD505-2E9C-101B-9397-08002B2CF9AE}" pid="26" name="Dokumenttype">
    <vt:lpwstr/>
  </property>
</Properties>
</file>