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1"/>
  </p:notesMasterIdLst>
  <p:sldIdLst>
    <p:sldId id="256" r:id="rId3"/>
    <p:sldId id="257" r:id="rId4"/>
    <p:sldId id="1173" r:id="rId5"/>
    <p:sldId id="1175" r:id="rId6"/>
    <p:sldId id="1161" r:id="rId7"/>
    <p:sldId id="1148" r:id="rId8"/>
    <p:sldId id="1171" r:id="rId9"/>
    <p:sldId id="1176" r:id="rId10"/>
  </p:sldIdLst>
  <p:sldSz cx="9144000" cy="5143500" type="screen16x9"/>
  <p:notesSz cx="6888163" cy="100203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67A05-24A7-43F9-9C24-B3A302E37CEB}" v="6" dt="2023-10-23T16:10:27.095"/>
  </p1510:revLst>
</p1510:revInfo>
</file>

<file path=ppt/tableStyles.xml><?xml version="1.0" encoding="utf-8"?>
<a:tblStyleLst xmlns:a="http://schemas.openxmlformats.org/drawingml/2006/main" def="{668617F7-BD45-45D3-9494-08AB8ACE10ED}">
  <a:tblStyle styleId="{668617F7-BD45-45D3-9494-08AB8ACE1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9E5840-C12E-4C8B-9978-033B50F8BF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5" autoAdjust="0"/>
  </p:normalViewPr>
  <p:slideViewPr>
    <p:cSldViewPr snapToGrid="0">
      <p:cViewPr varScale="1">
        <p:scale>
          <a:sx n="149" d="100"/>
          <a:sy n="149" d="100"/>
        </p:scale>
        <p:origin x="2635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 Kjemtrup" userId="c700ee86-5a15-4763-ab15-e2e1387fc8f5" providerId="ADAL" clId="{2EE67A05-24A7-43F9-9C24-B3A302E37CEB}"/>
    <pc:docChg chg="undo custSel addSld delSld modSld">
      <pc:chgData name="René  Kjemtrup" userId="c700ee86-5a15-4763-ab15-e2e1387fc8f5" providerId="ADAL" clId="{2EE67A05-24A7-43F9-9C24-B3A302E37CEB}" dt="2023-10-23T16:11:17.501" v="583" actId="20577"/>
      <pc:docMkLst>
        <pc:docMk/>
      </pc:docMkLst>
      <pc:sldChg chg="modSp mod">
        <pc:chgData name="René  Kjemtrup" userId="c700ee86-5a15-4763-ab15-e2e1387fc8f5" providerId="ADAL" clId="{2EE67A05-24A7-43F9-9C24-B3A302E37CEB}" dt="2023-10-20T06:21:13.309" v="34" actId="20577"/>
        <pc:sldMkLst>
          <pc:docMk/>
          <pc:sldMk cId="0" sldId="256"/>
        </pc:sldMkLst>
        <pc:spChg chg="mod">
          <ac:chgData name="René  Kjemtrup" userId="c700ee86-5a15-4763-ab15-e2e1387fc8f5" providerId="ADAL" clId="{2EE67A05-24A7-43F9-9C24-B3A302E37CEB}" dt="2023-10-20T06:21:13.309" v="34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René  Kjemtrup" userId="c700ee86-5a15-4763-ab15-e2e1387fc8f5" providerId="ADAL" clId="{2EE67A05-24A7-43F9-9C24-B3A302E37CEB}" dt="2023-10-20T06:22:20.192" v="42" actId="255"/>
        <pc:sldMkLst>
          <pc:docMk/>
          <pc:sldMk cId="0" sldId="257"/>
        </pc:sldMkLst>
        <pc:spChg chg="mod">
          <ac:chgData name="René  Kjemtrup" userId="c700ee86-5a15-4763-ab15-e2e1387fc8f5" providerId="ADAL" clId="{2EE67A05-24A7-43F9-9C24-B3A302E37CEB}" dt="2023-10-20T06:22:20.192" v="42" actId="255"/>
          <ac:spMkLst>
            <pc:docMk/>
            <pc:sldMk cId="0" sldId="257"/>
            <ac:spMk id="9" creationId="{A1ED0971-860B-4533-8D61-BBFB605107AA}"/>
          </ac:spMkLst>
        </pc:spChg>
      </pc:sldChg>
      <pc:sldChg chg="del">
        <pc:chgData name="René  Kjemtrup" userId="c700ee86-5a15-4763-ab15-e2e1387fc8f5" providerId="ADAL" clId="{2EE67A05-24A7-43F9-9C24-B3A302E37CEB}" dt="2023-10-23T15:53:39.474" v="166" actId="47"/>
        <pc:sldMkLst>
          <pc:docMk/>
          <pc:sldMk cId="0" sldId="258"/>
        </pc:sldMkLst>
      </pc:sldChg>
      <pc:sldChg chg="del">
        <pc:chgData name="René  Kjemtrup" userId="c700ee86-5a15-4763-ab15-e2e1387fc8f5" providerId="ADAL" clId="{2EE67A05-24A7-43F9-9C24-B3A302E37CEB}" dt="2023-10-23T15:57:31.725" v="167" actId="47"/>
        <pc:sldMkLst>
          <pc:docMk/>
          <pc:sldMk cId="2500304776" sldId="295"/>
        </pc:sldMkLst>
      </pc:sldChg>
      <pc:sldChg chg="addSp modSp mod">
        <pc:chgData name="René  Kjemtrup" userId="c700ee86-5a15-4763-ab15-e2e1387fc8f5" providerId="ADAL" clId="{2EE67A05-24A7-43F9-9C24-B3A302E37CEB}" dt="2023-10-23T16:02:34.581" v="393" actId="207"/>
        <pc:sldMkLst>
          <pc:docMk/>
          <pc:sldMk cId="930527602" sldId="1148"/>
        </pc:sldMkLst>
        <pc:spChg chg="add mod">
          <ac:chgData name="René  Kjemtrup" userId="c700ee86-5a15-4763-ab15-e2e1387fc8f5" providerId="ADAL" clId="{2EE67A05-24A7-43F9-9C24-B3A302E37CEB}" dt="2023-10-23T16:02:34.581" v="393" actId="207"/>
          <ac:spMkLst>
            <pc:docMk/>
            <pc:sldMk cId="930527602" sldId="1148"/>
            <ac:spMk id="4" creationId="{943254D1-FDCD-A255-9237-A4F4B839788F}"/>
          </ac:spMkLst>
        </pc:spChg>
      </pc:sldChg>
      <pc:sldChg chg="del">
        <pc:chgData name="René  Kjemtrup" userId="c700ee86-5a15-4763-ab15-e2e1387fc8f5" providerId="ADAL" clId="{2EE67A05-24A7-43F9-9C24-B3A302E37CEB}" dt="2023-10-23T15:53:39.474" v="166" actId="47"/>
        <pc:sldMkLst>
          <pc:docMk/>
          <pc:sldMk cId="3940395299" sldId="1156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482051849" sldId="1157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2946085151" sldId="1158"/>
        </pc:sldMkLst>
      </pc:sldChg>
      <pc:sldChg chg="del">
        <pc:chgData name="René  Kjemtrup" userId="c700ee86-5a15-4763-ab15-e2e1387fc8f5" providerId="ADAL" clId="{2EE67A05-24A7-43F9-9C24-B3A302E37CEB}" dt="2023-10-23T15:53:39.474" v="166" actId="47"/>
        <pc:sldMkLst>
          <pc:docMk/>
          <pc:sldMk cId="1185281070" sldId="1159"/>
        </pc:sldMkLst>
      </pc:sldChg>
      <pc:sldChg chg="addSp modSp mod">
        <pc:chgData name="René  Kjemtrup" userId="c700ee86-5a15-4763-ab15-e2e1387fc8f5" providerId="ADAL" clId="{2EE67A05-24A7-43F9-9C24-B3A302E37CEB}" dt="2023-10-23T15:58:30.595" v="267" actId="207"/>
        <pc:sldMkLst>
          <pc:docMk/>
          <pc:sldMk cId="4132684149" sldId="1161"/>
        </pc:sldMkLst>
        <pc:spChg chg="add mod">
          <ac:chgData name="René  Kjemtrup" userId="c700ee86-5a15-4763-ab15-e2e1387fc8f5" providerId="ADAL" clId="{2EE67A05-24A7-43F9-9C24-B3A302E37CEB}" dt="2023-10-23T15:58:30.595" v="267" actId="207"/>
          <ac:spMkLst>
            <pc:docMk/>
            <pc:sldMk cId="4132684149" sldId="1161"/>
            <ac:spMk id="3" creationId="{5F00FFE3-E6C7-0B12-27B1-F83CE6199B04}"/>
          </ac:spMkLst>
        </pc:spChg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1504902053" sldId="1162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2049882129" sldId="1163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4205840845" sldId="1164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1855061081" sldId="1165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307093707" sldId="1166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901499423" sldId="1167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3581948854" sldId="1168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3660477619" sldId="1169"/>
        </pc:sldMkLst>
      </pc:sldChg>
      <pc:sldChg chg="del">
        <pc:chgData name="René  Kjemtrup" userId="c700ee86-5a15-4763-ab15-e2e1387fc8f5" providerId="ADAL" clId="{2EE67A05-24A7-43F9-9C24-B3A302E37CEB}" dt="2023-10-23T15:58:41.384" v="268" actId="47"/>
        <pc:sldMkLst>
          <pc:docMk/>
          <pc:sldMk cId="2483814613" sldId="1170"/>
        </pc:sldMkLst>
      </pc:sldChg>
      <pc:sldChg chg="modSp mod">
        <pc:chgData name="René  Kjemtrup" userId="c700ee86-5a15-4763-ab15-e2e1387fc8f5" providerId="ADAL" clId="{2EE67A05-24A7-43F9-9C24-B3A302E37CEB}" dt="2023-10-23T16:02:55.360" v="411" actId="20577"/>
        <pc:sldMkLst>
          <pc:docMk/>
          <pc:sldMk cId="1094639896" sldId="1171"/>
        </pc:sldMkLst>
        <pc:spChg chg="mod">
          <ac:chgData name="René  Kjemtrup" userId="c700ee86-5a15-4763-ab15-e2e1387fc8f5" providerId="ADAL" clId="{2EE67A05-24A7-43F9-9C24-B3A302E37CEB}" dt="2023-10-23T16:02:55.360" v="411" actId="20577"/>
          <ac:spMkLst>
            <pc:docMk/>
            <pc:sldMk cId="1094639896" sldId="1171"/>
            <ac:spMk id="2" creationId="{4B5AC6F3-B906-66FD-AF7C-E670BBD4C96E}"/>
          </ac:spMkLst>
        </pc:spChg>
        <pc:spChg chg="mod">
          <ac:chgData name="René  Kjemtrup" userId="c700ee86-5a15-4763-ab15-e2e1387fc8f5" providerId="ADAL" clId="{2EE67A05-24A7-43F9-9C24-B3A302E37CEB}" dt="2023-10-23T16:01:02.709" v="343" actId="6549"/>
          <ac:spMkLst>
            <pc:docMk/>
            <pc:sldMk cId="1094639896" sldId="1171"/>
            <ac:spMk id="3" creationId="{5DEAD170-85E5-D010-4F57-D8847CC210C4}"/>
          </ac:spMkLst>
        </pc:spChg>
      </pc:sldChg>
      <pc:sldChg chg="del">
        <pc:chgData name="René  Kjemtrup" userId="c700ee86-5a15-4763-ab15-e2e1387fc8f5" providerId="ADAL" clId="{2EE67A05-24A7-43F9-9C24-B3A302E37CEB}" dt="2023-10-23T15:53:39.474" v="166" actId="47"/>
        <pc:sldMkLst>
          <pc:docMk/>
          <pc:sldMk cId="1951188494" sldId="1172"/>
        </pc:sldMkLst>
      </pc:sldChg>
      <pc:sldChg chg="modSp add mod">
        <pc:chgData name="René  Kjemtrup" userId="c700ee86-5a15-4763-ab15-e2e1387fc8f5" providerId="ADAL" clId="{2EE67A05-24A7-43F9-9C24-B3A302E37CEB}" dt="2023-10-20T06:22:32.282" v="44" actId="255"/>
        <pc:sldMkLst>
          <pc:docMk/>
          <pc:sldMk cId="1856357039" sldId="1173"/>
        </pc:sldMkLst>
        <pc:spChg chg="mod">
          <ac:chgData name="René  Kjemtrup" userId="c700ee86-5a15-4763-ab15-e2e1387fc8f5" providerId="ADAL" clId="{2EE67A05-24A7-43F9-9C24-B3A302E37CEB}" dt="2023-10-20T06:22:32.282" v="44" actId="255"/>
          <ac:spMkLst>
            <pc:docMk/>
            <pc:sldMk cId="1856357039" sldId="1173"/>
            <ac:spMk id="9" creationId="{A1ED0971-860B-4533-8D61-BBFB605107AA}"/>
          </ac:spMkLst>
        </pc:spChg>
      </pc:sldChg>
      <pc:sldChg chg="new del">
        <pc:chgData name="René  Kjemtrup" userId="c700ee86-5a15-4763-ab15-e2e1387fc8f5" providerId="ADAL" clId="{2EE67A05-24A7-43F9-9C24-B3A302E37CEB}" dt="2023-10-20T07:32:43.729" v="47" actId="47"/>
        <pc:sldMkLst>
          <pc:docMk/>
          <pc:sldMk cId="1150689839" sldId="1174"/>
        </pc:sldMkLst>
      </pc:sldChg>
      <pc:sldChg chg="modSp add mod">
        <pc:chgData name="René  Kjemtrup" userId="c700ee86-5a15-4763-ab15-e2e1387fc8f5" providerId="ADAL" clId="{2EE67A05-24A7-43F9-9C24-B3A302E37CEB}" dt="2023-10-23T16:04:34.226" v="472" actId="20577"/>
        <pc:sldMkLst>
          <pc:docMk/>
          <pc:sldMk cId="4052023685" sldId="1175"/>
        </pc:sldMkLst>
        <pc:spChg chg="mod">
          <ac:chgData name="René  Kjemtrup" userId="c700ee86-5a15-4763-ab15-e2e1387fc8f5" providerId="ADAL" clId="{2EE67A05-24A7-43F9-9C24-B3A302E37CEB}" dt="2023-10-20T07:32:51.196" v="65" actId="20577"/>
          <ac:spMkLst>
            <pc:docMk/>
            <pc:sldMk cId="4052023685" sldId="1175"/>
            <ac:spMk id="2" creationId="{D9627067-8DA6-4E12-A92C-B0C7D2457DF8}"/>
          </ac:spMkLst>
        </pc:spChg>
        <pc:spChg chg="mod">
          <ac:chgData name="René  Kjemtrup" userId="c700ee86-5a15-4763-ab15-e2e1387fc8f5" providerId="ADAL" clId="{2EE67A05-24A7-43F9-9C24-B3A302E37CEB}" dt="2023-10-23T16:04:34.226" v="472" actId="20577"/>
          <ac:spMkLst>
            <pc:docMk/>
            <pc:sldMk cId="4052023685" sldId="1175"/>
            <ac:spMk id="3" creationId="{FE518640-6DEE-4DA6-8A16-4A6949F5D49A}"/>
          </ac:spMkLst>
        </pc:spChg>
      </pc:sldChg>
      <pc:sldChg chg="new del">
        <pc:chgData name="René  Kjemtrup" userId="c700ee86-5a15-4763-ab15-e2e1387fc8f5" providerId="ADAL" clId="{2EE67A05-24A7-43F9-9C24-B3A302E37CEB}" dt="2023-10-23T16:10:21.774" v="474" actId="47"/>
        <pc:sldMkLst>
          <pc:docMk/>
          <pc:sldMk cId="1035337031" sldId="1176"/>
        </pc:sldMkLst>
      </pc:sldChg>
      <pc:sldChg chg="delSp modSp add mod">
        <pc:chgData name="René  Kjemtrup" userId="c700ee86-5a15-4763-ab15-e2e1387fc8f5" providerId="ADAL" clId="{2EE67A05-24A7-43F9-9C24-B3A302E37CEB}" dt="2023-10-23T16:11:17.501" v="583" actId="20577"/>
        <pc:sldMkLst>
          <pc:docMk/>
          <pc:sldMk cId="2223726410" sldId="1176"/>
        </pc:sldMkLst>
        <pc:spChg chg="mod">
          <ac:chgData name="René  Kjemtrup" userId="c700ee86-5a15-4763-ab15-e2e1387fc8f5" providerId="ADAL" clId="{2EE67A05-24A7-43F9-9C24-B3A302E37CEB}" dt="2023-10-23T16:10:48.097" v="507" actId="20577"/>
          <ac:spMkLst>
            <pc:docMk/>
            <pc:sldMk cId="2223726410" sldId="1176"/>
            <ac:spMk id="2" creationId="{8746F261-F221-18E7-B9D2-74F1257AB2F0}"/>
          </ac:spMkLst>
        </pc:spChg>
        <pc:spChg chg="mod">
          <ac:chgData name="René  Kjemtrup" userId="c700ee86-5a15-4763-ab15-e2e1387fc8f5" providerId="ADAL" clId="{2EE67A05-24A7-43F9-9C24-B3A302E37CEB}" dt="2023-10-23T16:11:17.501" v="583" actId="20577"/>
          <ac:spMkLst>
            <pc:docMk/>
            <pc:sldMk cId="2223726410" sldId="1176"/>
            <ac:spMk id="3" creationId="{5E819EE9-8678-6329-6659-DD62846F69FC}"/>
          </ac:spMkLst>
        </pc:spChg>
        <pc:spChg chg="del">
          <ac:chgData name="René  Kjemtrup" userId="c700ee86-5a15-4763-ab15-e2e1387fc8f5" providerId="ADAL" clId="{2EE67A05-24A7-43F9-9C24-B3A302E37CEB}" dt="2023-10-23T16:10:34.762" v="477" actId="478"/>
          <ac:spMkLst>
            <pc:docMk/>
            <pc:sldMk cId="2223726410" sldId="1176"/>
            <ac:spMk id="4" creationId="{943254D1-FDCD-A255-9237-A4F4B839788F}"/>
          </ac:spMkLst>
        </pc:spChg>
        <pc:picChg chg="del">
          <ac:chgData name="René  Kjemtrup" userId="c700ee86-5a15-4763-ab15-e2e1387fc8f5" providerId="ADAL" clId="{2EE67A05-24A7-43F9-9C24-B3A302E37CEB}" dt="2023-10-23T16:10:31.194" v="476" actId="478"/>
          <ac:picMkLst>
            <pc:docMk/>
            <pc:sldMk cId="2223726410" sldId="1176"/>
            <ac:picMk id="5" creationId="{55ECE042-F3C5-7DAF-CF30-D16899037E00}"/>
          </ac:picMkLst>
        </pc:picChg>
      </pc:sldChg>
      <pc:sldChg chg="new del">
        <pc:chgData name="René  Kjemtrup" userId="c700ee86-5a15-4763-ab15-e2e1387fc8f5" providerId="ADAL" clId="{2EE67A05-24A7-43F9-9C24-B3A302E37CEB}" dt="2023-10-23T15:53:13.202" v="165" actId="47"/>
        <pc:sldMkLst>
          <pc:docMk/>
          <pc:sldMk cId="2494963114" sldId="11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56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1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3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5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63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02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57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E849-44AB-214F-993B-B6613936C851}" type="datetime1">
              <a:rPr lang="da-DK" smtClean="0"/>
              <a:t>23-10-2023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6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118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856786" y="2314242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Medlemsmøde</a:t>
            </a:r>
            <a:br>
              <a:rPr lang="da-DK" dirty="0"/>
            </a:br>
            <a:r>
              <a:rPr lang="da-DK" dirty="0"/>
              <a:t>3. november 2023</a:t>
            </a:r>
            <a:br>
              <a:rPr lang="da-DK" dirty="0"/>
            </a:br>
            <a:r>
              <a:rPr lang="da-DK" sz="2000" dirty="0"/>
              <a:t>Sted: Hotel Jutlandia, Frederikshavn</a:t>
            </a:r>
            <a:endParaRPr sz="2000" dirty="0"/>
          </a:p>
        </p:txBody>
      </p:sp>
      <p:pic>
        <p:nvPicPr>
          <p:cNvPr id="3" name="Pladsholder til indhold 6">
            <a:extLst>
              <a:ext uri="{FF2B5EF4-FFF2-40B4-BE49-F238E27FC236}">
                <a16:creationId xmlns:a16="http://schemas.microsoft.com/office/drawing/2014/main" id="{06C69B7B-620E-4914-ACC9-B43F8607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" y="0"/>
            <a:ext cx="2879003" cy="1124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55300" y="232873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Dagens program</a:t>
            </a:r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1ED0971-860B-4533-8D61-BBFB605107AA}"/>
              </a:ext>
            </a:extLst>
          </p:cNvPr>
          <p:cNvSpPr txBox="1"/>
          <p:nvPr/>
        </p:nvSpPr>
        <p:spPr>
          <a:xfrm>
            <a:off x="1366464" y="707935"/>
            <a:ext cx="782010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475" marR="563245" indent="-1163955">
              <a:spcBef>
                <a:spcPts val="292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09.30 - 10.00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Ankomst</a:t>
            </a:r>
            <a:r>
              <a:rPr lang="da-DK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</a:t>
            </a: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Hotel Jutlandia, Havnepladsen 1 9900 Frederikshavn. Der serveres kaffe/te og rundstykker</a:t>
            </a:r>
          </a:p>
          <a:p>
            <a:pPr marR="563245">
              <a:spcBef>
                <a:spcPts val="1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10.00 - 10.30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Velkomst</a:t>
            </a:r>
            <a:r>
              <a:rPr lang="da-DK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præsentation af dagens program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</a:t>
            </a:r>
            <a:r>
              <a:rPr lang="da-DK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DETF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Deltagerne deles op i to hold.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63245"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10.45	Afgang med bus:</a:t>
            </a:r>
          </a:p>
          <a:p>
            <a:pPr marL="1260475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Hold 1 kører til Frederikshavn Forsyning, med fremvisning af eldrevet varmepumpe med 12MW varmeydelse.</a:t>
            </a:r>
          </a:p>
          <a:p>
            <a:pPr marL="1260475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260475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Hold 2 kører til MAN Energy Solutions, hvor vi skal høre om test og produktion af energirigtige motorer samt omstilling til </a:t>
            </a:r>
            <a:r>
              <a:rPr lang="da-DK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methanol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bio brændstof.</a:t>
            </a:r>
          </a:p>
          <a:p>
            <a:pPr marR="563245"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11.50	Afgang med bus: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Hold 1 kører til MAN Energy Solutions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Hold 2 kører til Frederikshavn Forsyning.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55300" y="232873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Dagens program</a:t>
            </a:r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1ED0971-860B-4533-8D61-BBFB605107AA}"/>
              </a:ext>
            </a:extLst>
          </p:cNvPr>
          <p:cNvSpPr txBox="1"/>
          <p:nvPr/>
        </p:nvSpPr>
        <p:spPr>
          <a:xfrm>
            <a:off x="1366464" y="707935"/>
            <a:ext cx="7820102" cy="380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12.55	Afgang med bus: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Begge hold køres til Kattegatsiloen på Frederikshavn Havn</a:t>
            </a:r>
          </a:p>
          <a:p>
            <a:pPr marR="563245" indent="-313690">
              <a:spcBef>
                <a:spcPts val="45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Bef>
                <a:spcPts val="26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13.00</a:t>
            </a:r>
            <a:r>
              <a:rPr lang="da-DK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da-DK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14.00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Frokost hos Holmbergs Køkkens restaurant på 9. sal i Kattegatsiloen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63245">
              <a:spcBef>
                <a:spcPts val="55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14.00</a:t>
            </a:r>
            <a:r>
              <a:rPr lang="da-DK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14.50	Nyt</a:t>
            </a:r>
            <a:r>
              <a:rPr lang="da-DK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</a:t>
            </a:r>
            <a:r>
              <a:rPr lang="da-DK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foreningen</a:t>
            </a:r>
            <a:r>
              <a:rPr lang="da-DK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 DETF</a:t>
            </a:r>
          </a:p>
          <a:p>
            <a:pPr marR="563245"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14.50</a:t>
            </a:r>
            <a:r>
              <a:rPr lang="da-DK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da-DK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15.00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Kort</a:t>
            </a:r>
            <a:r>
              <a:rPr lang="da-DK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pause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63245"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15.00</a:t>
            </a:r>
            <a:r>
              <a:rPr lang="da-DK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</a:t>
            </a:r>
            <a:r>
              <a:rPr lang="da-DK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16.15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Indlæg</a:t>
            </a:r>
            <a:r>
              <a:rPr lang="da-DK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 Niels Bay Christensen, Erhvervsdirektør ved</a:t>
            </a:r>
            <a:r>
              <a:rPr lang="da-DK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Erhvervshus Nord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60475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Emne:</a:t>
            </a:r>
            <a:r>
              <a:rPr lang="da-DK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Bæredygtighed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16.15	Afrunding og afslutning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16.30	Afgang med bus til Hotel Jutlandia</a:t>
            </a:r>
          </a:p>
          <a:p>
            <a:pPr marL="96520" marR="563245">
              <a:spcAft>
                <a:spcPts val="0"/>
              </a:spcAft>
              <a:tabLst>
                <a:tab pos="1260475" algn="l"/>
              </a:tabLs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Indtjekning på hotellet</a:t>
            </a:r>
          </a:p>
        </p:txBody>
      </p:sp>
    </p:spTree>
    <p:extLst>
      <p:ext uri="{BB962C8B-B14F-4D97-AF65-F5344CB8AC3E}">
        <p14:creationId xmlns:p14="http://schemas.microsoft.com/office/powerpoint/2010/main" val="185635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27067-8DA6-4E12-A92C-B0C7D245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393550"/>
            <a:ext cx="7433400" cy="396300"/>
          </a:xfrm>
        </p:spPr>
        <p:txBody>
          <a:bodyPr/>
          <a:lstStyle/>
          <a:p>
            <a:r>
              <a:rPr lang="da-DK" dirty="0"/>
              <a:t>Nyt fra Foreningen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518640-6DEE-4DA6-8A16-4A6949F5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430150"/>
            <a:ext cx="6398255" cy="3319800"/>
          </a:xfrm>
        </p:spPr>
        <p:txBody>
          <a:bodyPr/>
          <a:lstStyle/>
          <a:p>
            <a:r>
              <a:rPr lang="da-DK" dirty="0"/>
              <a:t>Generel orientering fra formand, Ulrik Juul</a:t>
            </a:r>
          </a:p>
          <a:p>
            <a:endParaRPr lang="da-DK" dirty="0"/>
          </a:p>
          <a:p>
            <a:r>
              <a:rPr lang="da-DK" dirty="0"/>
              <a:t>Kursus 16. november</a:t>
            </a:r>
          </a:p>
          <a:p>
            <a:r>
              <a:rPr lang="da-DK" dirty="0"/>
              <a:t>Nyt fra arbejdsgruppen ”Bedre El- Tavler” </a:t>
            </a:r>
          </a:p>
          <a:p>
            <a:r>
              <a:rPr lang="da-DK" dirty="0"/>
              <a:t>Konjunkturbarometer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FFBE2D4-F6FC-4733-9132-3081A12BA0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02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C41DD57-B6FC-E515-7879-8B8AD892C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a-DK" sz="1300" b="1" i="0" u="none" strike="noStrike" kern="0" cap="none" spc="0" normalizeH="0" baseline="0" noProof="0" smtClean="0">
                <a:ln>
                  <a:noFill/>
                </a:ln>
                <a:solidFill>
                  <a:srgbClr val="7C8894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da-DK" sz="1300" b="1" i="0" u="none" strike="noStrike" kern="0" cap="none" spc="0" normalizeH="0" baseline="0" noProof="0">
              <a:ln>
                <a:noFill/>
              </a:ln>
              <a:solidFill>
                <a:srgbClr val="7C889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9548DBD-0367-6F64-B354-1F78FB60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2513">
            <a:off x="5372723" y="518845"/>
            <a:ext cx="3656561" cy="51435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53551E9-EEB7-5C4E-9DF3-FF9C14C6F4A9}"/>
              </a:ext>
            </a:extLst>
          </p:cNvPr>
          <p:cNvSpPr txBox="1"/>
          <p:nvPr/>
        </p:nvSpPr>
        <p:spPr>
          <a:xfrm>
            <a:off x="446264" y="1114746"/>
            <a:ext cx="49264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Gør vi det korrekt?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Har du den rette mavefornemmelse?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Har vi styr på lovgivningen?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Udfører vi vores dokumentation, som vi skal?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Udfører vi tavlen efter gældende lovgivning?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a-DK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Tilbuddet gælder alle medlemmer af Dansk El- Tavle Forening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02;p14">
            <a:extLst>
              <a:ext uri="{FF2B5EF4-FFF2-40B4-BE49-F238E27FC236}">
                <a16:creationId xmlns:a16="http://schemas.microsoft.com/office/drawing/2014/main" id="{05ACCEBD-6C9A-0785-1384-D2804206F2DB}"/>
              </a:ext>
            </a:extLst>
          </p:cNvPr>
          <p:cNvSpPr txBox="1">
            <a:spLocks/>
          </p:cNvSpPr>
          <p:nvPr/>
        </p:nvSpPr>
        <p:spPr>
          <a:xfrm>
            <a:off x="550310" y="116373"/>
            <a:ext cx="8275192" cy="54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C3F3"/>
              </a:buClr>
              <a:buSzPts val="3000"/>
              <a:buFont typeface="Montserrat"/>
              <a:buNone/>
              <a:tabLst/>
              <a:defRPr/>
            </a:pPr>
            <a:r>
              <a:rPr kumimoji="0" lang="da-DK" sz="3000" b="1" i="0" u="none" strike="noStrike" kern="0" cap="none" spc="0" normalizeH="0" baseline="0" noProof="0" dirty="0">
                <a:ln>
                  <a:noFill/>
                </a:ln>
                <a:solidFill>
                  <a:srgbClr val="2AC3F3"/>
                </a:solidFill>
                <a:effectLst/>
                <a:uLnTx/>
                <a:uFillTx/>
                <a:latin typeface="Montserrat"/>
                <a:sym typeface="Montserrat"/>
              </a:rPr>
              <a:t>Få besøg i din virksomhed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F00FFE3-E6C7-0B12-27B1-F83CE6199B04}"/>
              </a:ext>
            </a:extLst>
          </p:cNvPr>
          <p:cNvSpPr txBox="1"/>
          <p:nvPr/>
        </p:nvSpPr>
        <p:spPr>
          <a:xfrm>
            <a:off x="827069" y="3739793"/>
            <a:ext cx="4633645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Denne undersøges ved Jørn Jørgensen om vi fortsat kan tilbyde det til vore medlemmer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268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6F261-F221-18E7-B9D2-74F1257AB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19EE9-8678-6329-6659-DD62846F6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ECE042-F3C5-7DAF-CF30-D1689903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89" y="0"/>
            <a:ext cx="3651422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43254D1-FDCD-A255-9237-A4F4B839788F}"/>
              </a:ext>
            </a:extLst>
          </p:cNvPr>
          <p:cNvSpPr txBox="1"/>
          <p:nvPr/>
        </p:nvSpPr>
        <p:spPr>
          <a:xfrm>
            <a:off x="102742" y="585627"/>
            <a:ext cx="288703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Er baren åben på hotellet fra 16.30 – 18.15??</a:t>
            </a:r>
          </a:p>
        </p:txBody>
      </p:sp>
    </p:spTree>
    <p:extLst>
      <p:ext uri="{BB962C8B-B14F-4D97-AF65-F5344CB8AC3E}">
        <p14:creationId xmlns:p14="http://schemas.microsoft.com/office/powerpoint/2010/main" val="93052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AC6F3-B906-66FD-AF7C-E670BBD4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Inden i går herfra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EAD170-85E5-D010-4F57-D8847CC2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430150"/>
            <a:ext cx="6871073" cy="3319800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Husk venligst at aflevere jeres navneskilte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BEB973-CB6D-EB61-C76C-5B36B7DAAB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63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6F261-F221-18E7-B9D2-74F1257AB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0866"/>
            <a:ext cx="7772400" cy="1311600"/>
          </a:xfrm>
        </p:spPr>
        <p:txBody>
          <a:bodyPr/>
          <a:lstStyle/>
          <a:p>
            <a:r>
              <a:rPr lang="da-DK" dirty="0"/>
              <a:t>Rigtig god aften til jer alle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19EE9-8678-6329-6659-DD62846F6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Måske vi kan sætte et billede på her, ellers kan denne </a:t>
            </a:r>
            <a:r>
              <a:rPr lang="da-DK"/>
              <a:t>slide godt </a:t>
            </a:r>
            <a:r>
              <a:rPr lang="da-DK" dirty="0"/>
              <a:t>undværes.</a:t>
            </a:r>
          </a:p>
        </p:txBody>
      </p:sp>
    </p:spTree>
    <p:extLst>
      <p:ext uri="{BB962C8B-B14F-4D97-AF65-F5344CB8AC3E}">
        <p14:creationId xmlns:p14="http://schemas.microsoft.com/office/powerpoint/2010/main" val="2223726410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13550</TotalTime>
  <Words>351</Words>
  <Application>Microsoft Office PowerPoint</Application>
  <PresentationFormat>Skærmshow (16:9)</PresentationFormat>
  <Paragraphs>64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Montserrat</vt:lpstr>
      <vt:lpstr>Montserrat Light</vt:lpstr>
      <vt:lpstr>Arial</vt:lpstr>
      <vt:lpstr>Calibri</vt:lpstr>
      <vt:lpstr>Nicholas template</vt:lpstr>
      <vt:lpstr>1_Nicholas template</vt:lpstr>
      <vt:lpstr>Medlemsmøde 3. november 2023 Sted: Hotel Jutlandia, Frederikshavn</vt:lpstr>
      <vt:lpstr>Dagens program</vt:lpstr>
      <vt:lpstr>Dagens program</vt:lpstr>
      <vt:lpstr>Nyt fra Foreningen</vt:lpstr>
      <vt:lpstr>PowerPoint-præsentation</vt:lpstr>
      <vt:lpstr>PowerPoint-præsentation</vt:lpstr>
      <vt:lpstr>Inden i går herfra</vt:lpstr>
      <vt:lpstr>Rigtig god aften til jer alle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René Kjemtrup</dc:creator>
  <cp:lastModifiedBy>René  Kjemtrup</cp:lastModifiedBy>
  <cp:revision>12</cp:revision>
  <cp:lastPrinted>2022-11-03T08:51:06Z</cp:lastPrinted>
  <dcterms:modified xsi:type="dcterms:W3CDTF">2023-10-23T16:11:19Z</dcterms:modified>
</cp:coreProperties>
</file>