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 autoCompressPictures="0">
  <p:sldMasterIdLst>
    <p:sldMasterId id="214748389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91" r:id="rId5"/>
    <p:sldId id="299" r:id="rId6"/>
    <p:sldId id="293" r:id="rId7"/>
    <p:sldId id="276" r:id="rId8"/>
    <p:sldId id="328" r:id="rId9"/>
    <p:sldId id="351" r:id="rId10"/>
    <p:sldId id="343" r:id="rId11"/>
    <p:sldId id="264" r:id="rId12"/>
    <p:sldId id="315" r:id="rId13"/>
    <p:sldId id="266" r:id="rId14"/>
    <p:sldId id="358" r:id="rId15"/>
    <p:sldId id="326" r:id="rId16"/>
    <p:sldId id="325" r:id="rId17"/>
    <p:sldId id="308" r:id="rId18"/>
    <p:sldId id="341" r:id="rId19"/>
    <p:sldId id="342" r:id="rId20"/>
  </p:sldIdLst>
  <p:sldSz cx="12192000" cy="6858000"/>
  <p:notesSz cx="6888163" cy="100203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-bruger" initials="Offic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5131"/>
    <a:srgbClr val="FF5D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3553"/>
  </p:normalViewPr>
  <p:slideViewPr>
    <p:cSldViewPr snapToGrid="0" snapToObjects="1">
      <p:cViewPr varScale="1">
        <p:scale>
          <a:sx n="86" d="100"/>
          <a:sy n="86" d="100"/>
        </p:scale>
        <p:origin x="1867" y="58"/>
      </p:cViewPr>
      <p:guideLst/>
    </p:cSldViewPr>
  </p:slideViewPr>
  <p:outlineViewPr>
    <p:cViewPr>
      <p:scale>
        <a:sx n="33" d="100"/>
        <a:sy n="33" d="100"/>
      </p:scale>
      <p:origin x="0" y="-83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é  Kjemtrup" userId="c700ee86-5a15-4763-ab15-e2e1387fc8f5" providerId="ADAL" clId="{870279F3-C370-41CC-AEC6-BBE8EE083C3E}"/>
    <pc:docChg chg="modSld">
      <pc:chgData name="René  Kjemtrup" userId="c700ee86-5a15-4763-ab15-e2e1387fc8f5" providerId="ADAL" clId="{870279F3-C370-41CC-AEC6-BBE8EE083C3E}" dt="2021-04-20T07:07:36.641" v="7" actId="20577"/>
      <pc:docMkLst>
        <pc:docMk/>
      </pc:docMkLst>
      <pc:sldChg chg="modSp mod">
        <pc:chgData name="René  Kjemtrup" userId="c700ee86-5a15-4763-ab15-e2e1387fc8f5" providerId="ADAL" clId="{870279F3-C370-41CC-AEC6-BBE8EE083C3E}" dt="2021-04-20T07:07:36.641" v="7" actId="20577"/>
        <pc:sldMkLst>
          <pc:docMk/>
          <pc:sldMk cId="595219972" sldId="256"/>
        </pc:sldMkLst>
        <pc:spChg chg="mod">
          <ac:chgData name="René  Kjemtrup" userId="c700ee86-5a15-4763-ab15-e2e1387fc8f5" providerId="ADAL" clId="{870279F3-C370-41CC-AEC6-BBE8EE083C3E}" dt="2021-04-20T07:07:36.641" v="7" actId="20577"/>
          <ac:spMkLst>
            <pc:docMk/>
            <pc:sldMk cId="595219972" sldId="256"/>
            <ac:spMk id="2" creationId="{00000000-0000-0000-0000-000000000000}"/>
          </ac:spMkLst>
        </pc:spChg>
      </pc:sldChg>
    </pc:docChg>
  </pc:docChgLst>
  <pc:docChgLst>
    <pc:chgData name="René  Kjemtrup" userId="c700ee86-5a15-4763-ab15-e2e1387fc8f5" providerId="ADAL" clId="{E32ED3CD-6C40-4084-9511-2168D281CFB2}"/>
    <pc:docChg chg="undo custSel addSld delSld modSld sldOrd delMainMaster modNotesMaster modHandout">
      <pc:chgData name="René  Kjemtrup" userId="c700ee86-5a15-4763-ab15-e2e1387fc8f5" providerId="ADAL" clId="{E32ED3CD-6C40-4084-9511-2168D281CFB2}" dt="2021-02-04T13:51:06.102" v="2930" actId="20577"/>
      <pc:docMkLst>
        <pc:docMk/>
      </pc:docMkLst>
      <pc:sldChg chg="modSp mod">
        <pc:chgData name="René  Kjemtrup" userId="c700ee86-5a15-4763-ab15-e2e1387fc8f5" providerId="ADAL" clId="{E32ED3CD-6C40-4084-9511-2168D281CFB2}" dt="2021-01-25T08:52:57.868" v="8" actId="20577"/>
        <pc:sldMkLst>
          <pc:docMk/>
          <pc:sldMk cId="595219972" sldId="256"/>
        </pc:sldMkLst>
        <pc:spChg chg="mod">
          <ac:chgData name="René  Kjemtrup" userId="c700ee86-5a15-4763-ab15-e2e1387fc8f5" providerId="ADAL" clId="{E32ED3CD-6C40-4084-9511-2168D281CFB2}" dt="2021-01-25T08:52:53.892" v="2" actId="20577"/>
          <ac:spMkLst>
            <pc:docMk/>
            <pc:sldMk cId="595219972" sldId="256"/>
            <ac:spMk id="2" creationId="{00000000-0000-0000-0000-000000000000}"/>
          </ac:spMkLst>
        </pc:spChg>
        <pc:spChg chg="mod">
          <ac:chgData name="René  Kjemtrup" userId="c700ee86-5a15-4763-ab15-e2e1387fc8f5" providerId="ADAL" clId="{E32ED3CD-6C40-4084-9511-2168D281CFB2}" dt="2021-01-25T08:52:57.868" v="8" actId="20577"/>
          <ac:spMkLst>
            <pc:docMk/>
            <pc:sldMk cId="595219972" sldId="256"/>
            <ac:spMk id="3" creationId="{00000000-0000-0000-0000-000000000000}"/>
          </ac:spMkLst>
        </pc:spChg>
      </pc:sldChg>
      <pc:sldChg chg="modSp mod">
        <pc:chgData name="René  Kjemtrup" userId="c700ee86-5a15-4763-ab15-e2e1387fc8f5" providerId="ADAL" clId="{E32ED3CD-6C40-4084-9511-2168D281CFB2}" dt="2021-02-04T10:59:28.548" v="2294" actId="20577"/>
        <pc:sldMkLst>
          <pc:docMk/>
          <pc:sldMk cId="1252981938" sldId="257"/>
        </pc:sldMkLst>
        <pc:spChg chg="mod">
          <ac:chgData name="René  Kjemtrup" userId="c700ee86-5a15-4763-ab15-e2e1387fc8f5" providerId="ADAL" clId="{E32ED3CD-6C40-4084-9511-2168D281CFB2}" dt="2021-02-04T10:59:28.548" v="2294" actId="20577"/>
          <ac:spMkLst>
            <pc:docMk/>
            <pc:sldMk cId="1252981938" sldId="257"/>
            <ac:spMk id="3" creationId="{00000000-0000-0000-0000-000000000000}"/>
          </ac:spMkLst>
        </pc:spChg>
      </pc:sldChg>
      <pc:sldChg chg="addSp delSp modSp mod addAnim delAnim modAnim">
        <pc:chgData name="René  Kjemtrup" userId="c700ee86-5a15-4763-ab15-e2e1387fc8f5" providerId="ADAL" clId="{E32ED3CD-6C40-4084-9511-2168D281CFB2}" dt="2021-02-04T11:01:06.289" v="2295" actId="478"/>
        <pc:sldMkLst>
          <pc:docMk/>
          <pc:sldMk cId="346602047" sldId="258"/>
        </pc:sldMkLst>
        <pc:spChg chg="mod">
          <ac:chgData name="René  Kjemtrup" userId="c700ee86-5a15-4763-ab15-e2e1387fc8f5" providerId="ADAL" clId="{E32ED3CD-6C40-4084-9511-2168D281CFB2}" dt="2021-01-25T15:08:42.294" v="1162" actId="20577"/>
          <ac:spMkLst>
            <pc:docMk/>
            <pc:sldMk cId="346602047" sldId="258"/>
            <ac:spMk id="2" creationId="{00000000-0000-0000-0000-000000000000}"/>
          </ac:spMkLst>
        </pc:spChg>
        <pc:spChg chg="del">
          <ac:chgData name="René  Kjemtrup" userId="c700ee86-5a15-4763-ab15-e2e1387fc8f5" providerId="ADAL" clId="{E32ED3CD-6C40-4084-9511-2168D281CFB2}" dt="2021-01-25T12:08:09.598" v="379"/>
          <ac:spMkLst>
            <pc:docMk/>
            <pc:sldMk cId="346602047" sldId="258"/>
            <ac:spMk id="6" creationId="{99B0B0AA-3E69-41DB-A874-7B9ECADF64A8}"/>
          </ac:spMkLst>
        </pc:spChg>
        <pc:spChg chg="add mod">
          <ac:chgData name="René  Kjemtrup" userId="c700ee86-5a15-4763-ab15-e2e1387fc8f5" providerId="ADAL" clId="{E32ED3CD-6C40-4084-9511-2168D281CFB2}" dt="2021-01-25T12:08:22.773" v="384" actId="478"/>
          <ac:spMkLst>
            <pc:docMk/>
            <pc:sldMk cId="346602047" sldId="258"/>
            <ac:spMk id="16" creationId="{9925B5F4-BC0F-402A-9839-502D00A72419}"/>
          </ac:spMkLst>
        </pc:spChg>
        <pc:graphicFrameChg chg="add del mod modGraphic">
          <ac:chgData name="René  Kjemtrup" userId="c700ee86-5a15-4763-ab15-e2e1387fc8f5" providerId="ADAL" clId="{E32ED3CD-6C40-4084-9511-2168D281CFB2}" dt="2021-01-25T12:08:22.773" v="384" actId="478"/>
          <ac:graphicFrameMkLst>
            <pc:docMk/>
            <pc:sldMk cId="346602047" sldId="258"/>
            <ac:graphicFrameMk id="14" creationId="{D71DE33E-A962-45B0-A442-A4CEC4DE461A}"/>
          </ac:graphicFrameMkLst>
        </pc:graphicFrameChg>
        <pc:picChg chg="del mod">
          <ac:chgData name="René  Kjemtrup" userId="c700ee86-5a15-4763-ab15-e2e1387fc8f5" providerId="ADAL" clId="{E32ED3CD-6C40-4084-9511-2168D281CFB2}" dt="2021-01-25T12:07:47.751" v="378" actId="478"/>
          <ac:picMkLst>
            <pc:docMk/>
            <pc:sldMk cId="346602047" sldId="258"/>
            <ac:picMk id="3" creationId="{C8A90F81-9FB2-4027-B0A8-F3332064853E}"/>
          </ac:picMkLst>
        </pc:picChg>
        <pc:picChg chg="add mod">
          <ac:chgData name="René  Kjemtrup" userId="c700ee86-5a15-4763-ab15-e2e1387fc8f5" providerId="ADAL" clId="{E32ED3CD-6C40-4084-9511-2168D281CFB2}" dt="2021-01-31T13:16:00.057" v="2002" actId="1076"/>
          <ac:picMkLst>
            <pc:docMk/>
            <pc:sldMk cId="346602047" sldId="258"/>
            <ac:picMk id="5" creationId="{087879AD-9720-4814-B4B8-B11F6EA8E2CC}"/>
          </ac:picMkLst>
        </pc:picChg>
        <pc:picChg chg="add del mod">
          <ac:chgData name="René  Kjemtrup" userId="c700ee86-5a15-4763-ab15-e2e1387fc8f5" providerId="ADAL" clId="{E32ED3CD-6C40-4084-9511-2168D281CFB2}" dt="2021-01-31T13:02:18.367" v="1980" actId="478"/>
          <ac:picMkLst>
            <pc:docMk/>
            <pc:sldMk cId="346602047" sldId="258"/>
            <ac:picMk id="7" creationId="{2B175B80-21B6-4F59-A83C-40B6BB8825AB}"/>
          </ac:picMkLst>
        </pc:picChg>
        <pc:picChg chg="add del">
          <ac:chgData name="René  Kjemtrup" userId="c700ee86-5a15-4763-ab15-e2e1387fc8f5" providerId="ADAL" clId="{E32ED3CD-6C40-4084-9511-2168D281CFB2}" dt="2021-01-25T10:53:18.386" v="18" actId="22"/>
          <ac:picMkLst>
            <pc:docMk/>
            <pc:sldMk cId="346602047" sldId="258"/>
            <ac:picMk id="7" creationId="{7FF89B4C-E88D-4ECF-9D86-7164A38DC551}"/>
          </ac:picMkLst>
        </pc:picChg>
        <pc:picChg chg="add del mod">
          <ac:chgData name="René  Kjemtrup" userId="c700ee86-5a15-4763-ab15-e2e1387fc8f5" providerId="ADAL" clId="{E32ED3CD-6C40-4084-9511-2168D281CFB2}" dt="2021-01-25T10:53:26.816" v="20" actId="478"/>
          <ac:picMkLst>
            <pc:docMk/>
            <pc:sldMk cId="346602047" sldId="258"/>
            <ac:picMk id="8" creationId="{AA2B0923-6713-488F-9941-436B48A46861}"/>
          </ac:picMkLst>
        </pc:picChg>
        <pc:picChg chg="add del mod">
          <ac:chgData name="René  Kjemtrup" userId="c700ee86-5a15-4763-ab15-e2e1387fc8f5" providerId="ADAL" clId="{E32ED3CD-6C40-4084-9511-2168D281CFB2}" dt="2021-02-04T11:01:06.289" v="2295" actId="478"/>
          <ac:picMkLst>
            <pc:docMk/>
            <pc:sldMk cId="346602047" sldId="258"/>
            <ac:picMk id="9" creationId="{043AC185-7FE8-4413-8B46-F66FC315453C}"/>
          </ac:picMkLst>
        </pc:picChg>
        <pc:picChg chg="add del mod">
          <ac:chgData name="René  Kjemtrup" userId="c700ee86-5a15-4763-ab15-e2e1387fc8f5" providerId="ADAL" clId="{E32ED3CD-6C40-4084-9511-2168D281CFB2}" dt="2021-01-25T11:14:37.928" v="24" actId="478"/>
          <ac:picMkLst>
            <pc:docMk/>
            <pc:sldMk cId="346602047" sldId="258"/>
            <ac:picMk id="11" creationId="{9702349D-8016-4DC6-AF13-0FBA01328184}"/>
          </ac:picMkLst>
        </pc:picChg>
        <pc:picChg chg="add del mod">
          <ac:chgData name="René  Kjemtrup" userId="c700ee86-5a15-4763-ab15-e2e1387fc8f5" providerId="ADAL" clId="{E32ED3CD-6C40-4084-9511-2168D281CFB2}" dt="2021-01-31T10:06:33.507" v="1563" actId="478"/>
          <ac:picMkLst>
            <pc:docMk/>
            <pc:sldMk cId="346602047" sldId="258"/>
            <ac:picMk id="13" creationId="{325F0F8F-5E86-4463-B27D-54E01A5E6073}"/>
          </ac:picMkLst>
        </pc:picChg>
        <pc:picChg chg="add del mod ord">
          <ac:chgData name="René  Kjemtrup" userId="c700ee86-5a15-4763-ab15-e2e1387fc8f5" providerId="ADAL" clId="{E32ED3CD-6C40-4084-9511-2168D281CFB2}" dt="2021-01-31T10:06:23.461" v="1560" actId="478"/>
          <ac:picMkLst>
            <pc:docMk/>
            <pc:sldMk cId="346602047" sldId="258"/>
            <ac:picMk id="18" creationId="{03347FF4-CD32-48A1-95CC-F33063683C08}"/>
          </ac:picMkLst>
        </pc:picChg>
      </pc:sldChg>
      <pc:sldChg chg="modSp mod">
        <pc:chgData name="René  Kjemtrup" userId="c700ee86-5a15-4763-ab15-e2e1387fc8f5" providerId="ADAL" clId="{E32ED3CD-6C40-4084-9511-2168D281CFB2}" dt="2021-02-04T08:12:43.220" v="2077" actId="20577"/>
        <pc:sldMkLst>
          <pc:docMk/>
          <pc:sldMk cId="2054933981" sldId="264"/>
        </pc:sldMkLst>
        <pc:spChg chg="mod">
          <ac:chgData name="René  Kjemtrup" userId="c700ee86-5a15-4763-ab15-e2e1387fc8f5" providerId="ADAL" clId="{E32ED3CD-6C40-4084-9511-2168D281CFB2}" dt="2021-01-25T12:40:58.827" v="693" actId="20577"/>
          <ac:spMkLst>
            <pc:docMk/>
            <pc:sldMk cId="2054933981" sldId="264"/>
            <ac:spMk id="2" creationId="{00000000-0000-0000-0000-000000000000}"/>
          </ac:spMkLst>
        </pc:spChg>
        <pc:spChg chg="mod">
          <ac:chgData name="René  Kjemtrup" userId="c700ee86-5a15-4763-ab15-e2e1387fc8f5" providerId="ADAL" clId="{E32ED3CD-6C40-4084-9511-2168D281CFB2}" dt="2021-02-04T08:12:43.220" v="2077" actId="20577"/>
          <ac:spMkLst>
            <pc:docMk/>
            <pc:sldMk cId="2054933981" sldId="264"/>
            <ac:spMk id="3" creationId="{00000000-0000-0000-0000-000000000000}"/>
          </ac:spMkLst>
        </pc:spChg>
      </pc:sldChg>
      <pc:sldChg chg="modSp mod">
        <pc:chgData name="René  Kjemtrup" userId="c700ee86-5a15-4763-ab15-e2e1387fc8f5" providerId="ADAL" clId="{E32ED3CD-6C40-4084-9511-2168D281CFB2}" dt="2021-01-31T12:17:29.907" v="1874" actId="1076"/>
        <pc:sldMkLst>
          <pc:docMk/>
          <pc:sldMk cId="1376475179" sldId="266"/>
        </pc:sldMkLst>
        <pc:spChg chg="mod">
          <ac:chgData name="René  Kjemtrup" userId="c700ee86-5a15-4763-ab15-e2e1387fc8f5" providerId="ADAL" clId="{E32ED3CD-6C40-4084-9511-2168D281CFB2}" dt="2021-01-25T12:41:25.932" v="716" actId="20577"/>
          <ac:spMkLst>
            <pc:docMk/>
            <pc:sldMk cId="1376475179" sldId="266"/>
            <ac:spMk id="2" creationId="{00000000-0000-0000-0000-000000000000}"/>
          </ac:spMkLst>
        </pc:spChg>
        <pc:spChg chg="mod">
          <ac:chgData name="René  Kjemtrup" userId="c700ee86-5a15-4763-ab15-e2e1387fc8f5" providerId="ADAL" clId="{E32ED3CD-6C40-4084-9511-2168D281CFB2}" dt="2021-01-31T12:17:29.907" v="1874" actId="1076"/>
          <ac:spMkLst>
            <pc:docMk/>
            <pc:sldMk cId="1376475179" sldId="266"/>
            <ac:spMk id="3" creationId="{00000000-0000-0000-0000-000000000000}"/>
          </ac:spMkLst>
        </pc:spChg>
      </pc:sldChg>
      <pc:sldChg chg="del">
        <pc:chgData name="René  Kjemtrup" userId="c700ee86-5a15-4763-ab15-e2e1387fc8f5" providerId="ADAL" clId="{E32ED3CD-6C40-4084-9511-2168D281CFB2}" dt="2021-01-25T12:54:14.527" v="1123" actId="47"/>
        <pc:sldMkLst>
          <pc:docMk/>
          <pc:sldMk cId="537255474" sldId="275"/>
        </pc:sldMkLst>
      </pc:sldChg>
      <pc:sldChg chg="addSp delSp modSp mod modAnim">
        <pc:chgData name="René  Kjemtrup" userId="c700ee86-5a15-4763-ab15-e2e1387fc8f5" providerId="ADAL" clId="{E32ED3CD-6C40-4084-9511-2168D281CFB2}" dt="2021-02-04T09:13:09.398" v="2282" actId="20577"/>
        <pc:sldMkLst>
          <pc:docMk/>
          <pc:sldMk cId="1394136325" sldId="276"/>
        </pc:sldMkLst>
        <pc:spChg chg="mod">
          <ac:chgData name="René  Kjemtrup" userId="c700ee86-5a15-4763-ab15-e2e1387fc8f5" providerId="ADAL" clId="{E32ED3CD-6C40-4084-9511-2168D281CFB2}" dt="2021-02-04T09:13:09.398" v="2282" actId="20577"/>
          <ac:spMkLst>
            <pc:docMk/>
            <pc:sldMk cId="1394136325" sldId="276"/>
            <ac:spMk id="2" creationId="{00000000-0000-0000-0000-000000000000}"/>
          </ac:spMkLst>
        </pc:spChg>
        <pc:spChg chg="mod">
          <ac:chgData name="René  Kjemtrup" userId="c700ee86-5a15-4763-ab15-e2e1387fc8f5" providerId="ADAL" clId="{E32ED3CD-6C40-4084-9511-2168D281CFB2}" dt="2021-02-04T09:10:17.103" v="2252" actId="20577"/>
          <ac:spMkLst>
            <pc:docMk/>
            <pc:sldMk cId="1394136325" sldId="276"/>
            <ac:spMk id="3" creationId="{00000000-0000-0000-0000-000000000000}"/>
          </ac:spMkLst>
        </pc:spChg>
        <pc:spChg chg="add del mod">
          <ac:chgData name="René  Kjemtrup" userId="c700ee86-5a15-4763-ab15-e2e1387fc8f5" providerId="ADAL" clId="{E32ED3CD-6C40-4084-9511-2168D281CFB2}" dt="2021-01-25T11:56:56.204" v="200" actId="478"/>
          <ac:spMkLst>
            <pc:docMk/>
            <pc:sldMk cId="1394136325" sldId="276"/>
            <ac:spMk id="7" creationId="{88534676-5DE5-47EB-889F-C9ED22AAA660}"/>
          </ac:spMkLst>
        </pc:spChg>
      </pc:sldChg>
      <pc:sldChg chg="addSp delSp mod">
        <pc:chgData name="René  Kjemtrup" userId="c700ee86-5a15-4763-ab15-e2e1387fc8f5" providerId="ADAL" clId="{E32ED3CD-6C40-4084-9511-2168D281CFB2}" dt="2021-01-31T10:09:08.755" v="1576" actId="22"/>
        <pc:sldMkLst>
          <pc:docMk/>
          <pc:sldMk cId="1197749722" sldId="291"/>
        </pc:sldMkLst>
        <pc:picChg chg="add">
          <ac:chgData name="René  Kjemtrup" userId="c700ee86-5a15-4763-ab15-e2e1387fc8f5" providerId="ADAL" clId="{E32ED3CD-6C40-4084-9511-2168D281CFB2}" dt="2021-01-31T10:09:08.755" v="1576" actId="22"/>
          <ac:picMkLst>
            <pc:docMk/>
            <pc:sldMk cId="1197749722" sldId="291"/>
            <ac:picMk id="4" creationId="{6FF7BE82-5F1A-4E6B-BC5B-A77FC7AFDFB3}"/>
          </ac:picMkLst>
        </pc:picChg>
        <pc:picChg chg="add del">
          <ac:chgData name="René  Kjemtrup" userId="c700ee86-5a15-4763-ab15-e2e1387fc8f5" providerId="ADAL" clId="{E32ED3CD-6C40-4084-9511-2168D281CFB2}" dt="2021-01-25T12:11:34.548" v="404" actId="478"/>
          <ac:picMkLst>
            <pc:docMk/>
            <pc:sldMk cId="1197749722" sldId="291"/>
            <ac:picMk id="4" creationId="{D1B7A3F8-471D-4768-B8A4-3C2F49B3AFC3}"/>
          </ac:picMkLst>
        </pc:picChg>
        <pc:picChg chg="add del">
          <ac:chgData name="René  Kjemtrup" userId="c700ee86-5a15-4763-ab15-e2e1387fc8f5" providerId="ADAL" clId="{E32ED3CD-6C40-4084-9511-2168D281CFB2}" dt="2021-01-31T10:08:12.473" v="1575" actId="478"/>
          <ac:picMkLst>
            <pc:docMk/>
            <pc:sldMk cId="1197749722" sldId="291"/>
            <ac:picMk id="6" creationId="{CFB4A014-315B-480F-AF1E-8AC76596FD9D}"/>
          </ac:picMkLst>
        </pc:picChg>
      </pc:sldChg>
      <pc:sldChg chg="addSp delSp modSp mod">
        <pc:chgData name="René  Kjemtrup" userId="c700ee86-5a15-4763-ab15-e2e1387fc8f5" providerId="ADAL" clId="{E32ED3CD-6C40-4084-9511-2168D281CFB2}" dt="2021-01-31T13:17:51.256" v="2012" actId="9405"/>
        <pc:sldMkLst>
          <pc:docMk/>
          <pc:sldMk cId="388634975" sldId="293"/>
        </pc:sldMkLst>
        <pc:spChg chg="del">
          <ac:chgData name="René  Kjemtrup" userId="c700ee86-5a15-4763-ab15-e2e1387fc8f5" providerId="ADAL" clId="{E32ED3CD-6C40-4084-9511-2168D281CFB2}" dt="2021-01-31T10:37:53.512" v="1794" actId="478"/>
          <ac:spMkLst>
            <pc:docMk/>
            <pc:sldMk cId="388634975" sldId="293"/>
            <ac:spMk id="7" creationId="{524B8DB9-29AC-D64C-ACB0-7196D5A182D0}"/>
          </ac:spMkLst>
        </pc:spChg>
        <pc:spChg chg="del">
          <ac:chgData name="René  Kjemtrup" userId="c700ee86-5a15-4763-ab15-e2e1387fc8f5" providerId="ADAL" clId="{E32ED3CD-6C40-4084-9511-2168D281CFB2}" dt="2021-01-31T10:37:35.397" v="1791" actId="478"/>
          <ac:spMkLst>
            <pc:docMk/>
            <pc:sldMk cId="388634975" sldId="293"/>
            <ac:spMk id="8" creationId="{62829CB0-2BD5-416B-AF16-4BC126F61E3A}"/>
          </ac:spMkLst>
        </pc:spChg>
        <pc:spChg chg="add mod">
          <ac:chgData name="René  Kjemtrup" userId="c700ee86-5a15-4763-ab15-e2e1387fc8f5" providerId="ADAL" clId="{E32ED3CD-6C40-4084-9511-2168D281CFB2}" dt="2021-01-31T12:23:45.917" v="1971" actId="20577"/>
          <ac:spMkLst>
            <pc:docMk/>
            <pc:sldMk cId="388634975" sldId="293"/>
            <ac:spMk id="9" creationId="{DDF347FD-5F2B-4177-9904-3884166C98A1}"/>
          </ac:spMkLst>
        </pc:spChg>
        <pc:picChg chg="del">
          <ac:chgData name="René  Kjemtrup" userId="c700ee86-5a15-4763-ab15-e2e1387fc8f5" providerId="ADAL" clId="{E32ED3CD-6C40-4084-9511-2168D281CFB2}" dt="2021-01-31T10:11:59.539" v="1581" actId="478"/>
          <ac:picMkLst>
            <pc:docMk/>
            <pc:sldMk cId="388634975" sldId="293"/>
            <ac:picMk id="3" creationId="{B10A142A-D621-48FB-9A85-350C72216553}"/>
          </ac:picMkLst>
        </pc:picChg>
        <pc:picChg chg="add del">
          <ac:chgData name="René  Kjemtrup" userId="c700ee86-5a15-4763-ab15-e2e1387fc8f5" providerId="ADAL" clId="{E32ED3CD-6C40-4084-9511-2168D281CFB2}" dt="2021-01-31T10:13:52.703" v="1583" actId="478"/>
          <ac:picMkLst>
            <pc:docMk/>
            <pc:sldMk cId="388634975" sldId="293"/>
            <ac:picMk id="4" creationId="{0A3C4A7F-B0C8-418E-9D09-49923A0DDCCB}"/>
          </ac:picMkLst>
        </pc:picChg>
        <pc:picChg chg="add del mod">
          <ac:chgData name="René  Kjemtrup" userId="c700ee86-5a15-4763-ab15-e2e1387fc8f5" providerId="ADAL" clId="{E32ED3CD-6C40-4084-9511-2168D281CFB2}" dt="2021-01-31T13:11:09.773" v="1988" actId="478"/>
          <ac:picMkLst>
            <pc:docMk/>
            <pc:sldMk cId="388634975" sldId="293"/>
            <ac:picMk id="6" creationId="{8F37CBFB-CAA2-4AA8-97B0-FD0B9E04EA01}"/>
          </ac:picMkLst>
        </pc:picChg>
        <pc:picChg chg="add mod">
          <ac:chgData name="René  Kjemtrup" userId="c700ee86-5a15-4763-ab15-e2e1387fc8f5" providerId="ADAL" clId="{E32ED3CD-6C40-4084-9511-2168D281CFB2}" dt="2021-01-31T13:11:22.411" v="1992" actId="1076"/>
          <ac:picMkLst>
            <pc:docMk/>
            <pc:sldMk cId="388634975" sldId="293"/>
            <ac:picMk id="10" creationId="{4033AAF0-7D7B-45D8-9868-414F5D0EFBF6}"/>
          </ac:picMkLst>
        </pc:picChg>
        <pc:inkChg chg="add">
          <ac:chgData name="René  Kjemtrup" userId="c700ee86-5a15-4763-ab15-e2e1387fc8f5" providerId="ADAL" clId="{E32ED3CD-6C40-4084-9511-2168D281CFB2}" dt="2021-01-31T13:17:37.976" v="2010" actId="9405"/>
          <ac:inkMkLst>
            <pc:docMk/>
            <pc:sldMk cId="388634975" sldId="293"/>
            <ac:inkMk id="11" creationId="{43BB9004-7E8C-49C8-AA8E-B45B57A6EA3C}"/>
          </ac:inkMkLst>
        </pc:inkChg>
        <pc:inkChg chg="add">
          <ac:chgData name="René  Kjemtrup" userId="c700ee86-5a15-4763-ab15-e2e1387fc8f5" providerId="ADAL" clId="{E32ED3CD-6C40-4084-9511-2168D281CFB2}" dt="2021-01-31T13:17:40.551" v="2011" actId="9405"/>
          <ac:inkMkLst>
            <pc:docMk/>
            <pc:sldMk cId="388634975" sldId="293"/>
            <ac:inkMk id="12" creationId="{AB8AE88B-2F59-4CDF-8473-EBA4ECF4C2AA}"/>
          </ac:inkMkLst>
        </pc:inkChg>
        <pc:inkChg chg="add">
          <ac:chgData name="René  Kjemtrup" userId="c700ee86-5a15-4763-ab15-e2e1387fc8f5" providerId="ADAL" clId="{E32ED3CD-6C40-4084-9511-2168D281CFB2}" dt="2021-01-31T13:17:51.256" v="2012" actId="9405"/>
          <ac:inkMkLst>
            <pc:docMk/>
            <pc:sldMk cId="388634975" sldId="293"/>
            <ac:inkMk id="13" creationId="{2F59D455-4AAA-43AD-848F-3F71E30B0F45}"/>
          </ac:inkMkLst>
        </pc:inkChg>
      </pc:sldChg>
      <pc:sldChg chg="addSp delSp modSp mod ord">
        <pc:chgData name="René  Kjemtrup" userId="c700ee86-5a15-4763-ab15-e2e1387fc8f5" providerId="ADAL" clId="{E32ED3CD-6C40-4084-9511-2168D281CFB2}" dt="2021-01-31T13:39:44.057" v="2014"/>
        <pc:sldMkLst>
          <pc:docMk/>
          <pc:sldMk cId="1413375775" sldId="299"/>
        </pc:sldMkLst>
        <pc:spChg chg="mod">
          <ac:chgData name="René  Kjemtrup" userId="c700ee86-5a15-4763-ab15-e2e1387fc8f5" providerId="ADAL" clId="{E32ED3CD-6C40-4084-9511-2168D281CFB2}" dt="2021-01-31T12:39:45.522" v="1976" actId="12"/>
          <ac:spMkLst>
            <pc:docMk/>
            <pc:sldMk cId="1413375775" sldId="299"/>
            <ac:spMk id="8" creationId="{C7E38585-7145-DD4A-B0A9-F7B57752FAAC}"/>
          </ac:spMkLst>
        </pc:spChg>
        <pc:picChg chg="del">
          <ac:chgData name="René  Kjemtrup" userId="c700ee86-5a15-4763-ab15-e2e1387fc8f5" providerId="ADAL" clId="{E32ED3CD-6C40-4084-9511-2168D281CFB2}" dt="2021-01-31T10:11:44.465" v="1577" actId="478"/>
          <ac:picMkLst>
            <pc:docMk/>
            <pc:sldMk cId="1413375775" sldId="299"/>
            <ac:picMk id="4" creationId="{677F7BDC-1056-4961-9B0A-7D0CCE026798}"/>
          </ac:picMkLst>
        </pc:picChg>
        <pc:picChg chg="add del mod">
          <ac:chgData name="René  Kjemtrup" userId="c700ee86-5a15-4763-ab15-e2e1387fc8f5" providerId="ADAL" clId="{E32ED3CD-6C40-4084-9511-2168D281CFB2}" dt="2021-01-31T10:28:54.527" v="1782" actId="478"/>
          <ac:picMkLst>
            <pc:docMk/>
            <pc:sldMk cId="1413375775" sldId="299"/>
            <ac:picMk id="6" creationId="{CFE96AE7-795F-4401-BB3E-1766B5BA527A}"/>
          </ac:picMkLst>
        </pc:picChg>
        <pc:picChg chg="add del mod">
          <ac:chgData name="René  Kjemtrup" userId="c700ee86-5a15-4763-ab15-e2e1387fc8f5" providerId="ADAL" clId="{E32ED3CD-6C40-4084-9511-2168D281CFB2}" dt="2021-01-31T12:39:27.780" v="1972" actId="478"/>
          <ac:picMkLst>
            <pc:docMk/>
            <pc:sldMk cId="1413375775" sldId="299"/>
            <ac:picMk id="9" creationId="{054D2206-0395-466E-AAC1-FEC88E949C73}"/>
          </ac:picMkLst>
        </pc:picChg>
        <pc:picChg chg="add del mod">
          <ac:chgData name="René  Kjemtrup" userId="c700ee86-5a15-4763-ab15-e2e1387fc8f5" providerId="ADAL" clId="{E32ED3CD-6C40-4084-9511-2168D281CFB2}" dt="2021-01-31T12:43:40.570" v="1977" actId="478"/>
          <ac:picMkLst>
            <pc:docMk/>
            <pc:sldMk cId="1413375775" sldId="299"/>
            <ac:picMk id="11" creationId="{12D443FD-A504-4E69-B33A-00620A9A1EBA}"/>
          </ac:picMkLst>
        </pc:picChg>
        <pc:picChg chg="add del mod">
          <ac:chgData name="René  Kjemtrup" userId="c700ee86-5a15-4763-ab15-e2e1387fc8f5" providerId="ADAL" clId="{E32ED3CD-6C40-4084-9511-2168D281CFB2}" dt="2021-01-31T13:12:21.955" v="1993" actId="478"/>
          <ac:picMkLst>
            <pc:docMk/>
            <pc:sldMk cId="1413375775" sldId="299"/>
            <ac:picMk id="13" creationId="{59ADF5C6-AE06-48B6-8776-CD710665900B}"/>
          </ac:picMkLst>
        </pc:picChg>
        <pc:picChg chg="add mod">
          <ac:chgData name="René  Kjemtrup" userId="c700ee86-5a15-4763-ab15-e2e1387fc8f5" providerId="ADAL" clId="{E32ED3CD-6C40-4084-9511-2168D281CFB2}" dt="2021-01-31T13:11:05.047" v="1986"/>
          <ac:picMkLst>
            <pc:docMk/>
            <pc:sldMk cId="1413375775" sldId="299"/>
            <ac:picMk id="14" creationId="{3FAF11F5-120E-48CF-88CF-9E271A230406}"/>
          </ac:picMkLst>
        </pc:picChg>
        <pc:picChg chg="add mod">
          <ac:chgData name="René  Kjemtrup" userId="c700ee86-5a15-4763-ab15-e2e1387fc8f5" providerId="ADAL" clId="{E32ED3CD-6C40-4084-9511-2168D281CFB2}" dt="2021-01-31T13:12:26.417" v="1995" actId="1076"/>
          <ac:picMkLst>
            <pc:docMk/>
            <pc:sldMk cId="1413375775" sldId="299"/>
            <ac:picMk id="16" creationId="{004F24B8-FF53-44A8-843E-80D130DE2C8B}"/>
          </ac:picMkLst>
        </pc:picChg>
        <pc:inkChg chg="add del">
          <ac:chgData name="René  Kjemtrup" userId="c700ee86-5a15-4763-ab15-e2e1387fc8f5" providerId="ADAL" clId="{E32ED3CD-6C40-4084-9511-2168D281CFB2}" dt="2021-01-31T13:17:01.411" v="2005" actId="9405"/>
          <ac:inkMkLst>
            <pc:docMk/>
            <pc:sldMk cId="1413375775" sldId="299"/>
            <ac:inkMk id="17" creationId="{6AFB681A-DA9E-428D-83F8-9457DA2C4056}"/>
          </ac:inkMkLst>
        </pc:inkChg>
        <pc:inkChg chg="add">
          <ac:chgData name="René  Kjemtrup" userId="c700ee86-5a15-4763-ab15-e2e1387fc8f5" providerId="ADAL" clId="{E32ED3CD-6C40-4084-9511-2168D281CFB2}" dt="2021-01-31T13:17:04.213" v="2006" actId="9405"/>
          <ac:inkMkLst>
            <pc:docMk/>
            <pc:sldMk cId="1413375775" sldId="299"/>
            <ac:inkMk id="18" creationId="{87F269D0-DB85-4E98-8CFB-3F1FA661B4BA}"/>
          </ac:inkMkLst>
        </pc:inkChg>
        <pc:inkChg chg="add">
          <ac:chgData name="René  Kjemtrup" userId="c700ee86-5a15-4763-ab15-e2e1387fc8f5" providerId="ADAL" clId="{E32ED3CD-6C40-4084-9511-2168D281CFB2}" dt="2021-01-31T13:17:09.586" v="2007" actId="9405"/>
          <ac:inkMkLst>
            <pc:docMk/>
            <pc:sldMk cId="1413375775" sldId="299"/>
            <ac:inkMk id="19" creationId="{F17CCAB4-CFB1-4029-94A7-1BE75F231273}"/>
          </ac:inkMkLst>
        </pc:inkChg>
        <pc:inkChg chg="add">
          <ac:chgData name="René  Kjemtrup" userId="c700ee86-5a15-4763-ab15-e2e1387fc8f5" providerId="ADAL" clId="{E32ED3CD-6C40-4084-9511-2168D281CFB2}" dt="2021-01-31T13:17:15.547" v="2008" actId="9405"/>
          <ac:inkMkLst>
            <pc:docMk/>
            <pc:sldMk cId="1413375775" sldId="299"/>
            <ac:inkMk id="20" creationId="{3ABD41DE-2175-49F9-8D97-D6455B4B5387}"/>
          </ac:inkMkLst>
        </pc:inkChg>
        <pc:inkChg chg="add">
          <ac:chgData name="René  Kjemtrup" userId="c700ee86-5a15-4763-ab15-e2e1387fc8f5" providerId="ADAL" clId="{E32ED3CD-6C40-4084-9511-2168D281CFB2}" dt="2021-01-31T13:17:23.159" v="2009" actId="9405"/>
          <ac:inkMkLst>
            <pc:docMk/>
            <pc:sldMk cId="1413375775" sldId="299"/>
            <ac:inkMk id="21" creationId="{4741EDA2-9E49-432E-9056-D59D112FFC34}"/>
          </ac:inkMkLst>
        </pc:inkChg>
      </pc:sldChg>
      <pc:sldChg chg="modSp mod">
        <pc:chgData name="René  Kjemtrup" userId="c700ee86-5a15-4763-ab15-e2e1387fc8f5" providerId="ADAL" clId="{E32ED3CD-6C40-4084-9511-2168D281CFB2}" dt="2021-02-04T11:22:12.695" v="2619" actId="20577"/>
        <pc:sldMkLst>
          <pc:docMk/>
          <pc:sldMk cId="1838552408" sldId="308"/>
        </pc:sldMkLst>
        <pc:spChg chg="mod">
          <ac:chgData name="René  Kjemtrup" userId="c700ee86-5a15-4763-ab15-e2e1387fc8f5" providerId="ADAL" clId="{E32ED3CD-6C40-4084-9511-2168D281CFB2}" dt="2021-01-25T12:52:50.371" v="1059" actId="20577"/>
          <ac:spMkLst>
            <pc:docMk/>
            <pc:sldMk cId="1838552408" sldId="308"/>
            <ac:spMk id="2" creationId="{8071D157-C082-C84C-A80C-4312A0F71CBF}"/>
          </ac:spMkLst>
        </pc:spChg>
        <pc:spChg chg="mod">
          <ac:chgData name="René  Kjemtrup" userId="c700ee86-5a15-4763-ab15-e2e1387fc8f5" providerId="ADAL" clId="{E32ED3CD-6C40-4084-9511-2168D281CFB2}" dt="2021-02-04T11:22:12.695" v="2619" actId="20577"/>
          <ac:spMkLst>
            <pc:docMk/>
            <pc:sldMk cId="1838552408" sldId="308"/>
            <ac:spMk id="3" creationId="{215A2850-CA44-7C44-9B42-54E2B45B6C34}"/>
          </ac:spMkLst>
        </pc:spChg>
      </pc:sldChg>
      <pc:sldChg chg="del">
        <pc:chgData name="René  Kjemtrup" userId="c700ee86-5a15-4763-ab15-e2e1387fc8f5" providerId="ADAL" clId="{E32ED3CD-6C40-4084-9511-2168D281CFB2}" dt="2021-01-25T12:23:20.158" v="510" actId="47"/>
        <pc:sldMkLst>
          <pc:docMk/>
          <pc:sldMk cId="2377660108" sldId="312"/>
        </pc:sldMkLst>
      </pc:sldChg>
      <pc:sldChg chg="del">
        <pc:chgData name="René  Kjemtrup" userId="c700ee86-5a15-4763-ab15-e2e1387fc8f5" providerId="ADAL" clId="{E32ED3CD-6C40-4084-9511-2168D281CFB2}" dt="2021-01-25T12:06:05.902" v="337" actId="47"/>
        <pc:sldMkLst>
          <pc:docMk/>
          <pc:sldMk cId="1964820677" sldId="314"/>
        </pc:sldMkLst>
      </pc:sldChg>
      <pc:sldChg chg="modSp mod">
        <pc:chgData name="René  Kjemtrup" userId="c700ee86-5a15-4763-ab15-e2e1387fc8f5" providerId="ADAL" clId="{E32ED3CD-6C40-4084-9511-2168D281CFB2}" dt="2021-02-04T13:51:06.102" v="2930" actId="20577"/>
        <pc:sldMkLst>
          <pc:docMk/>
          <pc:sldMk cId="3951067463" sldId="315"/>
        </pc:sldMkLst>
        <pc:spChg chg="mod">
          <ac:chgData name="René  Kjemtrup" userId="c700ee86-5a15-4763-ab15-e2e1387fc8f5" providerId="ADAL" clId="{E32ED3CD-6C40-4084-9511-2168D281CFB2}" dt="2021-01-25T12:41:04.548" v="695" actId="20577"/>
          <ac:spMkLst>
            <pc:docMk/>
            <pc:sldMk cId="3951067463" sldId="315"/>
            <ac:spMk id="2" creationId="{00000000-0000-0000-0000-000000000000}"/>
          </ac:spMkLst>
        </pc:spChg>
        <pc:spChg chg="mod">
          <ac:chgData name="René  Kjemtrup" userId="c700ee86-5a15-4763-ab15-e2e1387fc8f5" providerId="ADAL" clId="{E32ED3CD-6C40-4084-9511-2168D281CFB2}" dt="2021-02-04T13:51:06.102" v="2930" actId="20577"/>
          <ac:spMkLst>
            <pc:docMk/>
            <pc:sldMk cId="3951067463" sldId="315"/>
            <ac:spMk id="6" creationId="{D57D9BEA-0665-4992-9D80-BA77822B06AF}"/>
          </ac:spMkLst>
        </pc:spChg>
      </pc:sldChg>
      <pc:sldChg chg="del">
        <pc:chgData name="René  Kjemtrup" userId="c700ee86-5a15-4763-ab15-e2e1387fc8f5" providerId="ADAL" clId="{E32ED3CD-6C40-4084-9511-2168D281CFB2}" dt="2021-01-25T12:06:10.417" v="338" actId="47"/>
        <pc:sldMkLst>
          <pc:docMk/>
          <pc:sldMk cId="2793500954" sldId="316"/>
        </pc:sldMkLst>
      </pc:sldChg>
      <pc:sldChg chg="addSp delSp modSp mod">
        <pc:chgData name="René  Kjemtrup" userId="c700ee86-5a15-4763-ab15-e2e1387fc8f5" providerId="ADAL" clId="{E32ED3CD-6C40-4084-9511-2168D281CFB2}" dt="2021-01-31T13:02:33.720" v="1983" actId="22"/>
        <pc:sldMkLst>
          <pc:docMk/>
          <pc:sldMk cId="3546409680" sldId="325"/>
        </pc:sldMkLst>
        <pc:spChg chg="del">
          <ac:chgData name="René  Kjemtrup" userId="c700ee86-5a15-4763-ab15-e2e1387fc8f5" providerId="ADAL" clId="{E32ED3CD-6C40-4084-9511-2168D281CFB2}" dt="2021-01-25T12:52:15.386" v="1056" actId="478"/>
          <ac:spMkLst>
            <pc:docMk/>
            <pc:sldMk cId="3546409680" sldId="325"/>
            <ac:spMk id="5" creationId="{DCD79AA8-5D28-4108-9A4D-E939E13BCFFF}"/>
          </ac:spMkLst>
        </pc:spChg>
        <pc:picChg chg="del">
          <ac:chgData name="René  Kjemtrup" userId="c700ee86-5a15-4763-ab15-e2e1387fc8f5" providerId="ADAL" clId="{E32ED3CD-6C40-4084-9511-2168D281CFB2}" dt="2021-01-25T12:52:06.135" v="1053" actId="478"/>
          <ac:picMkLst>
            <pc:docMk/>
            <pc:sldMk cId="3546409680" sldId="325"/>
            <ac:picMk id="4" creationId="{8CB844BA-BEFF-4F54-A645-2189FC4964C9}"/>
          </ac:picMkLst>
        </pc:picChg>
        <pc:picChg chg="add del">
          <ac:chgData name="René  Kjemtrup" userId="c700ee86-5a15-4763-ab15-e2e1387fc8f5" providerId="ADAL" clId="{E32ED3CD-6C40-4084-9511-2168D281CFB2}" dt="2021-01-31T13:02:32.842" v="1982" actId="478"/>
          <ac:picMkLst>
            <pc:docMk/>
            <pc:sldMk cId="3546409680" sldId="325"/>
            <ac:picMk id="5" creationId="{B547BC0C-3106-40F8-8A1D-C2A9FFA64B3C}"/>
          </ac:picMkLst>
        </pc:picChg>
        <pc:picChg chg="add del mod">
          <ac:chgData name="René  Kjemtrup" userId="c700ee86-5a15-4763-ab15-e2e1387fc8f5" providerId="ADAL" clId="{E32ED3CD-6C40-4084-9511-2168D281CFB2}" dt="2021-01-31T12:18:24.861" v="1876" actId="478"/>
          <ac:picMkLst>
            <pc:docMk/>
            <pc:sldMk cId="3546409680" sldId="325"/>
            <ac:picMk id="7" creationId="{A9EBAD74-04BF-484C-B6E3-B35B6A7D13A8}"/>
          </ac:picMkLst>
        </pc:picChg>
        <pc:picChg chg="add">
          <ac:chgData name="René  Kjemtrup" userId="c700ee86-5a15-4763-ab15-e2e1387fc8f5" providerId="ADAL" clId="{E32ED3CD-6C40-4084-9511-2168D281CFB2}" dt="2021-01-31T13:02:33.720" v="1983" actId="22"/>
          <ac:picMkLst>
            <pc:docMk/>
            <pc:sldMk cId="3546409680" sldId="325"/>
            <ac:picMk id="8" creationId="{3A39AB94-1BA4-4BB2-9CE8-A82309E76060}"/>
          </ac:picMkLst>
        </pc:picChg>
      </pc:sldChg>
      <pc:sldChg chg="addSp delSp modSp mod delAnim">
        <pc:chgData name="René  Kjemtrup" userId="c700ee86-5a15-4763-ab15-e2e1387fc8f5" providerId="ADAL" clId="{E32ED3CD-6C40-4084-9511-2168D281CFB2}" dt="2021-02-04T08:21:55.064" v="2236" actId="20577"/>
        <pc:sldMkLst>
          <pc:docMk/>
          <pc:sldMk cId="2069077933" sldId="326"/>
        </pc:sldMkLst>
        <pc:spChg chg="mod">
          <ac:chgData name="René  Kjemtrup" userId="c700ee86-5a15-4763-ab15-e2e1387fc8f5" providerId="ADAL" clId="{E32ED3CD-6C40-4084-9511-2168D281CFB2}" dt="2021-01-25T12:43:27.203" v="1025" actId="20577"/>
          <ac:spMkLst>
            <pc:docMk/>
            <pc:sldMk cId="2069077933" sldId="326"/>
            <ac:spMk id="2" creationId="{00000000-0000-0000-0000-000000000000}"/>
          </ac:spMkLst>
        </pc:spChg>
        <pc:spChg chg="mod">
          <ac:chgData name="René  Kjemtrup" userId="c700ee86-5a15-4763-ab15-e2e1387fc8f5" providerId="ADAL" clId="{E32ED3CD-6C40-4084-9511-2168D281CFB2}" dt="2021-01-25T12:43:32.193" v="1026" actId="6549"/>
          <ac:spMkLst>
            <pc:docMk/>
            <pc:sldMk cId="2069077933" sldId="326"/>
            <ac:spMk id="3" creationId="{00000000-0000-0000-0000-000000000000}"/>
          </ac:spMkLst>
        </pc:spChg>
        <pc:spChg chg="del">
          <ac:chgData name="René  Kjemtrup" userId="c700ee86-5a15-4763-ab15-e2e1387fc8f5" providerId="ADAL" clId="{E32ED3CD-6C40-4084-9511-2168D281CFB2}" dt="2021-01-25T12:43:39.268" v="1029" actId="478"/>
          <ac:spMkLst>
            <pc:docMk/>
            <pc:sldMk cId="2069077933" sldId="326"/>
            <ac:spMk id="5" creationId="{F6833652-B5E8-4E35-A6BA-39384197CA44}"/>
          </ac:spMkLst>
        </pc:spChg>
        <pc:spChg chg="add mod">
          <ac:chgData name="René  Kjemtrup" userId="c700ee86-5a15-4763-ab15-e2e1387fc8f5" providerId="ADAL" clId="{E32ED3CD-6C40-4084-9511-2168D281CFB2}" dt="2021-02-04T08:21:55.064" v="2236" actId="20577"/>
          <ac:spMkLst>
            <pc:docMk/>
            <pc:sldMk cId="2069077933" sldId="326"/>
            <ac:spMk id="9" creationId="{FCBE74F2-1E3C-486A-8EC5-533ED75D0B0D}"/>
          </ac:spMkLst>
        </pc:spChg>
        <pc:graphicFrameChg chg="del modGraphic">
          <ac:chgData name="René  Kjemtrup" userId="c700ee86-5a15-4763-ab15-e2e1387fc8f5" providerId="ADAL" clId="{E32ED3CD-6C40-4084-9511-2168D281CFB2}" dt="2021-01-25T12:43:34.706" v="1028" actId="478"/>
          <ac:graphicFrameMkLst>
            <pc:docMk/>
            <pc:sldMk cId="2069077933" sldId="326"/>
            <ac:graphicFrameMk id="4" creationId="{B53F9B9B-162B-49CD-9BBF-2CE135000EFB}"/>
          </ac:graphicFrameMkLst>
        </pc:graphicFrameChg>
        <pc:picChg chg="add mod">
          <ac:chgData name="René  Kjemtrup" userId="c700ee86-5a15-4763-ab15-e2e1387fc8f5" providerId="ADAL" clId="{E32ED3CD-6C40-4084-9511-2168D281CFB2}" dt="2021-01-31T12:17:51.343" v="1875" actId="1076"/>
          <ac:picMkLst>
            <pc:docMk/>
            <pc:sldMk cId="2069077933" sldId="326"/>
            <ac:picMk id="8" creationId="{AF16D20F-9431-4149-9142-77C21108D40C}"/>
          </ac:picMkLst>
        </pc:picChg>
      </pc:sldChg>
      <pc:sldChg chg="del">
        <pc:chgData name="René  Kjemtrup" userId="c700ee86-5a15-4763-ab15-e2e1387fc8f5" providerId="ADAL" clId="{E32ED3CD-6C40-4084-9511-2168D281CFB2}" dt="2021-01-25T12:45:16.775" v="1052" actId="47"/>
        <pc:sldMkLst>
          <pc:docMk/>
          <pc:sldMk cId="3968753804" sldId="327"/>
        </pc:sldMkLst>
      </pc:sldChg>
      <pc:sldChg chg="del">
        <pc:chgData name="René  Kjemtrup" userId="c700ee86-5a15-4763-ab15-e2e1387fc8f5" providerId="ADAL" clId="{E32ED3CD-6C40-4084-9511-2168D281CFB2}" dt="2021-01-25T12:21:10.590" v="509" actId="47"/>
        <pc:sldMkLst>
          <pc:docMk/>
          <pc:sldMk cId="1861021640" sldId="329"/>
        </pc:sldMkLst>
      </pc:sldChg>
      <pc:sldChg chg="del">
        <pc:chgData name="René  Kjemtrup" userId="c700ee86-5a15-4763-ab15-e2e1387fc8f5" providerId="ADAL" clId="{E32ED3CD-6C40-4084-9511-2168D281CFB2}" dt="2021-01-25T12:21:10.590" v="509" actId="47"/>
        <pc:sldMkLst>
          <pc:docMk/>
          <pc:sldMk cId="1306376044" sldId="330"/>
        </pc:sldMkLst>
      </pc:sldChg>
      <pc:sldChg chg="del">
        <pc:chgData name="René  Kjemtrup" userId="c700ee86-5a15-4763-ab15-e2e1387fc8f5" providerId="ADAL" clId="{E32ED3CD-6C40-4084-9511-2168D281CFB2}" dt="2021-01-25T12:21:10.590" v="509" actId="47"/>
        <pc:sldMkLst>
          <pc:docMk/>
          <pc:sldMk cId="1106564969" sldId="331"/>
        </pc:sldMkLst>
      </pc:sldChg>
      <pc:sldChg chg="del">
        <pc:chgData name="René  Kjemtrup" userId="c700ee86-5a15-4763-ab15-e2e1387fc8f5" providerId="ADAL" clId="{E32ED3CD-6C40-4084-9511-2168D281CFB2}" dt="2021-01-25T12:21:10.590" v="509" actId="47"/>
        <pc:sldMkLst>
          <pc:docMk/>
          <pc:sldMk cId="3975462110" sldId="332"/>
        </pc:sldMkLst>
      </pc:sldChg>
      <pc:sldChg chg="del">
        <pc:chgData name="René  Kjemtrup" userId="c700ee86-5a15-4763-ab15-e2e1387fc8f5" providerId="ADAL" clId="{E32ED3CD-6C40-4084-9511-2168D281CFB2}" dt="2021-01-25T12:21:10.590" v="509" actId="47"/>
        <pc:sldMkLst>
          <pc:docMk/>
          <pc:sldMk cId="4139739088" sldId="333"/>
        </pc:sldMkLst>
      </pc:sldChg>
      <pc:sldChg chg="del">
        <pc:chgData name="René  Kjemtrup" userId="c700ee86-5a15-4763-ab15-e2e1387fc8f5" providerId="ADAL" clId="{E32ED3CD-6C40-4084-9511-2168D281CFB2}" dt="2021-01-25T12:21:10.590" v="509" actId="47"/>
        <pc:sldMkLst>
          <pc:docMk/>
          <pc:sldMk cId="2832562614" sldId="334"/>
        </pc:sldMkLst>
      </pc:sldChg>
      <pc:sldChg chg="del">
        <pc:chgData name="René  Kjemtrup" userId="c700ee86-5a15-4763-ab15-e2e1387fc8f5" providerId="ADAL" clId="{E32ED3CD-6C40-4084-9511-2168D281CFB2}" dt="2021-01-25T12:21:10.590" v="509" actId="47"/>
        <pc:sldMkLst>
          <pc:docMk/>
          <pc:sldMk cId="925497708" sldId="335"/>
        </pc:sldMkLst>
      </pc:sldChg>
      <pc:sldChg chg="del">
        <pc:chgData name="René  Kjemtrup" userId="c700ee86-5a15-4763-ab15-e2e1387fc8f5" providerId="ADAL" clId="{E32ED3CD-6C40-4084-9511-2168D281CFB2}" dt="2021-01-25T12:21:10.590" v="509" actId="47"/>
        <pc:sldMkLst>
          <pc:docMk/>
          <pc:sldMk cId="3220904600" sldId="336"/>
        </pc:sldMkLst>
      </pc:sldChg>
      <pc:sldChg chg="del">
        <pc:chgData name="René  Kjemtrup" userId="c700ee86-5a15-4763-ab15-e2e1387fc8f5" providerId="ADAL" clId="{E32ED3CD-6C40-4084-9511-2168D281CFB2}" dt="2021-01-25T12:21:10.590" v="509" actId="47"/>
        <pc:sldMkLst>
          <pc:docMk/>
          <pc:sldMk cId="2385058455" sldId="337"/>
        </pc:sldMkLst>
      </pc:sldChg>
      <pc:sldChg chg="del">
        <pc:chgData name="René  Kjemtrup" userId="c700ee86-5a15-4763-ab15-e2e1387fc8f5" providerId="ADAL" clId="{E32ED3CD-6C40-4084-9511-2168D281CFB2}" dt="2021-01-25T12:54:14.527" v="1123" actId="47"/>
        <pc:sldMkLst>
          <pc:docMk/>
          <pc:sldMk cId="4173109693" sldId="338"/>
        </pc:sldMkLst>
      </pc:sldChg>
      <pc:sldChg chg="del">
        <pc:chgData name="René  Kjemtrup" userId="c700ee86-5a15-4763-ab15-e2e1387fc8f5" providerId="ADAL" clId="{E32ED3CD-6C40-4084-9511-2168D281CFB2}" dt="2021-01-25T12:54:14.527" v="1123" actId="47"/>
        <pc:sldMkLst>
          <pc:docMk/>
          <pc:sldMk cId="2354677430" sldId="340"/>
        </pc:sldMkLst>
      </pc:sldChg>
      <pc:sldChg chg="modSp mod">
        <pc:chgData name="René  Kjemtrup" userId="c700ee86-5a15-4763-ab15-e2e1387fc8f5" providerId="ADAL" clId="{E32ED3CD-6C40-4084-9511-2168D281CFB2}" dt="2021-02-04T11:16:12.359" v="2355" actId="20577"/>
        <pc:sldMkLst>
          <pc:docMk/>
          <pc:sldMk cId="2507708568" sldId="341"/>
        </pc:sldMkLst>
        <pc:spChg chg="mod">
          <ac:chgData name="René  Kjemtrup" userId="c700ee86-5a15-4763-ab15-e2e1387fc8f5" providerId="ADAL" clId="{E32ED3CD-6C40-4084-9511-2168D281CFB2}" dt="2021-02-04T11:16:12.359" v="2355" actId="20577"/>
          <ac:spMkLst>
            <pc:docMk/>
            <pc:sldMk cId="2507708568" sldId="341"/>
            <ac:spMk id="5" creationId="{32075F91-CF74-4491-8774-6C34C523ABC3}"/>
          </ac:spMkLst>
        </pc:spChg>
        <pc:spChg chg="mod">
          <ac:chgData name="René  Kjemtrup" userId="c700ee86-5a15-4763-ab15-e2e1387fc8f5" providerId="ADAL" clId="{E32ED3CD-6C40-4084-9511-2168D281CFB2}" dt="2021-02-04T11:16:03.692" v="2353" actId="108"/>
          <ac:spMkLst>
            <pc:docMk/>
            <pc:sldMk cId="2507708568" sldId="341"/>
            <ac:spMk id="8" creationId="{3866B066-CEF8-4B9C-ABCC-3B0A803A49E2}"/>
          </ac:spMkLst>
        </pc:spChg>
      </pc:sldChg>
      <pc:sldChg chg="addSp modSp mod">
        <pc:chgData name="René  Kjemtrup" userId="c700ee86-5a15-4763-ab15-e2e1387fc8f5" providerId="ADAL" clId="{E32ED3CD-6C40-4084-9511-2168D281CFB2}" dt="2021-02-04T13:11:27.043" v="2857" actId="20577"/>
        <pc:sldMkLst>
          <pc:docMk/>
          <pc:sldMk cId="491960137" sldId="342"/>
        </pc:sldMkLst>
        <pc:spChg chg="add mod">
          <ac:chgData name="René  Kjemtrup" userId="c700ee86-5a15-4763-ab15-e2e1387fc8f5" providerId="ADAL" clId="{E32ED3CD-6C40-4084-9511-2168D281CFB2}" dt="2021-02-04T13:11:27.043" v="2857" actId="20577"/>
          <ac:spMkLst>
            <pc:docMk/>
            <pc:sldMk cId="491960137" sldId="342"/>
            <ac:spMk id="3" creationId="{C643512D-2F8F-42F3-91B5-435D62E765D5}"/>
          </ac:spMkLst>
        </pc:spChg>
      </pc:sldChg>
      <pc:sldChg chg="addSp delSp modSp new mod">
        <pc:chgData name="René  Kjemtrup" userId="c700ee86-5a15-4763-ab15-e2e1387fc8f5" providerId="ADAL" clId="{E32ED3CD-6C40-4084-9511-2168D281CFB2}" dt="2021-01-26T09:55:04.041" v="1317" actId="20577"/>
        <pc:sldMkLst>
          <pc:docMk/>
          <pc:sldMk cId="2937826687" sldId="343"/>
        </pc:sldMkLst>
        <pc:spChg chg="del">
          <ac:chgData name="René  Kjemtrup" userId="c700ee86-5a15-4763-ab15-e2e1387fc8f5" providerId="ADAL" clId="{E32ED3CD-6C40-4084-9511-2168D281CFB2}" dt="2021-01-25T12:24:46.757" v="515" actId="478"/>
          <ac:spMkLst>
            <pc:docMk/>
            <pc:sldMk cId="2937826687" sldId="343"/>
            <ac:spMk id="2" creationId="{B9E06484-3A72-4C00-AF60-A5EC6A4FBE28}"/>
          </ac:spMkLst>
        </pc:spChg>
        <pc:spChg chg="del">
          <ac:chgData name="René  Kjemtrup" userId="c700ee86-5a15-4763-ab15-e2e1387fc8f5" providerId="ADAL" clId="{E32ED3CD-6C40-4084-9511-2168D281CFB2}" dt="2021-01-25T12:24:26.437" v="512" actId="22"/>
          <ac:spMkLst>
            <pc:docMk/>
            <pc:sldMk cId="2937826687" sldId="343"/>
            <ac:spMk id="3" creationId="{0E0DC1C7-1293-46D2-AD12-AFA06563BAF8}"/>
          </ac:spMkLst>
        </pc:spChg>
        <pc:spChg chg="add mod">
          <ac:chgData name="René  Kjemtrup" userId="c700ee86-5a15-4763-ab15-e2e1387fc8f5" providerId="ADAL" clId="{E32ED3CD-6C40-4084-9511-2168D281CFB2}" dt="2021-01-26T09:54:36.388" v="1283" actId="478"/>
          <ac:spMkLst>
            <pc:docMk/>
            <pc:sldMk cId="2937826687" sldId="343"/>
            <ac:spMk id="3" creationId="{0F51DAE0-BC1E-4B42-8745-F95F629573F5}"/>
          </ac:spMkLst>
        </pc:spChg>
        <pc:spChg chg="add mod">
          <ac:chgData name="René  Kjemtrup" userId="c700ee86-5a15-4763-ab15-e2e1387fc8f5" providerId="ADAL" clId="{E32ED3CD-6C40-4084-9511-2168D281CFB2}" dt="2021-01-25T12:25:17.293" v="592" actId="20577"/>
          <ac:spMkLst>
            <pc:docMk/>
            <pc:sldMk cId="2937826687" sldId="343"/>
            <ac:spMk id="6" creationId="{EF569C04-D86C-4DEC-A04D-717270F2AC8E}"/>
          </ac:spMkLst>
        </pc:spChg>
        <pc:spChg chg="add mod">
          <ac:chgData name="René  Kjemtrup" userId="c700ee86-5a15-4763-ab15-e2e1387fc8f5" providerId="ADAL" clId="{E32ED3CD-6C40-4084-9511-2168D281CFB2}" dt="2021-01-26T09:55:04.041" v="1317" actId="20577"/>
          <ac:spMkLst>
            <pc:docMk/>
            <pc:sldMk cId="2937826687" sldId="343"/>
            <ac:spMk id="7" creationId="{FE2514B0-CE1C-41CC-AC2F-A982EF681781}"/>
          </ac:spMkLst>
        </pc:spChg>
        <pc:picChg chg="add del mod ord">
          <ac:chgData name="René  Kjemtrup" userId="c700ee86-5a15-4763-ab15-e2e1387fc8f5" providerId="ADAL" clId="{E32ED3CD-6C40-4084-9511-2168D281CFB2}" dt="2021-01-26T09:54:36.388" v="1283" actId="478"/>
          <ac:picMkLst>
            <pc:docMk/>
            <pc:sldMk cId="2937826687" sldId="343"/>
            <ac:picMk id="5" creationId="{7561B0EA-D62C-419A-8EBA-55E5A56F56FE}"/>
          </ac:picMkLst>
        </pc:picChg>
      </pc:sldChg>
      <pc:sldChg chg="addSp delSp modSp add del mod">
        <pc:chgData name="René  Kjemtrup" userId="c700ee86-5a15-4763-ab15-e2e1387fc8f5" providerId="ADAL" clId="{E32ED3CD-6C40-4084-9511-2168D281CFB2}" dt="2021-01-26T09:55:14.507" v="1318" actId="47"/>
        <pc:sldMkLst>
          <pc:docMk/>
          <pc:sldMk cId="1718006882" sldId="344"/>
        </pc:sldMkLst>
        <pc:spChg chg="add mod">
          <ac:chgData name="René  Kjemtrup" userId="c700ee86-5a15-4763-ab15-e2e1387fc8f5" providerId="ADAL" clId="{E32ED3CD-6C40-4084-9511-2168D281CFB2}" dt="2021-01-25T12:25:58.551" v="597" actId="478"/>
          <ac:spMkLst>
            <pc:docMk/>
            <pc:sldMk cId="1718006882" sldId="344"/>
            <ac:spMk id="3" creationId="{0C7A5788-CA03-4B49-B8E1-BD31E927635A}"/>
          </ac:spMkLst>
        </pc:spChg>
        <pc:picChg chg="del">
          <ac:chgData name="René  Kjemtrup" userId="c700ee86-5a15-4763-ab15-e2e1387fc8f5" providerId="ADAL" clId="{E32ED3CD-6C40-4084-9511-2168D281CFB2}" dt="2021-01-25T12:25:58.551" v="597" actId="478"/>
          <ac:picMkLst>
            <pc:docMk/>
            <pc:sldMk cId="1718006882" sldId="344"/>
            <ac:picMk id="5" creationId="{7561B0EA-D62C-419A-8EBA-55E5A56F56FE}"/>
          </ac:picMkLst>
        </pc:picChg>
        <pc:picChg chg="add mod">
          <ac:chgData name="René  Kjemtrup" userId="c700ee86-5a15-4763-ab15-e2e1387fc8f5" providerId="ADAL" clId="{E32ED3CD-6C40-4084-9511-2168D281CFB2}" dt="2021-01-25T12:26:03.167" v="599" actId="1076"/>
          <ac:picMkLst>
            <pc:docMk/>
            <pc:sldMk cId="1718006882" sldId="344"/>
            <ac:picMk id="7" creationId="{1978045B-C1B6-402B-B876-E1C430F57C44}"/>
          </ac:picMkLst>
        </pc:picChg>
      </pc:sldChg>
      <pc:sldChg chg="addSp delSp modSp add del mod">
        <pc:chgData name="René  Kjemtrup" userId="c700ee86-5a15-4763-ab15-e2e1387fc8f5" providerId="ADAL" clId="{E32ED3CD-6C40-4084-9511-2168D281CFB2}" dt="2021-01-26T09:55:14.507" v="1318" actId="47"/>
        <pc:sldMkLst>
          <pc:docMk/>
          <pc:sldMk cId="193604308" sldId="345"/>
        </pc:sldMkLst>
        <pc:spChg chg="add mod">
          <ac:chgData name="René  Kjemtrup" userId="c700ee86-5a15-4763-ab15-e2e1387fc8f5" providerId="ADAL" clId="{E32ED3CD-6C40-4084-9511-2168D281CFB2}" dt="2021-01-25T12:26:28.849" v="600" actId="478"/>
          <ac:spMkLst>
            <pc:docMk/>
            <pc:sldMk cId="193604308" sldId="345"/>
            <ac:spMk id="3" creationId="{0214E9A2-DD3B-4220-833B-006E1292A1A6}"/>
          </ac:spMkLst>
        </pc:spChg>
        <pc:picChg chg="del">
          <ac:chgData name="René  Kjemtrup" userId="c700ee86-5a15-4763-ab15-e2e1387fc8f5" providerId="ADAL" clId="{E32ED3CD-6C40-4084-9511-2168D281CFB2}" dt="2021-01-25T12:26:28.849" v="600" actId="478"/>
          <ac:picMkLst>
            <pc:docMk/>
            <pc:sldMk cId="193604308" sldId="345"/>
            <ac:picMk id="5" creationId="{7561B0EA-D62C-419A-8EBA-55E5A56F56FE}"/>
          </ac:picMkLst>
        </pc:picChg>
        <pc:picChg chg="add mod">
          <ac:chgData name="René  Kjemtrup" userId="c700ee86-5a15-4763-ab15-e2e1387fc8f5" providerId="ADAL" clId="{E32ED3CD-6C40-4084-9511-2168D281CFB2}" dt="2021-01-25T12:26:31.492" v="602" actId="1076"/>
          <ac:picMkLst>
            <pc:docMk/>
            <pc:sldMk cId="193604308" sldId="345"/>
            <ac:picMk id="7" creationId="{73AEC65E-6A9D-431B-8B99-EBD64B834585}"/>
          </ac:picMkLst>
        </pc:picChg>
      </pc:sldChg>
      <pc:sldChg chg="addSp delSp modSp add del mod">
        <pc:chgData name="René  Kjemtrup" userId="c700ee86-5a15-4763-ab15-e2e1387fc8f5" providerId="ADAL" clId="{E32ED3CD-6C40-4084-9511-2168D281CFB2}" dt="2021-01-26T09:55:14.507" v="1318" actId="47"/>
        <pc:sldMkLst>
          <pc:docMk/>
          <pc:sldMk cId="3739543093" sldId="346"/>
        </pc:sldMkLst>
        <pc:spChg chg="add mod">
          <ac:chgData name="René  Kjemtrup" userId="c700ee86-5a15-4763-ab15-e2e1387fc8f5" providerId="ADAL" clId="{E32ED3CD-6C40-4084-9511-2168D281CFB2}" dt="2021-01-25T12:26:53.520" v="603" actId="478"/>
          <ac:spMkLst>
            <pc:docMk/>
            <pc:sldMk cId="3739543093" sldId="346"/>
            <ac:spMk id="3" creationId="{93ED8D08-A64C-44AE-BAC0-ABD20AA3EF81}"/>
          </ac:spMkLst>
        </pc:spChg>
        <pc:picChg chg="del">
          <ac:chgData name="René  Kjemtrup" userId="c700ee86-5a15-4763-ab15-e2e1387fc8f5" providerId="ADAL" clId="{E32ED3CD-6C40-4084-9511-2168D281CFB2}" dt="2021-01-25T12:26:53.520" v="603" actId="478"/>
          <ac:picMkLst>
            <pc:docMk/>
            <pc:sldMk cId="3739543093" sldId="346"/>
            <ac:picMk id="5" creationId="{7561B0EA-D62C-419A-8EBA-55E5A56F56FE}"/>
          </ac:picMkLst>
        </pc:picChg>
        <pc:picChg chg="add mod">
          <ac:chgData name="René  Kjemtrup" userId="c700ee86-5a15-4763-ab15-e2e1387fc8f5" providerId="ADAL" clId="{E32ED3CD-6C40-4084-9511-2168D281CFB2}" dt="2021-01-25T12:27:01.261" v="606" actId="14100"/>
          <ac:picMkLst>
            <pc:docMk/>
            <pc:sldMk cId="3739543093" sldId="346"/>
            <ac:picMk id="7" creationId="{CA6B6653-930F-4421-B273-A854FCEACE86}"/>
          </ac:picMkLst>
        </pc:picChg>
      </pc:sldChg>
      <pc:sldChg chg="addSp delSp modSp add del mod">
        <pc:chgData name="René  Kjemtrup" userId="c700ee86-5a15-4763-ab15-e2e1387fc8f5" providerId="ADAL" clId="{E32ED3CD-6C40-4084-9511-2168D281CFB2}" dt="2021-01-26T09:55:14.507" v="1318" actId="47"/>
        <pc:sldMkLst>
          <pc:docMk/>
          <pc:sldMk cId="3164203801" sldId="347"/>
        </pc:sldMkLst>
        <pc:spChg chg="add mod">
          <ac:chgData name="René  Kjemtrup" userId="c700ee86-5a15-4763-ab15-e2e1387fc8f5" providerId="ADAL" clId="{E32ED3CD-6C40-4084-9511-2168D281CFB2}" dt="2021-01-25T12:27:29.600" v="607" actId="478"/>
          <ac:spMkLst>
            <pc:docMk/>
            <pc:sldMk cId="3164203801" sldId="347"/>
            <ac:spMk id="3" creationId="{34635C8C-6120-4FF9-AE81-039A583B9B17}"/>
          </ac:spMkLst>
        </pc:spChg>
        <pc:picChg chg="del">
          <ac:chgData name="René  Kjemtrup" userId="c700ee86-5a15-4763-ab15-e2e1387fc8f5" providerId="ADAL" clId="{E32ED3CD-6C40-4084-9511-2168D281CFB2}" dt="2021-01-25T12:27:29.600" v="607" actId="478"/>
          <ac:picMkLst>
            <pc:docMk/>
            <pc:sldMk cId="3164203801" sldId="347"/>
            <ac:picMk id="5" creationId="{7561B0EA-D62C-419A-8EBA-55E5A56F56FE}"/>
          </ac:picMkLst>
        </pc:picChg>
        <pc:picChg chg="add mod">
          <ac:chgData name="René  Kjemtrup" userId="c700ee86-5a15-4763-ab15-e2e1387fc8f5" providerId="ADAL" clId="{E32ED3CD-6C40-4084-9511-2168D281CFB2}" dt="2021-01-25T12:27:36.719" v="610" actId="1076"/>
          <ac:picMkLst>
            <pc:docMk/>
            <pc:sldMk cId="3164203801" sldId="347"/>
            <ac:picMk id="7" creationId="{B812B6C4-CFF2-40B2-94CA-B7CE20CE2956}"/>
          </ac:picMkLst>
        </pc:picChg>
      </pc:sldChg>
      <pc:sldChg chg="addSp delSp modSp add del mod">
        <pc:chgData name="René  Kjemtrup" userId="c700ee86-5a15-4763-ab15-e2e1387fc8f5" providerId="ADAL" clId="{E32ED3CD-6C40-4084-9511-2168D281CFB2}" dt="2021-01-26T09:55:14.507" v="1318" actId="47"/>
        <pc:sldMkLst>
          <pc:docMk/>
          <pc:sldMk cId="4001193094" sldId="348"/>
        </pc:sldMkLst>
        <pc:picChg chg="add mod">
          <ac:chgData name="René  Kjemtrup" userId="c700ee86-5a15-4763-ab15-e2e1387fc8f5" providerId="ADAL" clId="{E32ED3CD-6C40-4084-9511-2168D281CFB2}" dt="2021-01-25T12:28:11.896" v="616" actId="14100"/>
          <ac:picMkLst>
            <pc:docMk/>
            <pc:sldMk cId="4001193094" sldId="348"/>
            <ac:picMk id="4" creationId="{B1128A20-4B21-4218-ABEA-EB046BFD01F8}"/>
          </ac:picMkLst>
        </pc:picChg>
        <pc:picChg chg="del">
          <ac:chgData name="René  Kjemtrup" userId="c700ee86-5a15-4763-ab15-e2e1387fc8f5" providerId="ADAL" clId="{E32ED3CD-6C40-4084-9511-2168D281CFB2}" dt="2021-01-25T12:28:05.677" v="613" actId="478"/>
          <ac:picMkLst>
            <pc:docMk/>
            <pc:sldMk cId="4001193094" sldId="348"/>
            <ac:picMk id="7" creationId="{B812B6C4-CFF2-40B2-94CA-B7CE20CE2956}"/>
          </ac:picMkLst>
        </pc:picChg>
      </pc:sldChg>
      <pc:sldChg chg="add del">
        <pc:chgData name="René  Kjemtrup" userId="c700ee86-5a15-4763-ab15-e2e1387fc8f5" providerId="ADAL" clId="{E32ED3CD-6C40-4084-9511-2168D281CFB2}" dt="2021-01-26T09:55:14.507" v="1318" actId="47"/>
        <pc:sldMkLst>
          <pc:docMk/>
          <pc:sldMk cId="2939023332" sldId="349"/>
        </pc:sldMkLst>
      </pc:sldChg>
      <pc:sldChg chg="addSp delSp modSp add del mod">
        <pc:chgData name="René  Kjemtrup" userId="c700ee86-5a15-4763-ab15-e2e1387fc8f5" providerId="ADAL" clId="{E32ED3CD-6C40-4084-9511-2168D281CFB2}" dt="2021-01-26T09:55:14.507" v="1318" actId="47"/>
        <pc:sldMkLst>
          <pc:docMk/>
          <pc:sldMk cId="3201555458" sldId="350"/>
        </pc:sldMkLst>
        <pc:picChg chg="add mod">
          <ac:chgData name="René  Kjemtrup" userId="c700ee86-5a15-4763-ab15-e2e1387fc8f5" providerId="ADAL" clId="{E32ED3CD-6C40-4084-9511-2168D281CFB2}" dt="2021-01-25T12:28:54.019" v="620" actId="14100"/>
          <ac:picMkLst>
            <pc:docMk/>
            <pc:sldMk cId="3201555458" sldId="350"/>
            <ac:picMk id="4" creationId="{4D2DFC35-21D2-4B64-A37D-391CC0DC1350}"/>
          </ac:picMkLst>
        </pc:picChg>
        <pc:picChg chg="del">
          <ac:chgData name="René  Kjemtrup" userId="c700ee86-5a15-4763-ab15-e2e1387fc8f5" providerId="ADAL" clId="{E32ED3CD-6C40-4084-9511-2168D281CFB2}" dt="2021-01-25T12:28:41.981" v="618" actId="478"/>
          <ac:picMkLst>
            <pc:docMk/>
            <pc:sldMk cId="3201555458" sldId="350"/>
            <ac:picMk id="7" creationId="{B812B6C4-CFF2-40B2-94CA-B7CE20CE2956}"/>
          </ac:picMkLst>
        </pc:picChg>
      </pc:sldChg>
      <pc:sldChg chg="addSp delSp modSp new mod">
        <pc:chgData name="René  Kjemtrup" userId="c700ee86-5a15-4763-ab15-e2e1387fc8f5" providerId="ADAL" clId="{E32ED3CD-6C40-4084-9511-2168D281CFB2}" dt="2021-01-26T09:54:29.676" v="1282" actId="1076"/>
        <pc:sldMkLst>
          <pc:docMk/>
          <pc:sldMk cId="3968456267" sldId="351"/>
        </pc:sldMkLst>
        <pc:spChg chg="del">
          <ac:chgData name="René  Kjemtrup" userId="c700ee86-5a15-4763-ab15-e2e1387fc8f5" providerId="ADAL" clId="{E32ED3CD-6C40-4084-9511-2168D281CFB2}" dt="2021-01-25T12:29:32.660" v="656" actId="478"/>
          <ac:spMkLst>
            <pc:docMk/>
            <pc:sldMk cId="3968456267" sldId="351"/>
            <ac:spMk id="2" creationId="{7DBA6A79-2515-425B-A80E-CC8C7984D209}"/>
          </ac:spMkLst>
        </pc:spChg>
        <pc:spChg chg="del">
          <ac:chgData name="René  Kjemtrup" userId="c700ee86-5a15-4763-ab15-e2e1387fc8f5" providerId="ADAL" clId="{E32ED3CD-6C40-4084-9511-2168D281CFB2}" dt="2021-01-25T12:31:27.152" v="657" actId="22"/>
          <ac:spMkLst>
            <pc:docMk/>
            <pc:sldMk cId="3968456267" sldId="351"/>
            <ac:spMk id="3" creationId="{7915D9DC-41A6-429E-988A-E3A29D02245D}"/>
          </ac:spMkLst>
        </pc:spChg>
        <pc:spChg chg="add mod">
          <ac:chgData name="René  Kjemtrup" userId="c700ee86-5a15-4763-ab15-e2e1387fc8f5" providerId="ADAL" clId="{E32ED3CD-6C40-4084-9511-2168D281CFB2}" dt="2021-01-25T12:29:28.854" v="655" actId="6549"/>
          <ac:spMkLst>
            <pc:docMk/>
            <pc:sldMk cId="3968456267" sldId="351"/>
            <ac:spMk id="4" creationId="{9271716C-9788-4A6E-9278-B6C81890A701}"/>
          </ac:spMkLst>
        </pc:spChg>
        <pc:spChg chg="add mod">
          <ac:chgData name="René  Kjemtrup" userId="c700ee86-5a15-4763-ab15-e2e1387fc8f5" providerId="ADAL" clId="{E32ED3CD-6C40-4084-9511-2168D281CFB2}" dt="2021-01-26T09:54:29.676" v="1282" actId="1076"/>
          <ac:spMkLst>
            <pc:docMk/>
            <pc:sldMk cId="3968456267" sldId="351"/>
            <ac:spMk id="8" creationId="{15494EE3-7B2B-4003-887D-CE4EACB4EB7C}"/>
          </ac:spMkLst>
        </pc:spChg>
        <pc:picChg chg="add del mod ord">
          <ac:chgData name="René  Kjemtrup" userId="c700ee86-5a15-4763-ab15-e2e1387fc8f5" providerId="ADAL" clId="{E32ED3CD-6C40-4084-9511-2168D281CFB2}" dt="2021-01-25T12:32:53.122" v="663" actId="478"/>
          <ac:picMkLst>
            <pc:docMk/>
            <pc:sldMk cId="3968456267" sldId="351"/>
            <ac:picMk id="6" creationId="{80043B1C-A76B-45B2-965B-DC0312F1BAEE}"/>
          </ac:picMkLst>
        </pc:picChg>
        <pc:picChg chg="add del mod">
          <ac:chgData name="René  Kjemtrup" userId="c700ee86-5a15-4763-ab15-e2e1387fc8f5" providerId="ADAL" clId="{E32ED3CD-6C40-4084-9511-2168D281CFB2}" dt="2021-01-26T09:53:52.255" v="1210" actId="478"/>
          <ac:picMkLst>
            <pc:docMk/>
            <pc:sldMk cId="3968456267" sldId="351"/>
            <ac:picMk id="10" creationId="{94ADE115-56F6-4F0F-B173-0093DC95C2D0}"/>
          </ac:picMkLst>
        </pc:picChg>
      </pc:sldChg>
      <pc:sldChg chg="addSp delSp modSp add del mod">
        <pc:chgData name="René  Kjemtrup" userId="c700ee86-5a15-4763-ab15-e2e1387fc8f5" providerId="ADAL" clId="{E32ED3CD-6C40-4084-9511-2168D281CFB2}" dt="2021-01-26T09:54:23.167" v="1281" actId="47"/>
        <pc:sldMkLst>
          <pc:docMk/>
          <pc:sldMk cId="1948638131" sldId="352"/>
        </pc:sldMkLst>
        <pc:spChg chg="add mod">
          <ac:chgData name="René  Kjemtrup" userId="c700ee86-5a15-4763-ab15-e2e1387fc8f5" providerId="ADAL" clId="{E32ED3CD-6C40-4084-9511-2168D281CFB2}" dt="2021-01-25T12:33:02.408" v="667" actId="478"/>
          <ac:spMkLst>
            <pc:docMk/>
            <pc:sldMk cId="1948638131" sldId="352"/>
            <ac:spMk id="3" creationId="{FFF995E7-020E-4418-9E4E-1253E3BF4734}"/>
          </ac:spMkLst>
        </pc:spChg>
        <pc:picChg chg="del">
          <ac:chgData name="René  Kjemtrup" userId="c700ee86-5a15-4763-ab15-e2e1387fc8f5" providerId="ADAL" clId="{E32ED3CD-6C40-4084-9511-2168D281CFB2}" dt="2021-01-25T12:33:02.408" v="667" actId="478"/>
          <ac:picMkLst>
            <pc:docMk/>
            <pc:sldMk cId="1948638131" sldId="352"/>
            <ac:picMk id="6" creationId="{80043B1C-A76B-45B2-965B-DC0312F1BAEE}"/>
          </ac:picMkLst>
        </pc:picChg>
        <pc:picChg chg="add mod">
          <ac:chgData name="René  Kjemtrup" userId="c700ee86-5a15-4763-ab15-e2e1387fc8f5" providerId="ADAL" clId="{E32ED3CD-6C40-4084-9511-2168D281CFB2}" dt="2021-01-25T12:33:30.107" v="669" actId="14100"/>
          <ac:picMkLst>
            <pc:docMk/>
            <pc:sldMk cId="1948638131" sldId="352"/>
            <ac:picMk id="7" creationId="{5546974F-A0FA-4B0F-A9E2-57BF1D3F70DA}"/>
          </ac:picMkLst>
        </pc:picChg>
      </pc:sldChg>
      <pc:sldChg chg="addSp delSp modSp add del mod">
        <pc:chgData name="René  Kjemtrup" userId="c700ee86-5a15-4763-ab15-e2e1387fc8f5" providerId="ADAL" clId="{E32ED3CD-6C40-4084-9511-2168D281CFB2}" dt="2021-01-26T09:54:23.167" v="1281" actId="47"/>
        <pc:sldMkLst>
          <pc:docMk/>
          <pc:sldMk cId="971791667" sldId="353"/>
        </pc:sldMkLst>
        <pc:spChg chg="add mod">
          <ac:chgData name="René  Kjemtrup" userId="c700ee86-5a15-4763-ab15-e2e1387fc8f5" providerId="ADAL" clId="{E32ED3CD-6C40-4084-9511-2168D281CFB2}" dt="2021-01-25T12:33:36.422" v="670" actId="478"/>
          <ac:spMkLst>
            <pc:docMk/>
            <pc:sldMk cId="971791667" sldId="353"/>
            <ac:spMk id="3" creationId="{2C698B16-1A19-4FA5-80A5-B6E8D8AFE4F6}"/>
          </ac:spMkLst>
        </pc:spChg>
        <pc:picChg chg="del">
          <ac:chgData name="René  Kjemtrup" userId="c700ee86-5a15-4763-ab15-e2e1387fc8f5" providerId="ADAL" clId="{E32ED3CD-6C40-4084-9511-2168D281CFB2}" dt="2021-01-25T12:33:36.422" v="670" actId="478"/>
          <ac:picMkLst>
            <pc:docMk/>
            <pc:sldMk cId="971791667" sldId="353"/>
            <ac:picMk id="6" creationId="{80043B1C-A76B-45B2-965B-DC0312F1BAEE}"/>
          </ac:picMkLst>
        </pc:picChg>
        <pc:picChg chg="add mod">
          <ac:chgData name="René  Kjemtrup" userId="c700ee86-5a15-4763-ab15-e2e1387fc8f5" providerId="ADAL" clId="{E32ED3CD-6C40-4084-9511-2168D281CFB2}" dt="2021-01-25T12:35:00.411" v="673" actId="14100"/>
          <ac:picMkLst>
            <pc:docMk/>
            <pc:sldMk cId="971791667" sldId="353"/>
            <ac:picMk id="7" creationId="{0516F356-C9B9-4104-A07F-7D3AF6CA67EF}"/>
          </ac:picMkLst>
        </pc:picChg>
      </pc:sldChg>
      <pc:sldChg chg="addSp delSp modSp add del mod">
        <pc:chgData name="René  Kjemtrup" userId="c700ee86-5a15-4763-ab15-e2e1387fc8f5" providerId="ADAL" clId="{E32ED3CD-6C40-4084-9511-2168D281CFB2}" dt="2021-01-26T09:54:23.167" v="1281" actId="47"/>
        <pc:sldMkLst>
          <pc:docMk/>
          <pc:sldMk cId="2189931122" sldId="354"/>
        </pc:sldMkLst>
        <pc:spChg chg="add mod">
          <ac:chgData name="René  Kjemtrup" userId="c700ee86-5a15-4763-ab15-e2e1387fc8f5" providerId="ADAL" clId="{E32ED3CD-6C40-4084-9511-2168D281CFB2}" dt="2021-01-25T12:35:15.632" v="678" actId="478"/>
          <ac:spMkLst>
            <pc:docMk/>
            <pc:sldMk cId="2189931122" sldId="354"/>
            <ac:spMk id="3" creationId="{7C4B5A84-631E-4F7D-8080-6918C056DB37}"/>
          </ac:spMkLst>
        </pc:spChg>
        <pc:picChg chg="del">
          <ac:chgData name="René  Kjemtrup" userId="c700ee86-5a15-4763-ab15-e2e1387fc8f5" providerId="ADAL" clId="{E32ED3CD-6C40-4084-9511-2168D281CFB2}" dt="2021-01-25T12:35:15.632" v="678" actId="478"/>
          <ac:picMkLst>
            <pc:docMk/>
            <pc:sldMk cId="2189931122" sldId="354"/>
            <ac:picMk id="6" creationId="{80043B1C-A76B-45B2-965B-DC0312F1BAEE}"/>
          </ac:picMkLst>
        </pc:picChg>
        <pc:picChg chg="add mod">
          <ac:chgData name="René  Kjemtrup" userId="c700ee86-5a15-4763-ab15-e2e1387fc8f5" providerId="ADAL" clId="{E32ED3CD-6C40-4084-9511-2168D281CFB2}" dt="2021-01-25T12:35:52.147" v="682" actId="1076"/>
          <ac:picMkLst>
            <pc:docMk/>
            <pc:sldMk cId="2189931122" sldId="354"/>
            <ac:picMk id="7" creationId="{EE3AC6CF-E90A-4996-BDA0-467814723458}"/>
          </ac:picMkLst>
        </pc:picChg>
      </pc:sldChg>
      <pc:sldChg chg="addSp delSp modSp add del mod">
        <pc:chgData name="René  Kjemtrup" userId="c700ee86-5a15-4763-ab15-e2e1387fc8f5" providerId="ADAL" clId="{E32ED3CD-6C40-4084-9511-2168D281CFB2}" dt="2021-01-26T09:54:23.167" v="1281" actId="47"/>
        <pc:sldMkLst>
          <pc:docMk/>
          <pc:sldMk cId="4101678638" sldId="355"/>
        </pc:sldMkLst>
        <pc:spChg chg="add mod">
          <ac:chgData name="René  Kjemtrup" userId="c700ee86-5a15-4763-ab15-e2e1387fc8f5" providerId="ADAL" clId="{E32ED3CD-6C40-4084-9511-2168D281CFB2}" dt="2021-01-25T12:37:13.969" v="683" actId="478"/>
          <ac:spMkLst>
            <pc:docMk/>
            <pc:sldMk cId="4101678638" sldId="355"/>
            <ac:spMk id="3" creationId="{F49F38C0-00FC-429A-9660-6748FBA4115C}"/>
          </ac:spMkLst>
        </pc:spChg>
        <pc:picChg chg="del">
          <ac:chgData name="René  Kjemtrup" userId="c700ee86-5a15-4763-ab15-e2e1387fc8f5" providerId="ADAL" clId="{E32ED3CD-6C40-4084-9511-2168D281CFB2}" dt="2021-01-25T12:37:13.969" v="683" actId="478"/>
          <ac:picMkLst>
            <pc:docMk/>
            <pc:sldMk cId="4101678638" sldId="355"/>
            <ac:picMk id="6" creationId="{80043B1C-A76B-45B2-965B-DC0312F1BAEE}"/>
          </ac:picMkLst>
        </pc:picChg>
        <pc:picChg chg="add">
          <ac:chgData name="René  Kjemtrup" userId="c700ee86-5a15-4763-ab15-e2e1387fc8f5" providerId="ADAL" clId="{E32ED3CD-6C40-4084-9511-2168D281CFB2}" dt="2021-01-25T12:37:15.458" v="684" actId="22"/>
          <ac:picMkLst>
            <pc:docMk/>
            <pc:sldMk cId="4101678638" sldId="355"/>
            <ac:picMk id="7" creationId="{4E655002-94A2-498E-A55A-C3E2F78F4698}"/>
          </ac:picMkLst>
        </pc:picChg>
      </pc:sldChg>
      <pc:sldChg chg="addSp delSp modSp add del mod">
        <pc:chgData name="René  Kjemtrup" userId="c700ee86-5a15-4763-ab15-e2e1387fc8f5" providerId="ADAL" clId="{E32ED3CD-6C40-4084-9511-2168D281CFB2}" dt="2021-01-26T09:54:23.167" v="1281" actId="47"/>
        <pc:sldMkLst>
          <pc:docMk/>
          <pc:sldMk cId="4117433586" sldId="356"/>
        </pc:sldMkLst>
        <pc:spChg chg="add mod">
          <ac:chgData name="René  Kjemtrup" userId="c700ee86-5a15-4763-ab15-e2e1387fc8f5" providerId="ADAL" clId="{E32ED3CD-6C40-4084-9511-2168D281CFB2}" dt="2021-01-25T12:37:22.543" v="685" actId="478"/>
          <ac:spMkLst>
            <pc:docMk/>
            <pc:sldMk cId="4117433586" sldId="356"/>
            <ac:spMk id="3" creationId="{B9FDD947-E863-4973-997E-AB8350B4B45F}"/>
          </ac:spMkLst>
        </pc:spChg>
        <pc:picChg chg="del">
          <ac:chgData name="René  Kjemtrup" userId="c700ee86-5a15-4763-ab15-e2e1387fc8f5" providerId="ADAL" clId="{E32ED3CD-6C40-4084-9511-2168D281CFB2}" dt="2021-01-25T12:37:22.543" v="685" actId="478"/>
          <ac:picMkLst>
            <pc:docMk/>
            <pc:sldMk cId="4117433586" sldId="356"/>
            <ac:picMk id="6" creationId="{80043B1C-A76B-45B2-965B-DC0312F1BAEE}"/>
          </ac:picMkLst>
        </pc:picChg>
        <pc:picChg chg="add mod">
          <ac:chgData name="René  Kjemtrup" userId="c700ee86-5a15-4763-ab15-e2e1387fc8f5" providerId="ADAL" clId="{E32ED3CD-6C40-4084-9511-2168D281CFB2}" dt="2021-01-25T12:40:09.415" v="687" actId="14100"/>
          <ac:picMkLst>
            <pc:docMk/>
            <pc:sldMk cId="4117433586" sldId="356"/>
            <ac:picMk id="7" creationId="{F5CFEA9B-275D-46D9-98B9-77F5B46F9023}"/>
          </ac:picMkLst>
        </pc:picChg>
      </pc:sldChg>
      <pc:sldChg chg="addSp delSp modSp add del mod">
        <pc:chgData name="René  Kjemtrup" userId="c700ee86-5a15-4763-ab15-e2e1387fc8f5" providerId="ADAL" clId="{E32ED3CD-6C40-4084-9511-2168D281CFB2}" dt="2021-01-26T09:54:23.167" v="1281" actId="47"/>
        <pc:sldMkLst>
          <pc:docMk/>
          <pc:sldMk cId="3311745175" sldId="357"/>
        </pc:sldMkLst>
        <pc:spChg chg="add mod">
          <ac:chgData name="René  Kjemtrup" userId="c700ee86-5a15-4763-ab15-e2e1387fc8f5" providerId="ADAL" clId="{E32ED3CD-6C40-4084-9511-2168D281CFB2}" dt="2021-01-25T12:40:38.480" v="688" actId="478"/>
          <ac:spMkLst>
            <pc:docMk/>
            <pc:sldMk cId="3311745175" sldId="357"/>
            <ac:spMk id="3" creationId="{EDB14D35-DB85-42F3-81AF-C91330D6060F}"/>
          </ac:spMkLst>
        </pc:spChg>
        <pc:picChg chg="del">
          <ac:chgData name="René  Kjemtrup" userId="c700ee86-5a15-4763-ab15-e2e1387fc8f5" providerId="ADAL" clId="{E32ED3CD-6C40-4084-9511-2168D281CFB2}" dt="2021-01-25T12:40:38.480" v="688" actId="478"/>
          <ac:picMkLst>
            <pc:docMk/>
            <pc:sldMk cId="3311745175" sldId="357"/>
            <ac:picMk id="6" creationId="{80043B1C-A76B-45B2-965B-DC0312F1BAEE}"/>
          </ac:picMkLst>
        </pc:picChg>
        <pc:picChg chg="add mod">
          <ac:chgData name="René  Kjemtrup" userId="c700ee86-5a15-4763-ab15-e2e1387fc8f5" providerId="ADAL" clId="{E32ED3CD-6C40-4084-9511-2168D281CFB2}" dt="2021-01-25T12:40:42.631" v="690" actId="14100"/>
          <ac:picMkLst>
            <pc:docMk/>
            <pc:sldMk cId="3311745175" sldId="357"/>
            <ac:picMk id="7" creationId="{546EF772-04BA-4D40-81BA-ECBB01DBC52D}"/>
          </ac:picMkLst>
        </pc:picChg>
      </pc:sldChg>
      <pc:sldChg chg="modSp add mod">
        <pc:chgData name="René  Kjemtrup" userId="c700ee86-5a15-4763-ab15-e2e1387fc8f5" providerId="ADAL" clId="{E32ED3CD-6C40-4084-9511-2168D281CFB2}" dt="2021-01-25T12:43:16.900" v="1023" actId="20577"/>
        <pc:sldMkLst>
          <pc:docMk/>
          <pc:sldMk cId="1020981483" sldId="358"/>
        </pc:sldMkLst>
        <pc:spChg chg="mod">
          <ac:chgData name="René  Kjemtrup" userId="c700ee86-5a15-4763-ab15-e2e1387fc8f5" providerId="ADAL" clId="{E32ED3CD-6C40-4084-9511-2168D281CFB2}" dt="2021-01-25T12:43:16.900" v="1023" actId="20577"/>
          <ac:spMkLst>
            <pc:docMk/>
            <pc:sldMk cId="1020981483" sldId="358"/>
            <ac:spMk id="2" creationId="{00000000-0000-0000-0000-000000000000}"/>
          </ac:spMkLst>
        </pc:spChg>
      </pc:sldChg>
      <pc:sldChg chg="add del">
        <pc:chgData name="René  Kjemtrup" userId="c700ee86-5a15-4763-ab15-e2e1387fc8f5" providerId="ADAL" clId="{E32ED3CD-6C40-4084-9511-2168D281CFB2}" dt="2021-01-25T12:40:46.558" v="691" actId="47"/>
        <pc:sldMkLst>
          <pc:docMk/>
          <pc:sldMk cId="2251089244" sldId="358"/>
        </pc:sldMkLst>
      </pc:sldChg>
      <pc:sldMasterChg chg="del delSldLayout">
        <pc:chgData name="René  Kjemtrup" userId="c700ee86-5a15-4763-ab15-e2e1387fc8f5" providerId="ADAL" clId="{E32ED3CD-6C40-4084-9511-2168D281CFB2}" dt="2021-01-25T12:21:10.590" v="509" actId="47"/>
        <pc:sldMasterMkLst>
          <pc:docMk/>
          <pc:sldMasterMk cId="180202149" sldId="2147483916"/>
        </pc:sldMasterMkLst>
        <pc:sldLayoutChg chg="del">
          <pc:chgData name="René  Kjemtrup" userId="c700ee86-5a15-4763-ab15-e2e1387fc8f5" providerId="ADAL" clId="{E32ED3CD-6C40-4084-9511-2168D281CFB2}" dt="2021-01-25T12:21:10.590" v="509" actId="47"/>
          <pc:sldLayoutMkLst>
            <pc:docMk/>
            <pc:sldMasterMk cId="180202149" sldId="2147483916"/>
            <pc:sldLayoutMk cId="2189212425" sldId="2147483917"/>
          </pc:sldLayoutMkLst>
        </pc:sldLayoutChg>
        <pc:sldLayoutChg chg="del">
          <pc:chgData name="René  Kjemtrup" userId="c700ee86-5a15-4763-ab15-e2e1387fc8f5" providerId="ADAL" clId="{E32ED3CD-6C40-4084-9511-2168D281CFB2}" dt="2021-01-25T12:21:10.590" v="509" actId="47"/>
          <pc:sldLayoutMkLst>
            <pc:docMk/>
            <pc:sldMasterMk cId="180202149" sldId="2147483916"/>
            <pc:sldLayoutMk cId="696270770" sldId="2147483918"/>
          </pc:sldLayoutMkLst>
        </pc:sldLayoutChg>
        <pc:sldLayoutChg chg="del">
          <pc:chgData name="René  Kjemtrup" userId="c700ee86-5a15-4763-ab15-e2e1387fc8f5" providerId="ADAL" clId="{E32ED3CD-6C40-4084-9511-2168D281CFB2}" dt="2021-01-25T12:21:10.590" v="509" actId="47"/>
          <pc:sldLayoutMkLst>
            <pc:docMk/>
            <pc:sldMasterMk cId="180202149" sldId="2147483916"/>
            <pc:sldLayoutMk cId="3322132023" sldId="2147483919"/>
          </pc:sldLayoutMkLst>
        </pc:sldLayoutChg>
        <pc:sldLayoutChg chg="del">
          <pc:chgData name="René  Kjemtrup" userId="c700ee86-5a15-4763-ab15-e2e1387fc8f5" providerId="ADAL" clId="{E32ED3CD-6C40-4084-9511-2168D281CFB2}" dt="2021-01-25T12:21:10.590" v="509" actId="47"/>
          <pc:sldLayoutMkLst>
            <pc:docMk/>
            <pc:sldMasterMk cId="180202149" sldId="2147483916"/>
            <pc:sldLayoutMk cId="3845278189" sldId="2147483920"/>
          </pc:sldLayoutMkLst>
        </pc:sldLayoutChg>
        <pc:sldLayoutChg chg="del">
          <pc:chgData name="René  Kjemtrup" userId="c700ee86-5a15-4763-ab15-e2e1387fc8f5" providerId="ADAL" clId="{E32ED3CD-6C40-4084-9511-2168D281CFB2}" dt="2021-01-25T12:21:10.590" v="509" actId="47"/>
          <pc:sldLayoutMkLst>
            <pc:docMk/>
            <pc:sldMasterMk cId="180202149" sldId="2147483916"/>
            <pc:sldLayoutMk cId="290031271" sldId="2147483921"/>
          </pc:sldLayoutMkLst>
        </pc:sldLayoutChg>
        <pc:sldLayoutChg chg="del">
          <pc:chgData name="René  Kjemtrup" userId="c700ee86-5a15-4763-ab15-e2e1387fc8f5" providerId="ADAL" clId="{E32ED3CD-6C40-4084-9511-2168D281CFB2}" dt="2021-01-25T12:21:10.590" v="509" actId="47"/>
          <pc:sldLayoutMkLst>
            <pc:docMk/>
            <pc:sldMasterMk cId="180202149" sldId="2147483916"/>
            <pc:sldLayoutMk cId="341455874" sldId="2147483922"/>
          </pc:sldLayoutMkLst>
        </pc:sldLayoutChg>
        <pc:sldLayoutChg chg="del">
          <pc:chgData name="René  Kjemtrup" userId="c700ee86-5a15-4763-ab15-e2e1387fc8f5" providerId="ADAL" clId="{E32ED3CD-6C40-4084-9511-2168D281CFB2}" dt="2021-01-25T12:21:10.590" v="509" actId="47"/>
          <pc:sldLayoutMkLst>
            <pc:docMk/>
            <pc:sldMasterMk cId="180202149" sldId="2147483916"/>
            <pc:sldLayoutMk cId="1457343209" sldId="2147483923"/>
          </pc:sldLayoutMkLst>
        </pc:sldLayoutChg>
        <pc:sldLayoutChg chg="del">
          <pc:chgData name="René  Kjemtrup" userId="c700ee86-5a15-4763-ab15-e2e1387fc8f5" providerId="ADAL" clId="{E32ED3CD-6C40-4084-9511-2168D281CFB2}" dt="2021-01-25T12:21:10.590" v="509" actId="47"/>
          <pc:sldLayoutMkLst>
            <pc:docMk/>
            <pc:sldMasterMk cId="180202149" sldId="2147483916"/>
            <pc:sldLayoutMk cId="1107800740" sldId="2147483924"/>
          </pc:sldLayoutMkLst>
        </pc:sldLayoutChg>
        <pc:sldLayoutChg chg="del">
          <pc:chgData name="René  Kjemtrup" userId="c700ee86-5a15-4763-ab15-e2e1387fc8f5" providerId="ADAL" clId="{E32ED3CD-6C40-4084-9511-2168D281CFB2}" dt="2021-01-25T12:21:10.590" v="509" actId="47"/>
          <pc:sldLayoutMkLst>
            <pc:docMk/>
            <pc:sldMasterMk cId="180202149" sldId="2147483916"/>
            <pc:sldLayoutMk cId="4213085123" sldId="2147483925"/>
          </pc:sldLayoutMkLst>
        </pc:sldLayoutChg>
        <pc:sldLayoutChg chg="del">
          <pc:chgData name="René  Kjemtrup" userId="c700ee86-5a15-4763-ab15-e2e1387fc8f5" providerId="ADAL" clId="{E32ED3CD-6C40-4084-9511-2168D281CFB2}" dt="2021-01-25T12:21:10.590" v="509" actId="47"/>
          <pc:sldLayoutMkLst>
            <pc:docMk/>
            <pc:sldMasterMk cId="180202149" sldId="2147483916"/>
            <pc:sldLayoutMk cId="1129638836" sldId="2147483926"/>
          </pc:sldLayoutMkLst>
        </pc:sldLayoutChg>
        <pc:sldLayoutChg chg="del">
          <pc:chgData name="René  Kjemtrup" userId="c700ee86-5a15-4763-ab15-e2e1387fc8f5" providerId="ADAL" clId="{E32ED3CD-6C40-4084-9511-2168D281CFB2}" dt="2021-01-25T12:21:10.590" v="509" actId="47"/>
          <pc:sldLayoutMkLst>
            <pc:docMk/>
            <pc:sldMasterMk cId="180202149" sldId="2147483916"/>
            <pc:sldLayoutMk cId="1420614648" sldId="2147483927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0" cy="50275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901699" y="0"/>
            <a:ext cx="2984870" cy="50275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DED24ABF-D224-D543-B60A-918C89FEE452}" type="datetimeFigureOut">
              <a:rPr lang="da-DK" smtClean="0"/>
              <a:t>20-04-2021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1" y="9517547"/>
            <a:ext cx="2984870" cy="50275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901699" y="9517547"/>
            <a:ext cx="2984870" cy="50275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963B8AC2-B2B0-E844-86FE-418A5AD1AA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238804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31T13:17:04.21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26,'0'-4,"8"-2,7 1,6 1,2 1,7 1,2 1,-1 0,0 10,2 2,0 0,-2 2,-6-1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31T13:17:09.58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1,'5'4,"5"1,5 5,4 4,0 4,4 7,2 0,2-9,0-6,4-7,0-6,1-4,-3-4,-5-1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31T13:17:15.54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1 128,'4'-4,"1"-10,5-6,8-5,6 3,2 4,2 6,4 4,1 4,-2 3,0 1,1 1,1 0,-7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31T13:17:23.15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1,'4'0,"6"0,5 4,8 2,5 7,2 7,0 3,2-1,2-1,-2-4,-2-5,2-4,0-4,-1 6,-2 6,3-1,0 2,-6-2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31T13:17:37.97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11,'0'-5,"8"0,8 8,4 4,4 4,6 2,1-3,1 2,-1-2,1 2,1 0,-1-4,-3-2,3-3,0-5,-6-3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31T13:17:40.55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1,'4'0,"6"0,5 8,5 3,6 0,4-3,1-2,-1-2,3-2,0-1,-2-1,-1 0,2-1,1 1,-7-1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31T13:17:51.25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1,'4'0,"6"0,5 8,8 7,5 1,2-2,-1-3,4-5,0-6,-1-4,-2-5,3-1,-1 1,-1 2,-6 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0" cy="50275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0" cy="50275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62B9D518-F9D0-8D43-8D20-A0EEEC772D87}" type="datetimeFigureOut">
              <a:rPr lang="da-DK" smtClean="0"/>
              <a:t>20-04-2021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18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1" y="9517547"/>
            <a:ext cx="2984870" cy="50275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901699" y="9517547"/>
            <a:ext cx="2984870" cy="50275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67FDFD5-146F-A142-A717-755665ED8D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7671793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9854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03708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54072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, 2</a:t>
            </a:r>
          </a:p>
          <a:p>
            <a:r>
              <a:rPr lang="da-DK" dirty="0"/>
              <a:t>FA-, Brabrand </a:t>
            </a:r>
          </a:p>
        </p:txBody>
      </p:sp>
    </p:spTree>
    <p:extLst>
      <p:ext uri="{BB962C8B-B14F-4D97-AF65-F5344CB8AC3E}">
        <p14:creationId xmlns:p14="http://schemas.microsoft.com/office/powerpoint/2010/main" val="995421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540709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712049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9414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D402-23D7-CE47-9C2D-DDC494B973A9}" type="datetime1">
              <a:rPr lang="da-DK" smtClean="0"/>
              <a:t>20-04-2021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A700-9323-2542-A223-4FF433812E2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Træk billede til pladsholder, eller klik på symbol for at tilføje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310E2-FE88-2141-8B18-53B054F6CDCC}" type="datetime1">
              <a:rPr lang="da-DK" smtClean="0"/>
              <a:t>20-04-2021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A700-9323-2542-A223-4FF433812E2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619BD-8081-0B4E-811E-B12332A02FCE}" type="datetime1">
              <a:rPr lang="da-DK" smtClean="0"/>
              <a:t>20-04-2021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A700-9323-2542-A223-4FF433812E2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62C1-F6D1-C34B-99C1-E1FDF1CF0715}" type="datetime1">
              <a:rPr lang="da-DK" smtClean="0"/>
              <a:t>20-04-2021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A700-9323-2542-A223-4FF433812E2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EC9F-ADDC-934B-9DB5-BDF22B48105D}" type="datetime1">
              <a:rPr lang="da-DK" smtClean="0"/>
              <a:t>20-04-2021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A700-9323-2542-A223-4FF433812E2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 fo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268B9-3210-7849-AE68-CB5B310C4839}" type="datetime1">
              <a:rPr lang="da-DK" smtClean="0"/>
              <a:t>20-04-2021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A700-9323-2542-A223-4FF433812E2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d eller fal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1CC7-3D82-5E47-837E-26CC30FC9ECE}" type="datetime1">
              <a:rPr lang="da-DK" smtClean="0"/>
              <a:t>20-04-2021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A700-9323-2542-A223-4FF433812E2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E25B-E688-114A-A2FF-EF20576B43E8}" type="datetime1">
              <a:rPr lang="da-DK" smtClean="0"/>
              <a:t>20-04-2021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A700-9323-2542-A223-4FF433812E2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C5F32-0367-C24C-9193-A3044A2A38B9}" type="datetime1">
              <a:rPr lang="da-DK" smtClean="0"/>
              <a:t>20-04-2021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A700-9323-2542-A223-4FF433812E2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8E849-44AB-214F-993B-B6613936C851}" type="datetime1">
              <a:rPr lang="da-DK" smtClean="0"/>
              <a:t>20-04-2021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25B0A700-9323-2542-A223-4FF433812E2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AF50-CB02-4D49-ADA9-AACF8F93EA0B}" type="datetime1">
              <a:rPr lang="da-DK" smtClean="0"/>
              <a:t>20-04-2021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A700-9323-2542-A223-4FF433812E2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5484-084C-2E46-A222-8C936ACFDEEC}" type="datetime1">
              <a:rPr lang="da-DK" smtClean="0"/>
              <a:t>20-04-2021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A700-9323-2542-A223-4FF433812E2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CF74-967E-2548-9FB3-EF507C7BFA73}" type="datetime1">
              <a:rPr lang="da-DK" smtClean="0"/>
              <a:t>20-04-2021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A700-9323-2542-A223-4FF433812E2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6833-DDD0-E948-880F-16D0DA0D0B42}" type="datetime1">
              <a:rPr lang="da-DK" smtClean="0"/>
              <a:t>20-04-2021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A700-9323-2542-A223-4FF433812E2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4E0A7-B6D7-784D-AFDF-3D34944416D8}" type="datetime1">
              <a:rPr lang="da-DK" smtClean="0"/>
              <a:t>20-04-2021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A700-9323-2542-A223-4FF433812E2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87BE2-DEDB-2A45-8135-7919E43411D1}" type="datetime1">
              <a:rPr lang="da-DK" smtClean="0"/>
              <a:t>20-04-2021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A700-9323-2542-A223-4FF433812E2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Træk billede til pladsholder, eller klik på symbol for at tilføje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06806-BD48-E249-AACF-800785DAF024}" type="datetime1">
              <a:rPr lang="da-DK" smtClean="0"/>
              <a:t>20-04-2021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A700-9323-2542-A223-4FF433812E27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152E251-8FA0-9646-8171-F15D450A4470}" type="datetime1">
              <a:rPr lang="da-DK" smtClean="0"/>
              <a:t>20-04-2021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5B0A700-9323-2542-A223-4FF433812E2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9152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  <p:sldLayoutId id="2147483910" r:id="rId12"/>
    <p:sldLayoutId id="2147483911" r:id="rId13"/>
    <p:sldLayoutId id="2147483912" r:id="rId14"/>
    <p:sldLayoutId id="2147483913" r:id="rId15"/>
    <p:sldLayoutId id="2147483914" r:id="rId16"/>
    <p:sldLayoutId id="2147483915" r:id="rId17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mfm@uni-el.dk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image" Target="../media/image10.png"/><Relationship Id="rId5" Type="http://schemas.openxmlformats.org/officeDocument/2006/relationships/image" Target="../media/image7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customXml" Target="../ink/ink5.xml"/><Relationship Id="rId7" Type="http://schemas.openxmlformats.org/officeDocument/2006/relationships/customXml" Target="../ink/ink7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customXml" Target="../ink/ink6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070100" y="556591"/>
            <a:ext cx="9537700" cy="1739348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da-DK" dirty="0"/>
              <a:t>Bestyrelsesmøde</a:t>
            </a:r>
            <a:br>
              <a:rPr lang="da-DK" dirty="0"/>
            </a:br>
            <a:r>
              <a:rPr lang="da-DK" dirty="0"/>
              <a:t>21. april 2021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2865438"/>
            <a:ext cx="9144000" cy="1655762"/>
          </a:xfrm>
        </p:spPr>
        <p:txBody>
          <a:bodyPr/>
          <a:lstStyle/>
          <a:p>
            <a:r>
              <a:rPr lang="da-DK" dirty="0"/>
              <a:t>Sted online</a:t>
            </a:r>
          </a:p>
        </p:txBody>
      </p:sp>
      <p:pic>
        <p:nvPicPr>
          <p:cNvPr id="4" name="Pladsholder til indhold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0348" y="5346700"/>
            <a:ext cx="2879003" cy="1124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219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EF569C04-D86C-4DEC-A04D-717270F2AC8E}"/>
              </a:ext>
            </a:extLst>
          </p:cNvPr>
          <p:cNvSpPr txBox="1">
            <a:spLocks/>
          </p:cNvSpPr>
          <p:nvPr/>
        </p:nvSpPr>
        <p:spPr>
          <a:xfrm>
            <a:off x="1611311" y="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b="1" dirty="0"/>
              <a:t> 5.Gennemgang af Foreningens vedtægter</a:t>
            </a:r>
            <a:br>
              <a:rPr lang="da-DK" b="1" dirty="0"/>
            </a:br>
            <a:endParaRPr lang="da-DK" sz="2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F51DAE0-BC1E-4B42-8745-F95F62957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FE2514B0-CE1C-41CC-AC2F-A982EF681781}"/>
              </a:ext>
            </a:extLst>
          </p:cNvPr>
          <p:cNvSpPr txBox="1"/>
          <p:nvPr/>
        </p:nvSpPr>
        <p:spPr>
          <a:xfrm>
            <a:off x="3048000" y="3244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dirty="0"/>
              <a:t>Kommentarer til nuværende foreningsvedtægter?</a:t>
            </a:r>
          </a:p>
        </p:txBody>
      </p:sp>
    </p:spTree>
    <p:extLst>
      <p:ext uri="{BB962C8B-B14F-4D97-AF65-F5344CB8AC3E}">
        <p14:creationId xmlns:p14="http://schemas.microsoft.com/office/powerpoint/2010/main" val="2937826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84841" y="-176849"/>
            <a:ext cx="10018713" cy="1752599"/>
          </a:xfrm>
        </p:spPr>
        <p:txBody>
          <a:bodyPr/>
          <a:lstStyle/>
          <a:p>
            <a:r>
              <a:rPr lang="da-DK" b="1" dirty="0"/>
              <a:t>6. Medlemssituationen</a:t>
            </a:r>
            <a:br>
              <a:rPr lang="da-DK" b="1" dirty="0"/>
            </a:br>
            <a:r>
              <a:rPr lang="da-DK" sz="1500" b="1" i="1" dirty="0"/>
              <a:t>pr. 1. januar 2021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684841" y="1115292"/>
            <a:ext cx="11110191" cy="548593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da-DK" dirty="0"/>
          </a:p>
          <a:p>
            <a:r>
              <a:rPr lang="da-DK" dirty="0"/>
              <a:t>Opsagt medlemskab, med virkning 1. januar 2021</a:t>
            </a:r>
          </a:p>
          <a:p>
            <a:pPr lvl="1"/>
            <a:r>
              <a:rPr lang="en-US" dirty="0"/>
              <a:t>TRICON + banner, med I 2020</a:t>
            </a:r>
          </a:p>
          <a:p>
            <a:pPr lvl="1"/>
            <a:r>
              <a:rPr lang="en-US" dirty="0"/>
              <a:t>ROXTEC + banner, med I 2020</a:t>
            </a:r>
          </a:p>
          <a:p>
            <a:pPr lvl="1"/>
            <a:r>
              <a:rPr lang="da-DK" dirty="0"/>
              <a:t>ISOFLEX, med i 2020</a:t>
            </a:r>
          </a:p>
          <a:p>
            <a:pPr lvl="1"/>
            <a:r>
              <a:rPr lang="da-DK" dirty="0"/>
              <a:t>Kraus &amp; </a:t>
            </a:r>
            <a:r>
              <a:rPr lang="da-DK" dirty="0" err="1"/>
              <a:t>Naimer</a:t>
            </a:r>
            <a:r>
              <a:rPr lang="da-DK" dirty="0"/>
              <a:t>, med i 2020</a:t>
            </a:r>
          </a:p>
          <a:p>
            <a:r>
              <a:rPr lang="da-DK" dirty="0"/>
              <a:t>Eeghold &amp; Automatik Syd, samlet i ét kontingent, virkning 1. januar 2021</a:t>
            </a:r>
          </a:p>
          <a:p>
            <a:r>
              <a:rPr lang="da-DK" dirty="0"/>
              <a:t>Pr. 1 januar 2021 ser medlemssituationen således ud:</a:t>
            </a:r>
          </a:p>
          <a:p>
            <a:pPr lvl="1"/>
            <a:r>
              <a:rPr lang="da-DK" dirty="0"/>
              <a:t>Primære medlemmer:	26 </a:t>
            </a:r>
            <a:r>
              <a:rPr lang="da-DK" i="1" dirty="0"/>
              <a:t>(21) (Løgstrup, Eaton, </a:t>
            </a:r>
            <a:r>
              <a:rPr lang="da-DK" i="1" dirty="0" err="1"/>
              <a:t>Rittal</a:t>
            </a:r>
            <a:r>
              <a:rPr lang="da-DK" i="1" dirty="0"/>
              <a:t> &amp; </a:t>
            </a:r>
            <a:r>
              <a:rPr lang="da-DK" i="1" dirty="0" err="1"/>
              <a:t>Cubic</a:t>
            </a:r>
            <a:r>
              <a:rPr lang="da-DK" i="1" dirty="0"/>
              <a:t>)</a:t>
            </a:r>
          </a:p>
          <a:p>
            <a:pPr lvl="1"/>
            <a:r>
              <a:rPr lang="da-DK" dirty="0"/>
              <a:t>Associerede medlemmer:	28  </a:t>
            </a:r>
            <a:r>
              <a:rPr lang="da-DK" i="1" dirty="0"/>
              <a:t>(32) (Løgstrup, Eaton, </a:t>
            </a:r>
            <a:r>
              <a:rPr lang="da-DK" i="1" dirty="0" err="1"/>
              <a:t>Rittal</a:t>
            </a:r>
            <a:r>
              <a:rPr lang="da-DK" i="1" dirty="0"/>
              <a:t> &amp; </a:t>
            </a:r>
            <a:r>
              <a:rPr lang="da-DK" i="1" dirty="0" err="1"/>
              <a:t>Cubic</a:t>
            </a:r>
            <a:r>
              <a:rPr lang="da-DK" i="1" dirty="0"/>
              <a:t>)</a:t>
            </a:r>
          </a:p>
          <a:p>
            <a:pPr lvl="1"/>
            <a:r>
              <a:rPr lang="da-DK" dirty="0"/>
              <a:t>Rådgivere			  2</a:t>
            </a:r>
          </a:p>
          <a:p>
            <a:r>
              <a:rPr lang="da-DK" dirty="0"/>
              <a:t>Bannerreklamer 18 stk. </a:t>
            </a:r>
          </a:p>
          <a:p>
            <a:r>
              <a:rPr lang="da-DK" dirty="0"/>
              <a:t>Nye medlemmer i 2021:</a:t>
            </a:r>
          </a:p>
          <a:p>
            <a:pPr lvl="1"/>
            <a:r>
              <a:rPr lang="da-DK" dirty="0"/>
              <a:t>Primære medlemmer:</a:t>
            </a:r>
          </a:p>
          <a:p>
            <a:pPr lvl="2"/>
            <a:r>
              <a:rPr lang="da-DK" dirty="0"/>
              <a:t>CS Electric</a:t>
            </a:r>
          </a:p>
          <a:p>
            <a:pPr lvl="1"/>
            <a:endParaRPr lang="da-DK" dirty="0"/>
          </a:p>
        </p:txBody>
      </p:sp>
      <p:pic>
        <p:nvPicPr>
          <p:cNvPr id="6" name="Pladsholder til indhold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400" y="5844377"/>
            <a:ext cx="1604951" cy="62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933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-278297" y="0"/>
            <a:ext cx="11436626" cy="746194"/>
          </a:xfrm>
        </p:spPr>
        <p:txBody>
          <a:bodyPr>
            <a:normAutofit/>
          </a:bodyPr>
          <a:lstStyle/>
          <a:p>
            <a:r>
              <a:rPr lang="da-DK" sz="4000" b="1" dirty="0"/>
              <a:t>6. Liste over mulige medlemsemner </a:t>
            </a:r>
          </a:p>
        </p:txBody>
      </p:sp>
      <p:sp>
        <p:nvSpPr>
          <p:cNvPr id="6" name="Undertitel 5">
            <a:extLst>
              <a:ext uri="{FF2B5EF4-FFF2-40B4-BE49-F238E27FC236}">
                <a16:creationId xmlns:a16="http://schemas.microsoft.com/office/drawing/2014/main" id="{D57D9BEA-0665-4992-9D80-BA77822B06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3450" y="735570"/>
            <a:ext cx="7768104" cy="6111806"/>
          </a:xfrm>
          <a:solidFill>
            <a:schemeClr val="tx2">
              <a:lumMod val="25000"/>
              <a:lumOff val="75000"/>
            </a:schemeClr>
          </a:solidFill>
        </p:spPr>
        <p:txBody>
          <a:bodyPr>
            <a:noAutofit/>
          </a:bodyPr>
          <a:lstStyle/>
          <a:p>
            <a:pPr marL="285750" indent="-285750" algn="l">
              <a:buFont typeface="Arial" charset="0"/>
              <a:buChar char="•"/>
            </a:pPr>
            <a:r>
              <a:rPr lang="da-DK" sz="800" dirty="0"/>
              <a:t>AD Control i Slagelse, Helle Olsen er kontaktet flere gange har ikke hørt tilbage. </a:t>
            </a:r>
          </a:p>
          <a:p>
            <a:pPr marL="285750" indent="-285750" algn="l">
              <a:buFont typeface="Arial" charset="0"/>
              <a:buChar char="•"/>
            </a:pPr>
            <a:r>
              <a:rPr lang="da-DK" sz="800" dirty="0"/>
              <a:t>TOFT Automation, har set på vores hjemmeside. Henrik Toft Sørensen. Spentrup. OK</a:t>
            </a:r>
          </a:p>
          <a:p>
            <a:pPr marL="285750" indent="-285750" algn="l">
              <a:buFont typeface="Arial" charset="0"/>
              <a:buChar char="•"/>
            </a:pPr>
            <a:r>
              <a:rPr lang="da-DK" sz="800" dirty="0"/>
              <a:t>Damsgaard Automatik A/S, Jacob </a:t>
            </a:r>
            <a:r>
              <a:rPr lang="da-DK" sz="800" dirty="0" err="1"/>
              <a:t>Rosdam</a:t>
            </a:r>
            <a:r>
              <a:rPr lang="da-DK" sz="800" dirty="0"/>
              <a:t>, 2119 4486?, OK</a:t>
            </a:r>
          </a:p>
          <a:p>
            <a:pPr marL="285750" indent="-285750" algn="l">
              <a:buFont typeface="Arial" charset="0"/>
              <a:buChar char="•"/>
            </a:pPr>
            <a:r>
              <a:rPr lang="da-DK" sz="800" strike="sngStrike" dirty="0" err="1"/>
              <a:t>Chemo</a:t>
            </a:r>
            <a:r>
              <a:rPr lang="da-DK" sz="800" strike="sngStrike" dirty="0"/>
              <a:t> Electric, Heidi Bue Mortensen, 3677 3044? Associeret. Johnny </a:t>
            </a:r>
            <a:r>
              <a:rPr lang="da-DK" sz="800" strike="sngStrike" dirty="0" err="1"/>
              <a:t>Marchmann</a:t>
            </a:r>
            <a:r>
              <a:rPr lang="da-DK" sz="800" strike="sngStrike" dirty="0"/>
              <a:t> direktør. OK </a:t>
            </a:r>
            <a:r>
              <a:rPr lang="da-DK" sz="800" dirty="0"/>
              <a:t> Ændret navn til </a:t>
            </a:r>
            <a:r>
              <a:rPr lang="da-DK" sz="800" dirty="0" err="1"/>
              <a:t>Eltek</a:t>
            </a:r>
            <a:r>
              <a:rPr lang="da-DK" sz="800" dirty="0"/>
              <a:t> solutions feb. 2021</a:t>
            </a:r>
          </a:p>
          <a:p>
            <a:pPr marL="285750" indent="-285750" algn="l">
              <a:buFont typeface="Arial" charset="0"/>
              <a:buChar char="•"/>
            </a:pPr>
            <a:r>
              <a:rPr lang="da-DK" sz="800" dirty="0"/>
              <a:t>JCJ </a:t>
            </a:r>
            <a:r>
              <a:rPr lang="da-DK" sz="800" dirty="0" err="1"/>
              <a:t>Elektro</a:t>
            </a:r>
            <a:r>
              <a:rPr lang="da-DK" sz="800" dirty="0"/>
              <a:t>, Gjerlev, Hovednummer: 8647 4331, vent et år fra 1. januar 2019 ok</a:t>
            </a:r>
          </a:p>
          <a:p>
            <a:pPr marL="285750" indent="-285750" algn="l">
              <a:buFont typeface="Arial" charset="0"/>
              <a:buChar char="•"/>
            </a:pPr>
            <a:r>
              <a:rPr lang="da-DK" sz="800" dirty="0"/>
              <a:t>HOLTEC A/S, OK Søren Jensen, Har aftalt at vi mødes, på den anden side af Corona</a:t>
            </a:r>
          </a:p>
          <a:p>
            <a:pPr marL="285750" indent="-285750" algn="l">
              <a:buFont typeface="Arial" charset="0"/>
              <a:buChar char="•"/>
            </a:pPr>
            <a:r>
              <a:rPr lang="da-DK" sz="800" dirty="0" err="1"/>
              <a:t>Scanteknik</a:t>
            </a:r>
            <a:r>
              <a:rPr lang="da-DK" sz="800" dirty="0"/>
              <a:t>, Odense OK marinetavler,  Flemming</a:t>
            </a:r>
          </a:p>
          <a:p>
            <a:pPr marL="285750" indent="-285750" algn="l">
              <a:buFont typeface="Arial" charset="0"/>
              <a:buChar char="•"/>
            </a:pPr>
            <a:r>
              <a:rPr lang="da-DK" sz="800" dirty="0"/>
              <a:t>MA-Automatic, Mariager, 9854 1188</a:t>
            </a:r>
          </a:p>
          <a:p>
            <a:pPr marL="285750" indent="-285750" algn="l">
              <a:buFont typeface="Arial" charset="0"/>
              <a:buChar char="•"/>
            </a:pPr>
            <a:r>
              <a:rPr lang="da-DK" sz="800" dirty="0"/>
              <a:t>Uni-El  har talt med Morten Frank Mogensen, </a:t>
            </a:r>
            <a:r>
              <a:rPr lang="nb-NO" sz="800" b="1" dirty="0"/>
              <a:t>Mobil</a:t>
            </a:r>
            <a:r>
              <a:rPr lang="nb-NO" sz="800" dirty="0"/>
              <a:t>: +45 25 10 21 26 </a:t>
            </a:r>
            <a:r>
              <a:rPr lang="nb-NO" sz="800" b="1" dirty="0"/>
              <a:t>Email</a:t>
            </a:r>
            <a:r>
              <a:rPr lang="nb-NO" sz="800" dirty="0"/>
              <a:t>: </a:t>
            </a:r>
            <a:r>
              <a:rPr lang="nb-NO" sz="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mfm@uni-el.dk</a:t>
            </a:r>
            <a:r>
              <a:rPr lang="nb-NO" sz="800" dirty="0"/>
              <a:t> OK, er i dialog</a:t>
            </a:r>
            <a:endParaRPr lang="da-DK" sz="800" dirty="0"/>
          </a:p>
          <a:p>
            <a:pPr marL="285750" indent="-285750" algn="l">
              <a:buFont typeface="Arial" charset="0"/>
              <a:buChar char="•"/>
            </a:pPr>
            <a:r>
              <a:rPr lang="da-DK" sz="800" dirty="0"/>
              <a:t>AB-</a:t>
            </a:r>
            <a:r>
              <a:rPr lang="da-DK" sz="800" dirty="0" err="1"/>
              <a:t>Elco</a:t>
            </a:r>
            <a:r>
              <a:rPr lang="da-DK" sz="800" dirty="0"/>
              <a:t> i Ringsted Tomas Kudsk er kontaktet, ikke interesseret lige nu. Måske kontakter hans kompagnion. De er anbefalet af Flemming Hansen F.J.H.. OK</a:t>
            </a:r>
          </a:p>
          <a:p>
            <a:pPr marL="285750" indent="-285750" algn="l">
              <a:buFont typeface="Arial" charset="0"/>
              <a:buChar char="•"/>
            </a:pPr>
            <a:r>
              <a:rPr lang="da-DK" sz="800" dirty="0" err="1"/>
              <a:t>Fujas</a:t>
            </a:r>
            <a:r>
              <a:rPr lang="da-DK" sz="800" dirty="0"/>
              <a:t>, Odense, Nej, leverer primært ud af DK. Asger Hansen</a:t>
            </a:r>
          </a:p>
          <a:p>
            <a:pPr marL="285750" indent="-285750" algn="l">
              <a:buFont typeface="Arial" charset="0"/>
              <a:buChar char="•"/>
            </a:pPr>
            <a:r>
              <a:rPr lang="da-DK" sz="800" dirty="0"/>
              <a:t>Damgaard Automatik, Pandrup (ELDON) </a:t>
            </a:r>
            <a:r>
              <a:rPr lang="da-DK" sz="800" dirty="0" err="1"/>
              <a:t>lead</a:t>
            </a:r>
            <a:r>
              <a:rPr lang="da-DK" sz="800" dirty="0"/>
              <a:t> 29. okt. 2019</a:t>
            </a:r>
          </a:p>
          <a:p>
            <a:pPr marL="285750" indent="-285750" algn="l">
              <a:buFont typeface="Arial" charset="0"/>
              <a:buChar char="•"/>
            </a:pPr>
            <a:r>
              <a:rPr lang="da-DK" sz="800" dirty="0"/>
              <a:t>AB </a:t>
            </a:r>
            <a:r>
              <a:rPr lang="da-DK" sz="800" dirty="0" err="1"/>
              <a:t>Inventech</a:t>
            </a:r>
            <a:r>
              <a:rPr lang="da-DK" sz="800" dirty="0"/>
              <a:t> A/S, Ikast (ELDON), </a:t>
            </a:r>
            <a:r>
              <a:rPr lang="da-DK" sz="800" dirty="0" err="1"/>
              <a:t>lead</a:t>
            </a:r>
            <a:r>
              <a:rPr lang="da-DK" sz="800" dirty="0"/>
              <a:t> 29. okt. 2019</a:t>
            </a:r>
          </a:p>
          <a:p>
            <a:pPr marL="285750" indent="-285750" algn="l">
              <a:buFont typeface="Arial" charset="0"/>
              <a:buChar char="•"/>
            </a:pPr>
            <a:r>
              <a:rPr lang="da-DK" sz="800" dirty="0"/>
              <a:t>TLA-Teknik , Sneholmgårdsvej 16, 4690 Haslev,  Torben, 2811 9034 (Stephen Høj, feb. 2020)</a:t>
            </a:r>
          </a:p>
          <a:p>
            <a:pPr marL="285750" indent="-285750" algn="l">
              <a:buFont typeface="Arial" charset="0"/>
              <a:buChar char="•"/>
            </a:pPr>
            <a:r>
              <a:rPr lang="da-DK" sz="800" dirty="0" err="1"/>
              <a:t>Retec</a:t>
            </a:r>
            <a:r>
              <a:rPr lang="da-DK" sz="800" dirty="0"/>
              <a:t>, </a:t>
            </a:r>
            <a:r>
              <a:rPr lang="da-DK" sz="800" dirty="0" err="1"/>
              <a:t>Fjordagervej</a:t>
            </a:r>
            <a:r>
              <a:rPr lang="da-DK" sz="800" dirty="0"/>
              <a:t> 38, 6100 Haderslev, </a:t>
            </a:r>
            <a:r>
              <a:rPr lang="da-DK" sz="800" dirty="0" err="1"/>
              <a:t>Fjordagervej</a:t>
            </a:r>
            <a:r>
              <a:rPr lang="da-DK" sz="800" dirty="0"/>
              <a:t> 38, 6100 Haderslev (Stephen Høj jan. 2020)</a:t>
            </a:r>
          </a:p>
          <a:p>
            <a:pPr algn="l"/>
            <a:endParaRPr lang="da-DK" sz="800" b="1" dirty="0"/>
          </a:p>
          <a:p>
            <a:pPr marL="285750" indent="-285750" algn="l">
              <a:buFont typeface="Arial" charset="0"/>
              <a:buChar char="•"/>
            </a:pPr>
            <a:r>
              <a:rPr lang="da-DK" sz="800" b="1" dirty="0"/>
              <a:t>Emner der har været behandlet med ikke pt er potentielle:</a:t>
            </a:r>
          </a:p>
          <a:p>
            <a:pPr marL="285750" indent="-285750" algn="l">
              <a:buFont typeface="Arial" charset="0"/>
              <a:buChar char="•"/>
            </a:pPr>
            <a:r>
              <a:rPr lang="da-DK" sz="800" strike="sngStrike" dirty="0" err="1"/>
              <a:t>Contech</a:t>
            </a:r>
            <a:r>
              <a:rPr lang="da-DK" sz="800" strike="sngStrike" dirty="0"/>
              <a:t> i Nykøbing Falster Lars Villander2715 4972, vender tilbage når de føler de har tid til at blive medlem. OK </a:t>
            </a:r>
            <a:r>
              <a:rPr lang="da-DK" sz="800" dirty="0"/>
              <a:t>konkurs </a:t>
            </a:r>
            <a:r>
              <a:rPr lang="da-DK" sz="800" dirty="0" err="1"/>
              <a:t>feb</a:t>
            </a:r>
            <a:r>
              <a:rPr lang="da-DK" sz="800" dirty="0"/>
              <a:t> 2021</a:t>
            </a:r>
          </a:p>
          <a:p>
            <a:pPr marL="285750" indent="-285750" algn="l">
              <a:buFont typeface="Arial" charset="0"/>
              <a:buChar char="•"/>
            </a:pPr>
            <a:r>
              <a:rPr lang="da-DK" sz="800" dirty="0" err="1"/>
              <a:t>Picca</a:t>
            </a:r>
            <a:r>
              <a:rPr lang="da-DK" sz="800" dirty="0"/>
              <a:t> Automation er blevet kontaktet, men svarer ikke. Kan ikke komme igennem.</a:t>
            </a:r>
          </a:p>
          <a:p>
            <a:pPr marL="285750" indent="-285750" algn="l">
              <a:buFont typeface="Arial" charset="0"/>
              <a:buChar char="•"/>
            </a:pPr>
            <a:endParaRPr lang="da-DK" sz="800" dirty="0"/>
          </a:p>
          <a:p>
            <a:pPr marL="285750" indent="-285750" algn="l">
              <a:buFont typeface="Arial" charset="0"/>
              <a:buChar char="•"/>
            </a:pPr>
            <a:r>
              <a:rPr lang="da-DK" sz="800" b="1" dirty="0"/>
              <a:t>Potentielle Associerede medlemmer:</a:t>
            </a:r>
          </a:p>
          <a:p>
            <a:pPr marL="285750" indent="-285750" algn="l">
              <a:buFont typeface="Arial" charset="0"/>
              <a:buChar char="•"/>
            </a:pPr>
            <a:r>
              <a:rPr lang="da-DK" sz="800" dirty="0"/>
              <a:t>ELFAC, Lars Andersen 2222 3311?, Associeret, OK</a:t>
            </a:r>
          </a:p>
          <a:p>
            <a:pPr marL="285750" indent="-285750" algn="l">
              <a:buFont typeface="Arial" charset="0"/>
              <a:buChar char="•"/>
            </a:pPr>
            <a:r>
              <a:rPr lang="da-DK" sz="800" dirty="0"/>
              <a:t>Dan </a:t>
            </a:r>
            <a:r>
              <a:rPr lang="da-DK" sz="800" dirty="0" err="1"/>
              <a:t>Delektron</a:t>
            </a:r>
            <a:r>
              <a:rPr lang="da-DK" sz="800" dirty="0"/>
              <a:t> har selv spurgt om at blive medlem, og har fået materiale, men de tænker stadig, har lige rykket igen. Afventer Kenn Hansen. </a:t>
            </a:r>
            <a:r>
              <a:rPr lang="da-DK" sz="800" dirty="0" err="1"/>
              <a:t>Ass</a:t>
            </a:r>
            <a:r>
              <a:rPr lang="da-DK" sz="800" dirty="0"/>
              <a:t>. Medlem OK</a:t>
            </a:r>
            <a:endParaRPr lang="da-DK" sz="8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l">
              <a:buFont typeface="Arial" charset="0"/>
              <a:buChar char="•"/>
            </a:pPr>
            <a:r>
              <a:rPr lang="da-DK" sz="800" dirty="0" err="1"/>
              <a:t>Techcare</a:t>
            </a:r>
            <a:r>
              <a:rPr lang="da-DK" sz="800" dirty="0"/>
              <a:t> </a:t>
            </a:r>
            <a:r>
              <a:rPr lang="da-DK" sz="800" dirty="0" err="1"/>
              <a:t>Aps</a:t>
            </a:r>
            <a:r>
              <a:rPr lang="da-DK" sz="800" dirty="0"/>
              <a:t> Ok</a:t>
            </a:r>
          </a:p>
          <a:p>
            <a:pPr marL="285750" indent="-285750" algn="l">
              <a:buFont typeface="Arial" charset="0"/>
              <a:buChar char="•"/>
            </a:pPr>
            <a:r>
              <a:rPr lang="da-DK" sz="800" dirty="0" err="1"/>
              <a:t>Electricon</a:t>
            </a:r>
            <a:r>
              <a:rPr lang="da-DK" sz="800" dirty="0"/>
              <a:t> A/S, Ikast,  Kim Bertelsen. OK</a:t>
            </a:r>
          </a:p>
          <a:p>
            <a:pPr marL="285750" indent="-285750" algn="l">
              <a:buFont typeface="Arial" charset="0"/>
              <a:buChar char="•"/>
            </a:pPr>
            <a:endParaRPr lang="da-DK" sz="800" dirty="0"/>
          </a:p>
          <a:p>
            <a:pPr marL="285750" indent="-285750" algn="l">
              <a:buFont typeface="Arial" charset="0"/>
              <a:buChar char="•"/>
            </a:pPr>
            <a:endParaRPr lang="da-DK" sz="800" dirty="0"/>
          </a:p>
          <a:p>
            <a:pPr marL="285750" indent="-285750" algn="l">
              <a:buFont typeface="Arial" charset="0"/>
              <a:buChar char="•"/>
            </a:pPr>
            <a:endParaRPr lang="da-DK" sz="800" dirty="0"/>
          </a:p>
          <a:p>
            <a:endParaRPr lang="da-DK" sz="800" dirty="0"/>
          </a:p>
        </p:txBody>
      </p:sp>
      <p:pic>
        <p:nvPicPr>
          <p:cNvPr id="7" name="Pladsholder til indhold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400" y="5844377"/>
            <a:ext cx="1604951" cy="626934"/>
          </a:xfrm>
          <a:prstGeom prst="rect">
            <a:avLst/>
          </a:prstGeom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9A742D3F-9CFB-4826-B41A-9313E2AA968B}"/>
              </a:ext>
            </a:extLst>
          </p:cNvPr>
          <p:cNvSpPr txBox="1"/>
          <p:nvPr/>
        </p:nvSpPr>
        <p:spPr>
          <a:xfrm>
            <a:off x="9475631" y="1573191"/>
            <a:ext cx="2397419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da-DK" sz="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FA-EL, Spentrup, Frank Andersen, 29 623 123 Nej, elinstallatør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PRONOR, Brabrand, hovednummer: 7015 3500, Nej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TI Automation, Videbæk, hovednummer: 9719 4466, Nej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da-DK" sz="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CC Teknik, Ringe, Christian </a:t>
            </a:r>
            <a:r>
              <a:rPr kumimoji="0" lang="da-DK" sz="800" b="0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Hj</a:t>
            </a:r>
            <a:r>
              <a:rPr kumimoji="0" lang="da-DK" sz="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. Kold, 4078 2407, Nej, Installatør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AB Electric, Arne Holm, 2962 2610? Nej primært installatør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KK, parker  Nej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da-DK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da-DK" sz="800" dirty="0">
                <a:solidFill>
                  <a:prstClr val="black"/>
                </a:solidFill>
                <a:latin typeface="Corbel" panose="020B0503020204020204"/>
              </a:rPr>
              <a:t>ELCON, Nej, de har ikke eget CVR nr. i tavleproduktionen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da-DK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Bipa</a:t>
            </a: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Odense, Torben Banke, 2925 8673 Nej software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da-DK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Mita</a:t>
            </a:r>
            <a:r>
              <a: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Teknik, parkeres indtil videre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da-D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1067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69940" y="-243017"/>
            <a:ext cx="10018713" cy="1752599"/>
          </a:xfrm>
        </p:spPr>
        <p:txBody>
          <a:bodyPr/>
          <a:lstStyle/>
          <a:p>
            <a:r>
              <a:rPr lang="da-DK" b="1" dirty="0"/>
              <a:t>7. Uddannelse og kurser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218489" y="606589"/>
            <a:ext cx="8780026" cy="5550570"/>
          </a:xfrm>
        </p:spPr>
        <p:txBody>
          <a:bodyPr>
            <a:normAutofit/>
          </a:bodyPr>
          <a:lstStyle/>
          <a:p>
            <a:r>
              <a:rPr lang="da-DK" dirty="0"/>
              <a:t>Opkvalificeringskurset, med opstart februar er udsat grundet Corona.</a:t>
            </a:r>
          </a:p>
          <a:p>
            <a:r>
              <a:rPr lang="da-DK" dirty="0"/>
              <a:t>Automatikmontør, særlig toning eltavle</a:t>
            </a:r>
          </a:p>
          <a:p>
            <a:r>
              <a:rPr lang="da-DK" dirty="0"/>
              <a:t>Kurser i foreningsregi</a:t>
            </a:r>
          </a:p>
          <a:p>
            <a:pPr lvl="1"/>
            <a:r>
              <a:rPr lang="da-DK" dirty="0"/>
              <a:t>UL-Kurser</a:t>
            </a:r>
          </a:p>
          <a:p>
            <a:pPr lvl="1"/>
            <a:r>
              <a:rPr lang="da-DK" dirty="0"/>
              <a:t>60204-1</a:t>
            </a:r>
          </a:p>
        </p:txBody>
      </p:sp>
      <p:pic>
        <p:nvPicPr>
          <p:cNvPr id="6" name="Pladsholder til indhold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400" y="5844377"/>
            <a:ext cx="1604951" cy="62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475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69940" y="-243017"/>
            <a:ext cx="10018713" cy="1752599"/>
          </a:xfrm>
        </p:spPr>
        <p:txBody>
          <a:bodyPr/>
          <a:lstStyle/>
          <a:p>
            <a:r>
              <a:rPr lang="da-DK" b="1" dirty="0"/>
              <a:t>8. Markedsføring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129712" y="1322088"/>
            <a:ext cx="8780026" cy="5550570"/>
          </a:xfrm>
        </p:spPr>
        <p:txBody>
          <a:bodyPr>
            <a:normAutofit/>
          </a:bodyPr>
          <a:lstStyle/>
          <a:p>
            <a:r>
              <a:rPr lang="da-DK" dirty="0"/>
              <a:t>Supply-siderne</a:t>
            </a:r>
          </a:p>
          <a:p>
            <a:pPr lvl="2"/>
            <a:r>
              <a:rPr lang="da-DK" dirty="0"/>
              <a:t>Electronic Supply		</a:t>
            </a:r>
          </a:p>
          <a:p>
            <a:pPr lvl="2"/>
            <a:r>
              <a:rPr lang="da-DK" dirty="0"/>
              <a:t>Energy Supply		</a:t>
            </a:r>
          </a:p>
          <a:p>
            <a:pPr lvl="2"/>
            <a:r>
              <a:rPr lang="da-DK" dirty="0"/>
              <a:t>Metal/jern &amp; metal	 </a:t>
            </a:r>
            <a:r>
              <a:rPr lang="da-DK" sz="1700" dirty="0"/>
              <a:t>(2 portaler dvs. Metal Supply &amp; Maskinindustrien)</a:t>
            </a:r>
          </a:p>
          <a:p>
            <a:pPr lvl="2"/>
            <a:r>
              <a:rPr lang="da-DK" dirty="0"/>
              <a:t>Building/</a:t>
            </a:r>
            <a:r>
              <a:rPr lang="da-DK" dirty="0" err="1"/>
              <a:t>Lic</a:t>
            </a:r>
            <a:r>
              <a:rPr lang="da-DK" dirty="0"/>
              <a:t>/Mester	 </a:t>
            </a:r>
            <a:r>
              <a:rPr lang="da-DK" sz="1700" dirty="0"/>
              <a:t>(3 Portaler dvs. Building Supply, Licitationen &amp; Mestertidende)</a:t>
            </a:r>
          </a:p>
          <a:p>
            <a:pPr lvl="2"/>
            <a:r>
              <a:rPr lang="da-DK" dirty="0"/>
              <a:t>Samlet		13.700 kr./år.</a:t>
            </a:r>
          </a:p>
          <a:p>
            <a:pPr lvl="1"/>
            <a:r>
              <a:rPr lang="da-DK" sz="1700" dirty="0"/>
              <a:t>Forslag til yderligere markedsføring</a:t>
            </a:r>
          </a:p>
          <a:p>
            <a:pPr lvl="2"/>
            <a:r>
              <a:rPr lang="da-DK" sz="1500" dirty="0"/>
              <a:t>Film, for eksponering af kurser</a:t>
            </a:r>
          </a:p>
          <a:p>
            <a:pPr lvl="2"/>
            <a:r>
              <a:rPr lang="da-DK" sz="1500" dirty="0"/>
              <a:t>Eksponering af vejledninger</a:t>
            </a:r>
          </a:p>
          <a:p>
            <a:pPr lvl="2"/>
            <a:r>
              <a:rPr lang="da-DK" sz="1500" dirty="0"/>
              <a:t>Samt økonomi til fortsat at udvikle vejledningerne, tekstforfattere</a:t>
            </a:r>
          </a:p>
          <a:p>
            <a:pPr lvl="2"/>
            <a:endParaRPr lang="da-DK" sz="1700" dirty="0"/>
          </a:p>
          <a:p>
            <a:pPr lvl="2"/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pic>
        <p:nvPicPr>
          <p:cNvPr id="6" name="Pladsholder til indhold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400" y="5844377"/>
            <a:ext cx="1604951" cy="62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981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73211" y="-492032"/>
            <a:ext cx="10018713" cy="1752599"/>
          </a:xfrm>
        </p:spPr>
        <p:txBody>
          <a:bodyPr/>
          <a:lstStyle/>
          <a:p>
            <a:r>
              <a:rPr lang="da-DK" b="1" dirty="0"/>
              <a:t>9. Udlandstur 2021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738829" y="-45"/>
            <a:ext cx="9670522" cy="3177053"/>
          </a:xfrm>
        </p:spPr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dirty="0"/>
          </a:p>
        </p:txBody>
      </p:sp>
      <p:pic>
        <p:nvPicPr>
          <p:cNvPr id="6" name="Pladsholder til indhold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400" y="5844377"/>
            <a:ext cx="1604951" cy="626934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AF16D20F-9431-4149-9142-77C21108D4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805244"/>
            <a:ext cx="12192000" cy="5666067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FCBE74F2-1E3C-486A-8EC5-533ED75D0B0D}"/>
              </a:ext>
            </a:extLst>
          </p:cNvPr>
          <p:cNvSpPr txBox="1"/>
          <p:nvPr/>
        </p:nvSpPr>
        <p:spPr>
          <a:xfrm>
            <a:off x="4333875" y="4495800"/>
            <a:ext cx="7075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Nye datoer: forslag</a:t>
            </a:r>
          </a:p>
          <a:p>
            <a:r>
              <a:rPr lang="da-DK" dirty="0"/>
              <a:t>Torsdag den 15. september til søndag den 18. september 2022 (uge 37)</a:t>
            </a:r>
          </a:p>
          <a:p>
            <a:r>
              <a:rPr lang="da-DK" dirty="0"/>
              <a:t>Torsdag den 25. september til søndag den 28. september 2022 (uge 38)</a:t>
            </a:r>
          </a:p>
        </p:txBody>
      </p:sp>
    </p:spTree>
    <p:extLst>
      <p:ext uri="{BB962C8B-B14F-4D97-AF65-F5344CB8AC3E}">
        <p14:creationId xmlns:p14="http://schemas.microsoft.com/office/powerpoint/2010/main" val="2069077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E7BAC3-04B0-4540-9A1F-211479DF9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09" y="-304800"/>
            <a:ext cx="10018713" cy="1752599"/>
          </a:xfrm>
        </p:spPr>
        <p:txBody>
          <a:bodyPr/>
          <a:lstStyle/>
          <a:p>
            <a:r>
              <a:rPr lang="da-DK" b="1" dirty="0"/>
              <a:t>Budget 2020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E054FEC-B04E-4C66-A755-3969FD68D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3A39AB94-1BA4-4BB2-9CE8-A82309E760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5258" y="0"/>
            <a:ext cx="97214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409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71D157-C082-C84C-A80C-4312A0F71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09" y="-298524"/>
            <a:ext cx="10018713" cy="1752599"/>
          </a:xfrm>
        </p:spPr>
        <p:txBody>
          <a:bodyPr/>
          <a:lstStyle/>
          <a:p>
            <a:r>
              <a:rPr lang="da-DK" b="1" dirty="0"/>
              <a:t>12. Nyt fra direktøren</a:t>
            </a:r>
            <a:br>
              <a:rPr lang="da-DK" b="1" dirty="0"/>
            </a:br>
            <a:r>
              <a:rPr lang="da-DK" b="1" dirty="0"/>
              <a:t>Årets fokusområder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15A2850-CA44-7C44-9B42-54E2B45B6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365585"/>
            <a:ext cx="10018713" cy="4425616"/>
          </a:xfrm>
        </p:spPr>
        <p:txBody>
          <a:bodyPr>
            <a:normAutofit lnSpcReduction="10000"/>
          </a:bodyPr>
          <a:lstStyle/>
          <a:p>
            <a:r>
              <a:rPr lang="da-DK" dirty="0"/>
              <a:t>SIK arbejdsgruppen ”Bedre eltavler”</a:t>
            </a:r>
          </a:p>
          <a:p>
            <a:pPr lvl="1"/>
            <a:r>
              <a:rPr lang="da-DK" dirty="0"/>
              <a:t>Lægmandsbetjente tavler, lagt ud ultimo december</a:t>
            </a:r>
          </a:p>
          <a:p>
            <a:pPr lvl="1"/>
            <a:r>
              <a:rPr lang="da-DK" dirty="0"/>
              <a:t>Ny vejledning, </a:t>
            </a: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Servicering og ombygning af eksisterende eltavler</a:t>
            </a:r>
          </a:p>
          <a:p>
            <a:r>
              <a:rPr lang="da-DK" dirty="0"/>
              <a:t>BPS skema opdateres</a:t>
            </a:r>
          </a:p>
          <a:p>
            <a:r>
              <a:rPr lang="da-DK" dirty="0"/>
              <a:t>Nye tiltag?</a:t>
            </a:r>
          </a:p>
          <a:p>
            <a:pPr lvl="1"/>
            <a:r>
              <a:rPr lang="da-DK" dirty="0"/>
              <a:t>Vejledning i mersalg omkring eltavler?</a:t>
            </a:r>
          </a:p>
          <a:p>
            <a:pPr lvl="1"/>
            <a:r>
              <a:rPr lang="da-DK" dirty="0"/>
              <a:t>SDU, leverandører mv.</a:t>
            </a:r>
          </a:p>
          <a:p>
            <a:r>
              <a:rPr lang="da-DK" dirty="0"/>
              <a:t>Efterårsmøde</a:t>
            </a:r>
          </a:p>
          <a:p>
            <a:pPr lvl="1"/>
            <a:r>
              <a:rPr lang="da-DK" dirty="0"/>
              <a:t>Booker i oktober, er vi enige om det?</a:t>
            </a:r>
          </a:p>
          <a:p>
            <a:r>
              <a:rPr lang="da-DK" dirty="0"/>
              <a:t>Opsøge nye pot. Medlemmer, særlig fokus på primære medlemmer</a:t>
            </a:r>
          </a:p>
        </p:txBody>
      </p:sp>
    </p:spTree>
    <p:extLst>
      <p:ext uri="{BB962C8B-B14F-4D97-AF65-F5344CB8AC3E}">
        <p14:creationId xmlns:p14="http://schemas.microsoft.com/office/powerpoint/2010/main" val="1838552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dertitel 3"/>
          <p:cNvSpPr>
            <a:spLocks noGrp="1"/>
          </p:cNvSpPr>
          <p:nvPr>
            <p:ph type="subTitle" idx="1"/>
          </p:nvPr>
        </p:nvSpPr>
        <p:spPr>
          <a:xfrm>
            <a:off x="1524000" y="3224586"/>
            <a:ext cx="9144000" cy="2541105"/>
          </a:xfrm>
        </p:spPr>
        <p:txBody>
          <a:bodyPr>
            <a:noAutofit/>
          </a:bodyPr>
          <a:lstStyle/>
          <a:p>
            <a:pPr algn="l"/>
            <a:r>
              <a:rPr lang="da-DK" sz="5400" dirty="0"/>
              <a:t>	</a:t>
            </a:r>
          </a:p>
        </p:txBody>
      </p:sp>
      <p:pic>
        <p:nvPicPr>
          <p:cNvPr id="6" name="Pladsholder til indhold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400" y="5846442"/>
            <a:ext cx="1604951" cy="626934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32075F91-CF74-4491-8774-6C34C523ABC3}"/>
              </a:ext>
            </a:extLst>
          </p:cNvPr>
          <p:cNvSpPr txBox="1"/>
          <p:nvPr/>
        </p:nvSpPr>
        <p:spPr>
          <a:xfrm>
            <a:off x="4422193" y="1063119"/>
            <a:ext cx="7999329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Møde 1: Torsdag den 4. februar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2200" dirty="0">
              <a:solidFill>
                <a:prstClr val="black"/>
              </a:solidFill>
              <a:latin typeface="Corbel" panose="020B0503020204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Møde 2: Onsdag den 21 april OBS ny dato, dagen før??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2200" dirty="0">
              <a:solidFill>
                <a:prstClr val="black"/>
              </a:solidFill>
              <a:latin typeface="Corbel" panose="020B0503020204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Møde 2: Generalforsamling. Torsdag den 22. april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Møde 3: Torsdag den  19. august</a:t>
            </a:r>
            <a:endParaRPr kumimoji="0" lang="da-DK" sz="2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>
              <a:defRPr/>
            </a:pPr>
            <a:r>
              <a:rPr lang="da-DK" sz="2200" strike="sngStrike" dirty="0">
                <a:solidFill>
                  <a:prstClr val="black"/>
                </a:solidFill>
                <a:latin typeface="Corbel" panose="020B0503020204020204"/>
              </a:rPr>
              <a:t>Studietur Alsace 16-19. september, udsættes til 2022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Møde 4: Torsdag den 28. oktober, med overnatning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2200" dirty="0">
                <a:solidFill>
                  <a:prstClr val="black"/>
                </a:solidFill>
                <a:latin typeface="Corbel" panose="020B0503020204020204"/>
              </a:rPr>
              <a:t>Efterårsmøde fredag den 29. oktober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3866B066-CEF8-4B9C-ABCC-3B0A803A49E2}"/>
              </a:ext>
            </a:extLst>
          </p:cNvPr>
          <p:cNvSpPr txBox="1">
            <a:spLocks/>
          </p:cNvSpPr>
          <p:nvPr/>
        </p:nvSpPr>
        <p:spPr>
          <a:xfrm>
            <a:off x="-214313" y="-68948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sz="4000" b="1" dirty="0"/>
              <a:t>Mødedatoer</a:t>
            </a:r>
            <a:r>
              <a:rPr lang="da-DK" b="1" dirty="0"/>
              <a:t> </a:t>
            </a:r>
            <a:r>
              <a:rPr lang="da-DK" sz="4000" b="1" dirty="0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2507708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-106775"/>
            <a:ext cx="9144000" cy="1143759"/>
          </a:xfrm>
        </p:spPr>
        <p:txBody>
          <a:bodyPr>
            <a:normAutofit/>
          </a:bodyPr>
          <a:lstStyle/>
          <a:p>
            <a:pPr algn="ctr"/>
            <a:r>
              <a:rPr lang="da-DK" sz="4000" b="1"/>
              <a:t>Eventuelt</a:t>
            </a:r>
            <a:endParaRPr lang="da-DK" sz="4000" b="1" dirty="0"/>
          </a:p>
        </p:txBody>
      </p:sp>
      <p:sp>
        <p:nvSpPr>
          <p:cNvPr id="4" name="Undertitel 3"/>
          <p:cNvSpPr>
            <a:spLocks noGrp="1"/>
          </p:cNvSpPr>
          <p:nvPr>
            <p:ph type="subTitle" idx="1"/>
          </p:nvPr>
        </p:nvSpPr>
        <p:spPr>
          <a:xfrm>
            <a:off x="1524000" y="3233530"/>
            <a:ext cx="9144000" cy="2541105"/>
          </a:xfrm>
        </p:spPr>
        <p:txBody>
          <a:bodyPr>
            <a:noAutofit/>
          </a:bodyPr>
          <a:lstStyle/>
          <a:p>
            <a:pPr algn="l"/>
            <a:r>
              <a:rPr lang="da-DK" sz="5400" dirty="0"/>
              <a:t>	</a:t>
            </a:r>
          </a:p>
        </p:txBody>
      </p:sp>
      <p:pic>
        <p:nvPicPr>
          <p:cNvPr id="6" name="Pladsholder til indhold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400" y="5846442"/>
            <a:ext cx="1604951" cy="626934"/>
          </a:xfrm>
          <a:prstGeom prst="rect">
            <a:avLst/>
          </a:prstGeom>
        </p:spPr>
      </p:pic>
      <p:sp>
        <p:nvSpPr>
          <p:cNvPr id="5" name="Pladsholder til indhold 2">
            <a:extLst>
              <a:ext uri="{FF2B5EF4-FFF2-40B4-BE49-F238E27FC236}">
                <a16:creationId xmlns:a16="http://schemas.microsoft.com/office/drawing/2014/main" id="{2705030C-5F98-408D-B25B-DC0B4E1DA362}"/>
              </a:ext>
            </a:extLst>
          </p:cNvPr>
          <p:cNvSpPr txBox="1">
            <a:spLocks/>
          </p:cNvSpPr>
          <p:nvPr/>
        </p:nvSpPr>
        <p:spPr>
          <a:xfrm>
            <a:off x="4687660" y="1598728"/>
            <a:ext cx="10018713" cy="51678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da-DK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C643512D-2F8F-42F3-91B5-435D62E765D5}"/>
              </a:ext>
            </a:extLst>
          </p:cNvPr>
          <p:cNvSpPr txBox="1"/>
          <p:nvPr/>
        </p:nvSpPr>
        <p:spPr>
          <a:xfrm>
            <a:off x="3062796" y="1828800"/>
            <a:ext cx="61699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Carsten, har modtaget en henvendelse fra </a:t>
            </a:r>
            <a:r>
              <a:rPr lang="da-DK" dirty="0" err="1"/>
              <a:t>Tekniq</a:t>
            </a:r>
            <a:r>
              <a:rPr lang="da-DK" dirty="0"/>
              <a:t> Arbejdsgiverne, Mads Risgaard Knudsen. Om han vil deltage i en arbejdsgruppe, som tavlebygger. En arbejdsgruppe, der skal se på DBI regler i forhold til Sprinkleranlæg</a:t>
            </a:r>
          </a:p>
        </p:txBody>
      </p:sp>
    </p:spTree>
    <p:extLst>
      <p:ext uri="{BB962C8B-B14F-4D97-AF65-F5344CB8AC3E}">
        <p14:creationId xmlns:p14="http://schemas.microsoft.com/office/powerpoint/2010/main" val="491960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98611" y="0"/>
            <a:ext cx="10018713" cy="1003300"/>
          </a:xfrm>
        </p:spPr>
        <p:txBody>
          <a:bodyPr/>
          <a:lstStyle/>
          <a:p>
            <a:r>
              <a:rPr lang="da-DK" b="1" dirty="0"/>
              <a:t>Dagsorden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313110" y="1168400"/>
            <a:ext cx="10018713" cy="5562600"/>
          </a:xfrm>
        </p:spPr>
        <p:txBody>
          <a:bodyPr>
            <a:normAutofit lnSpcReduction="10000"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da-DK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Godkendelse af referat fra sidste møde 26 oktober 2020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da-DK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Fremlæggelse af regnskab 2020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da-DK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Generalforsamling 2021 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da-DK" sz="1800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Gennemgang af Forretningsordenen for bestyrelsen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da-DK" sz="1800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Gennemgang af foreningens vedtægter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da-DK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Medlemssituationen</a:t>
            </a:r>
          </a:p>
          <a:p>
            <a:pPr marL="342900" lvl="0" indent="-342900">
              <a:buFont typeface="+mj-lt"/>
              <a:buAutoNum type="arabicPeriod"/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Uddannelse &amp; kurser</a:t>
            </a:r>
          </a:p>
          <a:p>
            <a:pPr marL="342900" lvl="0" indent="-342900">
              <a:buFont typeface="+mj-lt"/>
              <a:buAutoNum type="arabicPeriod"/>
            </a:pPr>
            <a:r>
              <a:rPr lang="da-DK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Markedsføring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da-DK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Udlandstur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da-DK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Konsekvens af Corona, kontingentrefusion?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da-DK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Godkendelse af budget 2021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da-DK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Nyt fra direktøren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da-DK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Næste møde 21, eller 22. april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da-DK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Eventuelt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a-DK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ladsholder til indhold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400" y="5844377"/>
            <a:ext cx="1604951" cy="62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981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09022" y="-556991"/>
            <a:ext cx="10018713" cy="1752599"/>
          </a:xfrm>
        </p:spPr>
        <p:txBody>
          <a:bodyPr/>
          <a:lstStyle/>
          <a:p>
            <a:r>
              <a:rPr lang="da-DK" b="1" dirty="0"/>
              <a:t>Fremlæggelse af regnskab 2020</a:t>
            </a:r>
          </a:p>
        </p:txBody>
      </p:sp>
      <p:pic>
        <p:nvPicPr>
          <p:cNvPr id="4" name="Pladsholder til indhold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400" y="5844377"/>
            <a:ext cx="1604951" cy="626934"/>
          </a:xfrm>
          <a:prstGeom prst="rect">
            <a:avLst/>
          </a:prstGeom>
        </p:spPr>
      </p:pic>
      <p:sp>
        <p:nvSpPr>
          <p:cNvPr id="10" name="Tekstfelt 9">
            <a:extLst>
              <a:ext uri="{FF2B5EF4-FFF2-40B4-BE49-F238E27FC236}">
                <a16:creationId xmlns:a16="http://schemas.microsoft.com/office/drawing/2014/main" id="{1D348682-EE28-4C42-AB8B-D1F8C16D2C07}"/>
              </a:ext>
            </a:extLst>
          </p:cNvPr>
          <p:cNvSpPr txBox="1"/>
          <p:nvPr/>
        </p:nvSpPr>
        <p:spPr>
          <a:xfrm rot="1000321">
            <a:off x="10734777" y="1696898"/>
            <a:ext cx="1394575" cy="64633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a-DK" b="1" dirty="0"/>
              <a:t>Dagsordens</a:t>
            </a:r>
          </a:p>
          <a:p>
            <a:pPr algn="ctr"/>
            <a:r>
              <a:rPr lang="da-DK" b="1" dirty="0"/>
              <a:t>Pkt. 2</a:t>
            </a:r>
          </a:p>
        </p:txBody>
      </p:sp>
      <p:sp>
        <p:nvSpPr>
          <p:cNvPr id="16" name="Pladsholder til indhold 15">
            <a:extLst>
              <a:ext uri="{FF2B5EF4-FFF2-40B4-BE49-F238E27FC236}">
                <a16:creationId xmlns:a16="http://schemas.microsoft.com/office/drawing/2014/main" id="{9925B5F4-BC0F-402A-9839-502D00A72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087879AD-9720-4814-B4B8-B11F6EA8E2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3401" y="86012"/>
            <a:ext cx="6466487" cy="6685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02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dsholder til indhold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400" y="5846442"/>
            <a:ext cx="1604951" cy="626934"/>
          </a:xfrm>
          <a:prstGeom prst="rect">
            <a:avLst/>
          </a:prstGeom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178E3C9-E1EC-4988-A343-4FBE290BF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6FF7BE82-5F1A-4E6B-BC5B-A77FC7AFDF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2237" y="376237"/>
            <a:ext cx="6867525" cy="610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74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dsholder til indhold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400" y="5846442"/>
            <a:ext cx="1604951" cy="626934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C7E38585-7145-DD4A-B0A9-F7B57752FAAC}"/>
              </a:ext>
            </a:extLst>
          </p:cNvPr>
          <p:cNvSpPr txBox="1"/>
          <p:nvPr/>
        </p:nvSpPr>
        <p:spPr>
          <a:xfrm>
            <a:off x="8214535" y="554182"/>
            <a:ext cx="39774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Ændringer pr. 31.12.2020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Automatik Syd opkøbt af Eegholm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err="1"/>
              <a:t>Tricon</a:t>
            </a:r>
            <a:r>
              <a:rPr lang="da-DK" dirty="0"/>
              <a:t> udmeldt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CS Electric indmeldt 1. januar 2021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09D0B5D-01C5-4103-B4E4-4663AED35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16" name="Billede 15">
            <a:extLst>
              <a:ext uri="{FF2B5EF4-FFF2-40B4-BE49-F238E27FC236}">
                <a16:creationId xmlns:a16="http://schemas.microsoft.com/office/drawing/2014/main" id="{004F24B8-FF53-44A8-843E-80D130DE2C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985" y="100012"/>
            <a:ext cx="7829550" cy="665797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8" name="Håndskrift 17">
                <a:extLst>
                  <a:ext uri="{FF2B5EF4-FFF2-40B4-BE49-F238E27FC236}">
                    <a16:creationId xmlns:a16="http://schemas.microsoft.com/office/drawing/2014/main" id="{87F269D0-DB85-4E98-8CFB-3F1FA661B4BA}"/>
                  </a:ext>
                </a:extLst>
              </p14:cNvPr>
              <p14:cNvContentPartPr/>
              <p14:nvPr/>
            </p14:nvContentPartPr>
            <p14:xfrm>
              <a:off x="416946" y="1330948"/>
              <a:ext cx="113400" cy="20160"/>
            </p14:xfrm>
          </p:contentPart>
        </mc:Choice>
        <mc:Fallback xmlns="">
          <p:pic>
            <p:nvPicPr>
              <p:cNvPr id="18" name="Håndskrift 17">
                <a:extLst>
                  <a:ext uri="{FF2B5EF4-FFF2-40B4-BE49-F238E27FC236}">
                    <a16:creationId xmlns:a16="http://schemas.microsoft.com/office/drawing/2014/main" id="{87F269D0-DB85-4E98-8CFB-3F1FA661B4B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63306" y="1222948"/>
                <a:ext cx="221040" cy="23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9" name="Håndskrift 18">
                <a:extLst>
                  <a:ext uri="{FF2B5EF4-FFF2-40B4-BE49-F238E27FC236}">
                    <a16:creationId xmlns:a16="http://schemas.microsoft.com/office/drawing/2014/main" id="{F17CCAB4-CFB1-4029-94A7-1BE75F231273}"/>
                  </a:ext>
                </a:extLst>
              </p14:cNvPr>
              <p14:cNvContentPartPr/>
              <p14:nvPr/>
            </p14:nvContentPartPr>
            <p14:xfrm>
              <a:off x="381306" y="3026908"/>
              <a:ext cx="114480" cy="47520"/>
            </p14:xfrm>
          </p:contentPart>
        </mc:Choice>
        <mc:Fallback xmlns="">
          <p:pic>
            <p:nvPicPr>
              <p:cNvPr id="19" name="Håndskrift 18">
                <a:extLst>
                  <a:ext uri="{FF2B5EF4-FFF2-40B4-BE49-F238E27FC236}">
                    <a16:creationId xmlns:a16="http://schemas.microsoft.com/office/drawing/2014/main" id="{F17CCAB4-CFB1-4029-94A7-1BE75F23127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27306" y="2919268"/>
                <a:ext cx="222120" cy="263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0" name="Håndskrift 19">
                <a:extLst>
                  <a:ext uri="{FF2B5EF4-FFF2-40B4-BE49-F238E27FC236}">
                    <a16:creationId xmlns:a16="http://schemas.microsoft.com/office/drawing/2014/main" id="{3ABD41DE-2175-49F9-8D97-D6455B4B5387}"/>
                  </a:ext>
                </a:extLst>
              </p14:cNvPr>
              <p14:cNvContentPartPr/>
              <p14:nvPr/>
            </p14:nvContentPartPr>
            <p14:xfrm>
              <a:off x="399306" y="4703068"/>
              <a:ext cx="120600" cy="46440"/>
            </p14:xfrm>
          </p:contentPart>
        </mc:Choice>
        <mc:Fallback xmlns="">
          <p:pic>
            <p:nvPicPr>
              <p:cNvPr id="20" name="Håndskrift 19">
                <a:extLst>
                  <a:ext uri="{FF2B5EF4-FFF2-40B4-BE49-F238E27FC236}">
                    <a16:creationId xmlns:a16="http://schemas.microsoft.com/office/drawing/2014/main" id="{3ABD41DE-2175-49F9-8D97-D6455B4B538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45666" y="4595068"/>
                <a:ext cx="228240" cy="26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1" name="Håndskrift 20">
                <a:extLst>
                  <a:ext uri="{FF2B5EF4-FFF2-40B4-BE49-F238E27FC236}">
                    <a16:creationId xmlns:a16="http://schemas.microsoft.com/office/drawing/2014/main" id="{4741EDA2-9E49-432E-9056-D59D112FFC34}"/>
                  </a:ext>
                </a:extLst>
              </p14:cNvPr>
              <p14:cNvContentPartPr/>
              <p14:nvPr/>
            </p14:nvContentPartPr>
            <p14:xfrm>
              <a:off x="390666" y="6160708"/>
              <a:ext cx="173880" cy="80640"/>
            </p14:xfrm>
          </p:contentPart>
        </mc:Choice>
        <mc:Fallback xmlns="">
          <p:pic>
            <p:nvPicPr>
              <p:cNvPr id="21" name="Håndskrift 20">
                <a:extLst>
                  <a:ext uri="{FF2B5EF4-FFF2-40B4-BE49-F238E27FC236}">
                    <a16:creationId xmlns:a16="http://schemas.microsoft.com/office/drawing/2014/main" id="{4741EDA2-9E49-432E-9056-D59D112FFC3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36666" y="6053068"/>
                <a:ext cx="281520" cy="296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13375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kstfelt 8">
            <a:extLst>
              <a:ext uri="{FF2B5EF4-FFF2-40B4-BE49-F238E27FC236}">
                <a16:creationId xmlns:a16="http://schemas.microsoft.com/office/drawing/2014/main" id="{DDF347FD-5F2B-4177-9904-3884166C98A1}"/>
              </a:ext>
            </a:extLst>
          </p:cNvPr>
          <p:cNvSpPr txBox="1"/>
          <p:nvPr/>
        </p:nvSpPr>
        <p:spPr>
          <a:xfrm>
            <a:off x="8969504" y="1056443"/>
            <a:ext cx="27578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Udmeldte pr. 31. </a:t>
            </a:r>
            <a:r>
              <a:rPr lang="da-DK" dirty="0" err="1"/>
              <a:t>dec</a:t>
            </a:r>
            <a:r>
              <a:rPr lang="da-DK" dirty="0"/>
              <a:t> 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err="1"/>
              <a:t>Roxtec</a:t>
            </a:r>
            <a:r>
              <a:rPr lang="da-DK" dirty="0"/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Kraus &amp; </a:t>
            </a:r>
            <a:r>
              <a:rPr lang="da-DK" dirty="0" err="1"/>
              <a:t>Naimer</a:t>
            </a: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err="1"/>
              <a:t>Isoflex</a:t>
            </a:r>
            <a:endParaRPr lang="da-DK" dirty="0"/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4033AAF0-7D7B-45D8-9868-414F5D0EFBF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666618" y="0"/>
            <a:ext cx="6953217" cy="68580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1" name="Håndskrift 10">
                <a:extLst>
                  <a:ext uri="{FF2B5EF4-FFF2-40B4-BE49-F238E27FC236}">
                    <a16:creationId xmlns:a16="http://schemas.microsoft.com/office/drawing/2014/main" id="{43BB9004-7E8C-49C8-AA8E-B45B57A6EA3C}"/>
                  </a:ext>
                </a:extLst>
              </p14:cNvPr>
              <p14:cNvContentPartPr/>
              <p14:nvPr/>
            </p14:nvContentPartPr>
            <p14:xfrm>
              <a:off x="1659666" y="2535148"/>
              <a:ext cx="147600" cy="39240"/>
            </p14:xfrm>
          </p:contentPart>
        </mc:Choice>
        <mc:Fallback xmlns="">
          <p:pic>
            <p:nvPicPr>
              <p:cNvPr id="11" name="Håndskrift 10">
                <a:extLst>
                  <a:ext uri="{FF2B5EF4-FFF2-40B4-BE49-F238E27FC236}">
                    <a16:creationId xmlns:a16="http://schemas.microsoft.com/office/drawing/2014/main" id="{43BB9004-7E8C-49C8-AA8E-B45B57A6EA3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606026" y="2427508"/>
                <a:ext cx="255240" cy="25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2" name="Håndskrift 11">
                <a:extLst>
                  <a:ext uri="{FF2B5EF4-FFF2-40B4-BE49-F238E27FC236}">
                    <a16:creationId xmlns:a16="http://schemas.microsoft.com/office/drawing/2014/main" id="{AB8AE88B-2F59-4CDF-8473-EBA4ECF4C2AA}"/>
                  </a:ext>
                </a:extLst>
              </p14:cNvPr>
              <p14:cNvContentPartPr/>
              <p14:nvPr/>
            </p14:nvContentPartPr>
            <p14:xfrm>
              <a:off x="1757586" y="2707228"/>
              <a:ext cx="138600" cy="18720"/>
            </p14:xfrm>
          </p:contentPart>
        </mc:Choice>
        <mc:Fallback xmlns="">
          <p:pic>
            <p:nvPicPr>
              <p:cNvPr id="12" name="Håndskrift 11">
                <a:extLst>
                  <a:ext uri="{FF2B5EF4-FFF2-40B4-BE49-F238E27FC236}">
                    <a16:creationId xmlns:a16="http://schemas.microsoft.com/office/drawing/2014/main" id="{AB8AE88B-2F59-4CDF-8473-EBA4ECF4C2A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703586" y="2599588"/>
                <a:ext cx="246240" cy="23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3" name="Håndskrift 12">
                <a:extLst>
                  <a:ext uri="{FF2B5EF4-FFF2-40B4-BE49-F238E27FC236}">
                    <a16:creationId xmlns:a16="http://schemas.microsoft.com/office/drawing/2014/main" id="{2F59D455-4AAA-43AD-848F-3F71E30B0F45}"/>
                  </a:ext>
                </a:extLst>
              </p14:cNvPr>
              <p14:cNvContentPartPr/>
              <p14:nvPr/>
            </p14:nvContentPartPr>
            <p14:xfrm>
              <a:off x="1677666" y="4882348"/>
              <a:ext cx="140040" cy="25560"/>
            </p14:xfrm>
          </p:contentPart>
        </mc:Choice>
        <mc:Fallback xmlns="">
          <p:pic>
            <p:nvPicPr>
              <p:cNvPr id="13" name="Håndskrift 12">
                <a:extLst>
                  <a:ext uri="{FF2B5EF4-FFF2-40B4-BE49-F238E27FC236}">
                    <a16:creationId xmlns:a16="http://schemas.microsoft.com/office/drawing/2014/main" id="{2F59D455-4AAA-43AD-848F-3F71E30B0F45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624026" y="4774708"/>
                <a:ext cx="247680" cy="241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8634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11311" y="0"/>
            <a:ext cx="10018713" cy="1752599"/>
          </a:xfrm>
        </p:spPr>
        <p:txBody>
          <a:bodyPr/>
          <a:lstStyle/>
          <a:p>
            <a:r>
              <a:rPr lang="da-DK" b="1" dirty="0"/>
              <a:t> 3.Generalforsamlingen 2021</a:t>
            </a:r>
            <a:br>
              <a:rPr lang="da-DK" b="1" dirty="0"/>
            </a:br>
            <a:r>
              <a:rPr lang="da-DK" b="1" dirty="0"/>
              <a:t>Torsdag den 22. april (16-17) </a:t>
            </a:r>
            <a:br>
              <a:rPr lang="da-DK" b="1" dirty="0"/>
            </a:br>
            <a:endParaRPr lang="da-DK" sz="2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122993" y="1447603"/>
            <a:ext cx="7681408" cy="5528161"/>
          </a:xfrm>
        </p:spPr>
        <p:txBody>
          <a:bodyPr>
            <a:normAutofit fontScale="70000" lnSpcReduction="20000"/>
          </a:bodyPr>
          <a:lstStyle/>
          <a:p>
            <a:r>
              <a:rPr lang="da-DK" sz="2700" dirty="0"/>
              <a:t>Valg af dirigent, forslag Jesper Fristrup</a:t>
            </a:r>
          </a:p>
          <a:p>
            <a:r>
              <a:rPr lang="da-DK" sz="2700" dirty="0"/>
              <a:t>På valg er:</a:t>
            </a:r>
          </a:p>
          <a:p>
            <a:pPr lvl="1"/>
            <a:r>
              <a:rPr lang="da-DK" sz="2700" dirty="0"/>
              <a:t>Primære medlemmer:</a:t>
            </a:r>
          </a:p>
          <a:p>
            <a:pPr lvl="2"/>
            <a:r>
              <a:rPr lang="da-DK" sz="2700" dirty="0"/>
              <a:t>Torben Kjergaard Madsen</a:t>
            </a:r>
          </a:p>
          <a:p>
            <a:pPr lvl="2"/>
            <a:r>
              <a:rPr lang="da-DK" sz="2700" dirty="0"/>
              <a:t>Carsten Christensen (næstformand)</a:t>
            </a:r>
          </a:p>
          <a:p>
            <a:pPr lvl="2"/>
            <a:r>
              <a:rPr lang="da-DK" sz="2700" dirty="0"/>
              <a:t>Jens Christian Kristiansen</a:t>
            </a:r>
          </a:p>
          <a:p>
            <a:pPr lvl="1"/>
            <a:r>
              <a:rPr lang="da-DK" sz="2700" dirty="0"/>
              <a:t>Associerede medlemmer: </a:t>
            </a:r>
          </a:p>
          <a:p>
            <a:pPr lvl="2"/>
            <a:r>
              <a:rPr lang="da-DK" sz="2700" dirty="0"/>
              <a:t>Flemming Folkvardsen</a:t>
            </a:r>
          </a:p>
          <a:p>
            <a:pPr lvl="1"/>
            <a:r>
              <a:rPr lang="da-DK" sz="2700" dirty="0"/>
              <a:t>Suppleanterne: </a:t>
            </a:r>
          </a:p>
          <a:p>
            <a:pPr lvl="2"/>
            <a:r>
              <a:rPr lang="da-DK" sz="2700" dirty="0"/>
              <a:t>Primære medlemmer: Anders Søe	, OPMATIC, ønsker genvalg</a:t>
            </a:r>
          </a:p>
          <a:p>
            <a:pPr lvl="2"/>
            <a:r>
              <a:rPr lang="da-DK" sz="2700" dirty="0"/>
              <a:t>Associerede medlemmer: Lars Wandahl Sørensen, SOLAR ønsker genvalg 	</a:t>
            </a:r>
          </a:p>
          <a:p>
            <a:r>
              <a:rPr lang="da-DK" sz="2700" dirty="0"/>
              <a:t>På generalforsamlingsdagen skal bestyrelsen konstituere sig, herunder valg af næstformand. Der skal vælges blandt foreningens primære medlemmer. Iht. Pkt. 4.1</a:t>
            </a:r>
          </a:p>
          <a:p>
            <a:pPr lvl="2"/>
            <a:endParaRPr lang="da-DK" dirty="0"/>
          </a:p>
        </p:txBody>
      </p:sp>
      <p:pic>
        <p:nvPicPr>
          <p:cNvPr id="6" name="Pladsholder til indhold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400" y="5846442"/>
            <a:ext cx="1604951" cy="62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3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DFE008-D681-4460-8DFD-7876E830F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09" y="-51620"/>
            <a:ext cx="10018713" cy="1752599"/>
          </a:xfrm>
        </p:spPr>
        <p:txBody>
          <a:bodyPr/>
          <a:lstStyle/>
          <a:p>
            <a:r>
              <a:rPr lang="da-DK" b="1" dirty="0"/>
              <a:t>Punkter på dagsordenen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6A5DC2F-F166-4783-B372-774651B52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7554" y="2101151"/>
            <a:ext cx="10018713" cy="3124201"/>
          </a:xfrm>
        </p:spPr>
        <p:txBody>
          <a:bodyPr>
            <a:noAutofit/>
          </a:bodyPr>
          <a:lstStyle/>
          <a:p>
            <a:pPr fontAlgn="base"/>
            <a:r>
              <a:rPr lang="da-DK" sz="2000" dirty="0"/>
              <a:t>Dagsordenen for den ordinære generalforsamling omfatter:</a:t>
            </a:r>
          </a:p>
          <a:p>
            <a:pPr marL="0" indent="0" fontAlgn="base">
              <a:buNone/>
            </a:pPr>
            <a:endParaRPr lang="da-DK" sz="2000" dirty="0"/>
          </a:p>
          <a:p>
            <a:pPr fontAlgn="base"/>
            <a:r>
              <a:rPr lang="da-DK" sz="2000" dirty="0"/>
              <a:t>Valg af dirigent.</a:t>
            </a:r>
          </a:p>
          <a:p>
            <a:pPr fontAlgn="base"/>
            <a:r>
              <a:rPr lang="da-DK" sz="2000" dirty="0"/>
              <a:t>Formandens beretning for det forløbne år.</a:t>
            </a:r>
          </a:p>
          <a:p>
            <a:pPr fontAlgn="base"/>
            <a:r>
              <a:rPr lang="da-DK" sz="2000" dirty="0"/>
              <a:t>Fremlæggelse og godkendelse af regnskab/årsrapport for det forløbne år.</a:t>
            </a:r>
          </a:p>
          <a:p>
            <a:pPr fontAlgn="base"/>
            <a:r>
              <a:rPr lang="da-DK" sz="2000" dirty="0"/>
              <a:t>Fremlæggelse og godkendelse af budget for det næste år, herunder kontingent størrelse.</a:t>
            </a:r>
          </a:p>
          <a:p>
            <a:pPr fontAlgn="base"/>
            <a:r>
              <a:rPr lang="da-DK" sz="2000" dirty="0"/>
              <a:t>Valg af medlemmer til bestyrelsen.</a:t>
            </a:r>
          </a:p>
          <a:p>
            <a:pPr fontAlgn="base"/>
            <a:r>
              <a:rPr lang="da-DK" sz="2000" dirty="0"/>
              <a:t>Valg af suppleanter og revisor.</a:t>
            </a:r>
          </a:p>
          <a:p>
            <a:pPr fontAlgn="base"/>
            <a:r>
              <a:rPr lang="da-DK" sz="2000" dirty="0"/>
              <a:t>Indkomne forslag.</a:t>
            </a:r>
          </a:p>
          <a:p>
            <a:pPr fontAlgn="base"/>
            <a:r>
              <a:rPr lang="da-DK" sz="2000" dirty="0"/>
              <a:t>Eventuelt.</a:t>
            </a:r>
          </a:p>
          <a:p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2894827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9271716C-9788-4A6E-9278-B6C81890A701}"/>
              </a:ext>
            </a:extLst>
          </p:cNvPr>
          <p:cNvSpPr txBox="1">
            <a:spLocks/>
          </p:cNvSpPr>
          <p:nvPr/>
        </p:nvSpPr>
        <p:spPr>
          <a:xfrm>
            <a:off x="1611311" y="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b="1" dirty="0"/>
              <a:t> 4.Gennemgang af Forretningsordenen for bestyrelsen</a:t>
            </a:r>
            <a:endParaRPr lang="da-DK" sz="2000" dirty="0"/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15494EE3-7B2B-4003-887D-CE4EACB4E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5860" y="1866899"/>
            <a:ext cx="10018713" cy="3124201"/>
          </a:xfrm>
        </p:spPr>
        <p:txBody>
          <a:bodyPr/>
          <a:lstStyle/>
          <a:p>
            <a:r>
              <a:rPr lang="da-DK" dirty="0"/>
              <a:t>Kommentarer til den udsendte forretningsorden?</a:t>
            </a:r>
          </a:p>
        </p:txBody>
      </p:sp>
    </p:spTree>
    <p:extLst>
      <p:ext uri="{BB962C8B-B14F-4D97-AF65-F5344CB8AC3E}">
        <p14:creationId xmlns:p14="http://schemas.microsoft.com/office/powerpoint/2010/main" val="3968456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kse">
  <a:themeElements>
    <a:clrScheme name="Parallakse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ks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ks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33615</TotalTime>
  <Words>1215</Words>
  <Application>Microsoft Office PowerPoint</Application>
  <PresentationFormat>Widescreen</PresentationFormat>
  <Paragraphs>168</Paragraphs>
  <Slides>19</Slides>
  <Notes>7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19</vt:i4>
      </vt:variant>
    </vt:vector>
  </HeadingPairs>
  <TitlesOfParts>
    <vt:vector size="25" baseType="lpstr">
      <vt:lpstr>Arial</vt:lpstr>
      <vt:lpstr>Calibri</vt:lpstr>
      <vt:lpstr>Corbel</vt:lpstr>
      <vt:lpstr>Times</vt:lpstr>
      <vt:lpstr>Times New Roman</vt:lpstr>
      <vt:lpstr>Parallakse</vt:lpstr>
      <vt:lpstr>Bestyrelsesmøde 21. april 2021</vt:lpstr>
      <vt:lpstr>Dagsorden</vt:lpstr>
      <vt:lpstr>Fremlæggelse af regnskab 2020</vt:lpstr>
      <vt:lpstr>PowerPoint-præsentation</vt:lpstr>
      <vt:lpstr>PowerPoint-præsentation</vt:lpstr>
      <vt:lpstr>PowerPoint-præsentation</vt:lpstr>
      <vt:lpstr> 3.Generalforsamlingen 2021 Torsdag den 22. april (16-17)  </vt:lpstr>
      <vt:lpstr>Punkter på dagsordenen</vt:lpstr>
      <vt:lpstr>PowerPoint-præsentation</vt:lpstr>
      <vt:lpstr>PowerPoint-præsentation</vt:lpstr>
      <vt:lpstr>6. Medlemssituationen pr. 1. januar 2021</vt:lpstr>
      <vt:lpstr>6. Liste over mulige medlemsemner </vt:lpstr>
      <vt:lpstr>7. Uddannelse og kurser</vt:lpstr>
      <vt:lpstr>8. Markedsføring</vt:lpstr>
      <vt:lpstr>9. Udlandstur 2021</vt:lpstr>
      <vt:lpstr>Budget 2020</vt:lpstr>
      <vt:lpstr>12. Nyt fra direktøren Årets fokusområder</vt:lpstr>
      <vt:lpstr>PowerPoint-præsentation</vt:lpstr>
      <vt:lpstr>Eventuelt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Bestyrelsesmøde 18. januar 2018</dc:title>
  <dc:creator>Microsoft Office-bruger</dc:creator>
  <cp:lastModifiedBy>René  Kjemtrup</cp:lastModifiedBy>
  <cp:revision>164</cp:revision>
  <cp:lastPrinted>2021-01-31T10:42:20Z</cp:lastPrinted>
  <dcterms:created xsi:type="dcterms:W3CDTF">2018-01-10T11:47:00Z</dcterms:created>
  <dcterms:modified xsi:type="dcterms:W3CDTF">2021-04-20T07:07:56Z</dcterms:modified>
</cp:coreProperties>
</file>