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86" r:id="rId3"/>
    <p:sldId id="287" r:id="rId4"/>
    <p:sldId id="272" r:id="rId5"/>
    <p:sldId id="270" r:id="rId6"/>
    <p:sldId id="271" r:id="rId7"/>
    <p:sldId id="273" r:id="rId8"/>
    <p:sldId id="259" r:id="rId9"/>
    <p:sldId id="258" r:id="rId10"/>
    <p:sldId id="260" r:id="rId11"/>
    <p:sldId id="261" r:id="rId12"/>
    <p:sldId id="263" r:id="rId13"/>
    <p:sldId id="266" r:id="rId14"/>
    <p:sldId id="267" r:id="rId15"/>
    <p:sldId id="283" r:id="rId16"/>
    <p:sldId id="285" r:id="rId17"/>
    <p:sldId id="282" r:id="rId18"/>
    <p:sldId id="275" r:id="rId19"/>
    <p:sldId id="276" r:id="rId20"/>
    <p:sldId id="277" r:id="rId21"/>
    <p:sldId id="278" r:id="rId22"/>
    <p:sldId id="279" r:id="rId23"/>
    <p:sldId id="280" r:id="rId24"/>
    <p:sldId id="28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132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FD5E73C-A82D-4F54-891E-42966CBCA372}" type="datetimeFigureOut">
              <a:rPr lang="en-GB" smtClean="0"/>
              <a:t>09/06/2015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9BDB6-D6D5-40DA-9F60-2F64A27D0F31}" type="slidenum">
              <a:rPr lang="en-GB" smtClean="0"/>
              <a:t>‹#›</a:t>
            </a:fld>
            <a:endParaRPr lang="en-GB"/>
          </a:p>
        </p:txBody>
      </p:sp>
    </p:spTree>
    <p:extLst>
      <p:ext uri="{BB962C8B-B14F-4D97-AF65-F5344CB8AC3E}">
        <p14:creationId xmlns:p14="http://schemas.microsoft.com/office/powerpoint/2010/main" val="2823797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D5E73C-A82D-4F54-891E-42966CBCA372}" type="datetimeFigureOut">
              <a:rPr lang="en-GB" smtClean="0"/>
              <a:t>09/06/2015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9BDB6-D6D5-40DA-9F60-2F64A27D0F31}" type="slidenum">
              <a:rPr lang="en-GB" smtClean="0"/>
              <a:t>‹#›</a:t>
            </a:fld>
            <a:endParaRPr lang="en-GB"/>
          </a:p>
        </p:txBody>
      </p:sp>
    </p:spTree>
    <p:extLst>
      <p:ext uri="{BB962C8B-B14F-4D97-AF65-F5344CB8AC3E}">
        <p14:creationId xmlns:p14="http://schemas.microsoft.com/office/powerpoint/2010/main" val="513685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D5E73C-A82D-4F54-891E-42966CBCA372}" type="datetimeFigureOut">
              <a:rPr lang="en-GB" smtClean="0"/>
              <a:t>09/06/2015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9BDB6-D6D5-40DA-9F60-2F64A27D0F31}" type="slidenum">
              <a:rPr lang="en-GB" smtClean="0"/>
              <a:t>‹#›</a:t>
            </a:fld>
            <a:endParaRPr lang="en-GB"/>
          </a:p>
        </p:txBody>
      </p:sp>
    </p:spTree>
    <p:extLst>
      <p:ext uri="{BB962C8B-B14F-4D97-AF65-F5344CB8AC3E}">
        <p14:creationId xmlns:p14="http://schemas.microsoft.com/office/powerpoint/2010/main" val="648778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D5E73C-A82D-4F54-891E-42966CBCA372}" type="datetimeFigureOut">
              <a:rPr lang="en-GB" smtClean="0"/>
              <a:t>09/06/2015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9BDB6-D6D5-40DA-9F60-2F64A27D0F31}" type="slidenum">
              <a:rPr lang="en-GB" smtClean="0"/>
              <a:t>‹#›</a:t>
            </a:fld>
            <a:endParaRPr lang="en-GB"/>
          </a:p>
        </p:txBody>
      </p:sp>
    </p:spTree>
    <p:extLst>
      <p:ext uri="{BB962C8B-B14F-4D97-AF65-F5344CB8AC3E}">
        <p14:creationId xmlns:p14="http://schemas.microsoft.com/office/powerpoint/2010/main" val="3665629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D5E73C-A82D-4F54-891E-42966CBCA372}" type="datetimeFigureOut">
              <a:rPr lang="en-GB" smtClean="0"/>
              <a:t>09/06/2015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19BDB6-D6D5-40DA-9F60-2F64A27D0F31}" type="slidenum">
              <a:rPr lang="en-GB" smtClean="0"/>
              <a:t>‹#›</a:t>
            </a:fld>
            <a:endParaRPr lang="en-GB"/>
          </a:p>
        </p:txBody>
      </p:sp>
    </p:spTree>
    <p:extLst>
      <p:ext uri="{BB962C8B-B14F-4D97-AF65-F5344CB8AC3E}">
        <p14:creationId xmlns:p14="http://schemas.microsoft.com/office/powerpoint/2010/main" val="82525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FD5E73C-A82D-4F54-891E-42966CBCA372}" type="datetimeFigureOut">
              <a:rPr lang="en-GB" smtClean="0"/>
              <a:t>09/06/2015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19BDB6-D6D5-40DA-9F60-2F64A27D0F31}" type="slidenum">
              <a:rPr lang="en-GB" smtClean="0"/>
              <a:t>‹#›</a:t>
            </a:fld>
            <a:endParaRPr lang="en-GB"/>
          </a:p>
        </p:txBody>
      </p:sp>
    </p:spTree>
    <p:extLst>
      <p:ext uri="{BB962C8B-B14F-4D97-AF65-F5344CB8AC3E}">
        <p14:creationId xmlns:p14="http://schemas.microsoft.com/office/powerpoint/2010/main" val="3497224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FD5E73C-A82D-4F54-891E-42966CBCA372}" type="datetimeFigureOut">
              <a:rPr lang="en-GB" smtClean="0"/>
              <a:t>09/06/2015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19BDB6-D6D5-40DA-9F60-2F64A27D0F31}" type="slidenum">
              <a:rPr lang="en-GB" smtClean="0"/>
              <a:t>‹#›</a:t>
            </a:fld>
            <a:endParaRPr lang="en-GB"/>
          </a:p>
        </p:txBody>
      </p:sp>
    </p:spTree>
    <p:extLst>
      <p:ext uri="{BB962C8B-B14F-4D97-AF65-F5344CB8AC3E}">
        <p14:creationId xmlns:p14="http://schemas.microsoft.com/office/powerpoint/2010/main" val="3754274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FD5E73C-A82D-4F54-891E-42966CBCA372}" type="datetimeFigureOut">
              <a:rPr lang="en-GB" smtClean="0"/>
              <a:t>09/06/2015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19BDB6-D6D5-40DA-9F60-2F64A27D0F31}" type="slidenum">
              <a:rPr lang="en-GB" smtClean="0"/>
              <a:t>‹#›</a:t>
            </a:fld>
            <a:endParaRPr lang="en-GB"/>
          </a:p>
        </p:txBody>
      </p:sp>
    </p:spTree>
    <p:extLst>
      <p:ext uri="{BB962C8B-B14F-4D97-AF65-F5344CB8AC3E}">
        <p14:creationId xmlns:p14="http://schemas.microsoft.com/office/powerpoint/2010/main" val="1626610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D5E73C-A82D-4F54-891E-42966CBCA372}" type="datetimeFigureOut">
              <a:rPr lang="en-GB" smtClean="0"/>
              <a:t>09/06/2015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19BDB6-D6D5-40DA-9F60-2F64A27D0F31}" type="slidenum">
              <a:rPr lang="en-GB" smtClean="0"/>
              <a:t>‹#›</a:t>
            </a:fld>
            <a:endParaRPr lang="en-GB"/>
          </a:p>
        </p:txBody>
      </p:sp>
    </p:spTree>
    <p:extLst>
      <p:ext uri="{BB962C8B-B14F-4D97-AF65-F5344CB8AC3E}">
        <p14:creationId xmlns:p14="http://schemas.microsoft.com/office/powerpoint/2010/main" val="4236562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5E73C-A82D-4F54-891E-42966CBCA372}" type="datetimeFigureOut">
              <a:rPr lang="en-GB" smtClean="0"/>
              <a:t>09/06/2015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19BDB6-D6D5-40DA-9F60-2F64A27D0F31}" type="slidenum">
              <a:rPr lang="en-GB" smtClean="0"/>
              <a:t>‹#›</a:t>
            </a:fld>
            <a:endParaRPr lang="en-GB"/>
          </a:p>
        </p:txBody>
      </p:sp>
    </p:spTree>
    <p:extLst>
      <p:ext uri="{BB962C8B-B14F-4D97-AF65-F5344CB8AC3E}">
        <p14:creationId xmlns:p14="http://schemas.microsoft.com/office/powerpoint/2010/main" val="4049933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5E73C-A82D-4F54-891E-42966CBCA372}" type="datetimeFigureOut">
              <a:rPr lang="en-GB" smtClean="0"/>
              <a:t>09/06/2015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19BDB6-D6D5-40DA-9F60-2F64A27D0F31}" type="slidenum">
              <a:rPr lang="en-GB" smtClean="0"/>
              <a:t>‹#›</a:t>
            </a:fld>
            <a:endParaRPr lang="en-GB"/>
          </a:p>
        </p:txBody>
      </p:sp>
    </p:spTree>
    <p:extLst>
      <p:ext uri="{BB962C8B-B14F-4D97-AF65-F5344CB8AC3E}">
        <p14:creationId xmlns:p14="http://schemas.microsoft.com/office/powerpoint/2010/main" val="1274479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5E73C-A82D-4F54-891E-42966CBCA372}" type="datetimeFigureOut">
              <a:rPr lang="en-GB" smtClean="0"/>
              <a:t>09/06/2015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9BDB6-D6D5-40DA-9F60-2F64A27D0F31}" type="slidenum">
              <a:rPr lang="en-GB" smtClean="0"/>
              <a:t>‹#›</a:t>
            </a:fld>
            <a:endParaRPr lang="en-GB"/>
          </a:p>
        </p:txBody>
      </p:sp>
    </p:spTree>
    <p:extLst>
      <p:ext uri="{BB962C8B-B14F-4D97-AF65-F5344CB8AC3E}">
        <p14:creationId xmlns:p14="http://schemas.microsoft.com/office/powerpoint/2010/main" val="1450849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3074" name="Picture 2" descr="http://www.beinspirational.co.uk/wp-content/uploads/2014/10/Welcome-B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3041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237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descr="http://www.theasiankop.com/wp-content/uploads/2013/03/Steven-Gerrard-Champs-Leag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161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http://www.football-banter.com/wp-content/uploads/2014/04/gerrard-sli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8520" y="491440"/>
            <a:ext cx="9230727" cy="516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22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315416"/>
            <a:ext cx="12406234" cy="717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561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0694"/>
            <a:ext cx="9144000" cy="6858000"/>
          </a:xfrm>
        </p:spPr>
      </p:pic>
    </p:spTree>
    <p:extLst>
      <p:ext uri="{BB962C8B-B14F-4D97-AF65-F5344CB8AC3E}">
        <p14:creationId xmlns:p14="http://schemas.microsoft.com/office/powerpoint/2010/main" val="867847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0" y="0"/>
            <a:ext cx="5080000" cy="3467100"/>
          </a:xfrm>
          <a:prstGeom prst="rect">
            <a:avLst/>
          </a:prstGeom>
        </p:spPr>
      </p:pic>
      <p:sp>
        <p:nvSpPr>
          <p:cNvPr id="3" name="Content Placeholder 2"/>
          <p:cNvSpPr>
            <a:spLocks noGrp="1"/>
          </p:cNvSpPr>
          <p:nvPr>
            <p:ph idx="1"/>
          </p:nvPr>
        </p:nvSpPr>
        <p:spPr>
          <a:xfrm>
            <a:off x="323528" y="803845"/>
            <a:ext cx="4680520" cy="2769171"/>
          </a:xfrm>
        </p:spPr>
        <p:txBody>
          <a:bodyPr>
            <a:normAutofit fontScale="92500" lnSpcReduction="20000"/>
          </a:bodyPr>
          <a:lstStyle/>
          <a:p>
            <a:r>
              <a:rPr lang="en-GB" dirty="0" smtClean="0"/>
              <a:t>To insert a video select Insert from the options above.</a:t>
            </a:r>
          </a:p>
          <a:p>
            <a:r>
              <a:rPr lang="en-GB" dirty="0" smtClean="0"/>
              <a:t>Browse to where you have saved the video you downloaded from the site, and then select it.</a:t>
            </a:r>
          </a:p>
          <a:p>
            <a:endParaRPr lang="en-GB" dirty="0" smtClean="0"/>
          </a:p>
          <a:p>
            <a:endParaRPr lang="en-GB" dirty="0" smtClean="0"/>
          </a:p>
          <a:p>
            <a:endParaRPr lang="en-GB" dirty="0"/>
          </a:p>
        </p:txBody>
      </p:sp>
      <p:sp>
        <p:nvSpPr>
          <p:cNvPr id="5" name="Content Placeholder 2"/>
          <p:cNvSpPr txBox="1">
            <a:spLocks/>
          </p:cNvSpPr>
          <p:nvPr/>
        </p:nvSpPr>
        <p:spPr>
          <a:xfrm>
            <a:off x="4283968" y="3789040"/>
            <a:ext cx="4680520" cy="276917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When the video is inserted, a ‘Playback option will appear.</a:t>
            </a:r>
          </a:p>
          <a:p>
            <a:r>
              <a:rPr lang="en-GB" dirty="0" smtClean="0"/>
              <a:t>Select ‘Play Full Screen’</a:t>
            </a:r>
          </a:p>
          <a:p>
            <a:r>
              <a:rPr lang="en-GB" b="1" dirty="0" smtClean="0">
                <a:solidFill>
                  <a:srgbClr val="FF0000"/>
                </a:solidFill>
              </a:rPr>
              <a:t>You’re Done – Now DELETE this slide</a:t>
            </a:r>
          </a:p>
          <a:p>
            <a:endParaRPr lang="en-GB" dirty="0" smtClean="0"/>
          </a:p>
          <a:p>
            <a:endParaRPr lang="en-GB" dirty="0" smtClean="0"/>
          </a:p>
          <a:p>
            <a:endParaRPr lang="en-GB"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1049"/>
            <a:ext cx="4195434"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3528" y="107340"/>
            <a:ext cx="3600400" cy="369332"/>
          </a:xfrm>
          <a:prstGeom prst="rect">
            <a:avLst/>
          </a:prstGeom>
          <a:noFill/>
        </p:spPr>
        <p:txBody>
          <a:bodyPr wrap="square" rtlCol="0">
            <a:spAutoFit/>
          </a:bodyPr>
          <a:lstStyle/>
          <a:p>
            <a:r>
              <a:rPr lang="en-GB" dirty="0" smtClean="0">
                <a:solidFill>
                  <a:srgbClr val="FF0000"/>
                </a:solidFill>
              </a:rPr>
              <a:t>DELETE THIS SLIDE WHEN DONE</a:t>
            </a:r>
            <a:endParaRPr lang="en-GB" dirty="0">
              <a:solidFill>
                <a:srgbClr val="FF0000"/>
              </a:solidFill>
            </a:endParaRPr>
          </a:p>
        </p:txBody>
      </p:sp>
    </p:spTree>
    <p:extLst>
      <p:ext uri="{BB962C8B-B14F-4D97-AF65-F5344CB8AC3E}">
        <p14:creationId xmlns:p14="http://schemas.microsoft.com/office/powerpoint/2010/main" val="342109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 Charlenes_Story_1.mp4 here</a:t>
            </a:r>
            <a:endParaRPr lang="en-GB" dirty="0"/>
          </a:p>
        </p:txBody>
      </p:sp>
      <p:sp>
        <p:nvSpPr>
          <p:cNvPr id="7" name="Content Placeholder 6"/>
          <p:cNvSpPr>
            <a:spLocks noGrp="1"/>
          </p:cNvSpPr>
          <p:nvPr>
            <p:ph idx="1"/>
          </p:nvPr>
        </p:nvSpPr>
        <p:spPr/>
        <p:txBody>
          <a:bodyPr/>
          <a:lstStyle/>
          <a:p>
            <a:pPr marL="0" indent="0" algn="ctr">
              <a:buNone/>
            </a:pPr>
            <a:r>
              <a:rPr lang="en-GB" i="1" dirty="0" smtClean="0"/>
              <a:t>This is </a:t>
            </a:r>
            <a:r>
              <a:rPr lang="en-GB" i="1" dirty="0" smtClean="0">
                <a:solidFill>
                  <a:schemeClr val="accent6">
                    <a:lumMod val="75000"/>
                  </a:schemeClr>
                </a:solidFill>
              </a:rPr>
              <a:t>optional</a:t>
            </a:r>
            <a:r>
              <a:rPr lang="en-GB" i="1" dirty="0" smtClean="0"/>
              <a:t>. If you wish to only include the 3</a:t>
            </a:r>
            <a:r>
              <a:rPr lang="en-GB" i="1" baseline="30000" dirty="0" smtClean="0"/>
              <a:t>rd</a:t>
            </a:r>
            <a:r>
              <a:rPr lang="en-GB" i="1" dirty="0" smtClean="0"/>
              <a:t> video, then </a:t>
            </a:r>
            <a:r>
              <a:rPr lang="en-GB" i="1" dirty="0" smtClean="0">
                <a:solidFill>
                  <a:srgbClr val="FF0000"/>
                </a:solidFill>
              </a:rPr>
              <a:t>delete this slide</a:t>
            </a:r>
            <a:r>
              <a:rPr lang="en-GB" i="1" dirty="0" smtClean="0"/>
              <a:t>.</a:t>
            </a:r>
            <a:endParaRPr lang="en-GB" i="1" dirty="0"/>
          </a:p>
        </p:txBody>
      </p:sp>
    </p:spTree>
    <p:extLst>
      <p:ext uri="{BB962C8B-B14F-4D97-AF65-F5344CB8AC3E}">
        <p14:creationId xmlns:p14="http://schemas.microsoft.com/office/powerpoint/2010/main" val="2995292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 Charlenes_Story_2.mp4 here</a:t>
            </a:r>
            <a:endParaRPr lang="en-GB" dirty="0"/>
          </a:p>
        </p:txBody>
      </p:sp>
      <p:sp>
        <p:nvSpPr>
          <p:cNvPr id="7" name="Content Placeholder 6"/>
          <p:cNvSpPr>
            <a:spLocks noGrp="1"/>
          </p:cNvSpPr>
          <p:nvPr>
            <p:ph idx="1"/>
          </p:nvPr>
        </p:nvSpPr>
        <p:spPr/>
        <p:txBody>
          <a:bodyPr/>
          <a:lstStyle/>
          <a:p>
            <a:pPr marL="0" indent="0" algn="ctr">
              <a:buNone/>
            </a:pPr>
            <a:r>
              <a:rPr lang="en-GB" i="1" dirty="0" smtClean="0"/>
              <a:t>This is </a:t>
            </a:r>
            <a:r>
              <a:rPr lang="en-GB" i="1" dirty="0" smtClean="0">
                <a:solidFill>
                  <a:schemeClr val="accent6">
                    <a:lumMod val="75000"/>
                  </a:schemeClr>
                </a:solidFill>
              </a:rPr>
              <a:t>optional</a:t>
            </a:r>
            <a:r>
              <a:rPr lang="en-GB" i="1" dirty="0" smtClean="0"/>
              <a:t>. If you wish to only include the 3</a:t>
            </a:r>
            <a:r>
              <a:rPr lang="en-GB" i="1" baseline="30000" dirty="0" smtClean="0"/>
              <a:t>rd</a:t>
            </a:r>
            <a:r>
              <a:rPr lang="en-GB" i="1" dirty="0" smtClean="0"/>
              <a:t> video, then </a:t>
            </a:r>
            <a:r>
              <a:rPr lang="en-GB" i="1" dirty="0" smtClean="0">
                <a:solidFill>
                  <a:srgbClr val="FF0000"/>
                </a:solidFill>
              </a:rPr>
              <a:t>delete this slide</a:t>
            </a:r>
            <a:r>
              <a:rPr lang="en-GB" i="1" dirty="0" smtClean="0"/>
              <a:t>.</a:t>
            </a:r>
            <a:endParaRPr lang="en-GB" i="1" dirty="0"/>
          </a:p>
        </p:txBody>
      </p:sp>
    </p:spTree>
    <p:extLst>
      <p:ext uri="{BB962C8B-B14F-4D97-AF65-F5344CB8AC3E}">
        <p14:creationId xmlns:p14="http://schemas.microsoft.com/office/powerpoint/2010/main" val="1253873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 Charlenes_Story_3.mp4 here</a:t>
            </a:r>
            <a:endParaRPr lang="en-GB" dirty="0"/>
          </a:p>
        </p:txBody>
      </p:sp>
      <p:sp>
        <p:nvSpPr>
          <p:cNvPr id="7" name="Content Placeholder 6"/>
          <p:cNvSpPr>
            <a:spLocks noGrp="1"/>
          </p:cNvSpPr>
          <p:nvPr>
            <p:ph idx="1"/>
          </p:nvPr>
        </p:nvSpPr>
        <p:spPr/>
        <p:txBody>
          <a:bodyPr/>
          <a:lstStyle/>
          <a:p>
            <a:pPr marL="0" indent="0">
              <a:buNone/>
            </a:pPr>
            <a:endParaRPr lang="en-GB" dirty="0"/>
          </a:p>
        </p:txBody>
      </p:sp>
    </p:spTree>
    <p:extLst>
      <p:ext uri="{BB962C8B-B14F-4D97-AF65-F5344CB8AC3E}">
        <p14:creationId xmlns:p14="http://schemas.microsoft.com/office/powerpoint/2010/main" val="4085451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680" y="-315416"/>
            <a:ext cx="10692680" cy="80195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08800" y="-243408"/>
            <a:ext cx="6571712" cy="5631865"/>
          </a:xfrm>
          <a:prstGeom prst="rect">
            <a:avLst/>
          </a:prstGeom>
        </p:spPr>
      </p:pic>
      <p:sp>
        <p:nvSpPr>
          <p:cNvPr id="2" name="Title 1"/>
          <p:cNvSpPr>
            <a:spLocks noGrp="1"/>
          </p:cNvSpPr>
          <p:nvPr>
            <p:ph type="title"/>
          </p:nvPr>
        </p:nvSpPr>
        <p:spPr>
          <a:xfrm>
            <a:off x="4860032" y="773832"/>
            <a:ext cx="4186808" cy="1143000"/>
          </a:xfrm>
        </p:spPr>
        <p:txBody>
          <a:bodyPr>
            <a:noAutofit/>
          </a:bodyPr>
          <a:lstStyle/>
          <a:p>
            <a:pPr lvl="0" algn="r"/>
            <a:r>
              <a:rPr lang="en-GB" sz="5400" b="1" dirty="0">
                <a:solidFill>
                  <a:schemeClr val="bg1"/>
                </a:solidFill>
              </a:rPr>
              <a:t>What things held Charlene back in life?  </a:t>
            </a:r>
            <a:endParaRPr lang="en-GB" sz="5400" dirty="0">
              <a:solidFill>
                <a:schemeClr val="bg1"/>
              </a:solidFill>
            </a:endParaRPr>
          </a:p>
        </p:txBody>
      </p:sp>
    </p:spTree>
    <p:extLst>
      <p:ext uri="{BB962C8B-B14F-4D97-AF65-F5344CB8AC3E}">
        <p14:creationId xmlns:p14="http://schemas.microsoft.com/office/powerpoint/2010/main" val="683473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7504" y="3573016"/>
            <a:ext cx="4464496" cy="1143000"/>
          </a:xfrm>
        </p:spPr>
        <p:txBody>
          <a:bodyPr>
            <a:noAutofit/>
          </a:bodyPr>
          <a:lstStyle/>
          <a:p>
            <a:pPr lvl="0" algn="l"/>
            <a:r>
              <a:rPr lang="en-GB" sz="6000" b="1" spc="-150" dirty="0"/>
              <a:t>What was </a:t>
            </a:r>
            <a:r>
              <a:rPr lang="en-GB" sz="6000" b="1" spc="-150" dirty="0" smtClean="0"/>
              <a:t>Charlene’s </a:t>
            </a:r>
            <a:r>
              <a:rPr lang="en-GB" sz="6000" b="1" spc="-150" dirty="0"/>
              <a:t>attitude to </a:t>
            </a:r>
            <a:r>
              <a:rPr lang="en-GB" sz="6000" b="1" spc="-150" dirty="0" smtClean="0"/>
              <a:t>her condition </a:t>
            </a:r>
            <a:r>
              <a:rPr lang="en-GB" sz="6000" b="1" spc="-150" dirty="0"/>
              <a:t>throughout her life</a:t>
            </a:r>
            <a:r>
              <a:rPr lang="en-GB" sz="6000" b="1" spc="-150" dirty="0" smtClean="0"/>
              <a:t>?</a:t>
            </a:r>
            <a:endParaRPr lang="en-GB" sz="6000" spc="-150" dirty="0"/>
          </a:p>
        </p:txBody>
      </p:sp>
    </p:spTree>
    <p:extLst>
      <p:ext uri="{BB962C8B-B14F-4D97-AF65-F5344CB8AC3E}">
        <p14:creationId xmlns:p14="http://schemas.microsoft.com/office/powerpoint/2010/main" val="3931641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0" y="0"/>
            <a:ext cx="5080000" cy="3467100"/>
          </a:xfrm>
          <a:prstGeom prst="rect">
            <a:avLst/>
          </a:prstGeom>
        </p:spPr>
      </p:pic>
      <p:sp>
        <p:nvSpPr>
          <p:cNvPr id="3" name="Content Placeholder 2"/>
          <p:cNvSpPr>
            <a:spLocks noGrp="1"/>
          </p:cNvSpPr>
          <p:nvPr>
            <p:ph idx="1"/>
          </p:nvPr>
        </p:nvSpPr>
        <p:spPr>
          <a:xfrm>
            <a:off x="323528" y="803845"/>
            <a:ext cx="4680520" cy="2769171"/>
          </a:xfrm>
        </p:spPr>
        <p:txBody>
          <a:bodyPr>
            <a:normAutofit fontScale="92500" lnSpcReduction="20000"/>
          </a:bodyPr>
          <a:lstStyle/>
          <a:p>
            <a:r>
              <a:rPr lang="en-GB" dirty="0" smtClean="0"/>
              <a:t>To insert a video select Insert from the options above.</a:t>
            </a:r>
          </a:p>
          <a:p>
            <a:r>
              <a:rPr lang="en-GB" dirty="0" smtClean="0"/>
              <a:t>Browse to where you have saved the video you downloaded from the site, and then select it.</a:t>
            </a:r>
          </a:p>
          <a:p>
            <a:endParaRPr lang="en-GB" dirty="0" smtClean="0"/>
          </a:p>
          <a:p>
            <a:endParaRPr lang="en-GB" dirty="0" smtClean="0"/>
          </a:p>
          <a:p>
            <a:endParaRPr lang="en-GB" dirty="0"/>
          </a:p>
        </p:txBody>
      </p:sp>
      <p:sp>
        <p:nvSpPr>
          <p:cNvPr id="5" name="Content Placeholder 2"/>
          <p:cNvSpPr txBox="1">
            <a:spLocks/>
          </p:cNvSpPr>
          <p:nvPr/>
        </p:nvSpPr>
        <p:spPr>
          <a:xfrm>
            <a:off x="4283968" y="3789040"/>
            <a:ext cx="4680520" cy="276917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When the video is inserted, a ‘Playback option will appear.</a:t>
            </a:r>
          </a:p>
          <a:p>
            <a:r>
              <a:rPr lang="en-GB" dirty="0" smtClean="0"/>
              <a:t>Select ‘Play Full Screen’</a:t>
            </a:r>
          </a:p>
          <a:p>
            <a:r>
              <a:rPr lang="en-GB" b="1" dirty="0" smtClean="0">
                <a:solidFill>
                  <a:srgbClr val="FF0000"/>
                </a:solidFill>
              </a:rPr>
              <a:t>You’re Done – Now DELETE this slide</a:t>
            </a:r>
          </a:p>
          <a:p>
            <a:endParaRPr lang="en-GB" dirty="0" smtClean="0"/>
          </a:p>
          <a:p>
            <a:endParaRPr lang="en-GB" dirty="0" smtClean="0"/>
          </a:p>
          <a:p>
            <a:endParaRPr lang="en-GB"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1049"/>
            <a:ext cx="4195434"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3528" y="107340"/>
            <a:ext cx="3600400" cy="369332"/>
          </a:xfrm>
          <a:prstGeom prst="rect">
            <a:avLst/>
          </a:prstGeom>
          <a:noFill/>
        </p:spPr>
        <p:txBody>
          <a:bodyPr wrap="square" rtlCol="0">
            <a:spAutoFit/>
          </a:bodyPr>
          <a:lstStyle/>
          <a:p>
            <a:r>
              <a:rPr lang="en-GB" dirty="0" smtClean="0">
                <a:solidFill>
                  <a:srgbClr val="FF0000"/>
                </a:solidFill>
              </a:rPr>
              <a:t>DELETE THIS SLIDE WHEN DONE</a:t>
            </a:r>
            <a:endParaRPr lang="en-GB" dirty="0">
              <a:solidFill>
                <a:srgbClr val="FF0000"/>
              </a:solidFill>
            </a:endParaRPr>
          </a:p>
        </p:txBody>
      </p:sp>
    </p:spTree>
    <p:extLst>
      <p:ext uri="{BB962C8B-B14F-4D97-AF65-F5344CB8AC3E}">
        <p14:creationId xmlns:p14="http://schemas.microsoft.com/office/powerpoint/2010/main" val="2180714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2" y="3861048"/>
            <a:ext cx="9156982" cy="2996952"/>
          </a:xfrm>
          <a:prstGeom prst="rect">
            <a:avLst/>
          </a:prstGeom>
        </p:spPr>
      </p:pic>
      <p:sp>
        <p:nvSpPr>
          <p:cNvPr id="2" name="Title 1"/>
          <p:cNvSpPr>
            <a:spLocks noGrp="1"/>
          </p:cNvSpPr>
          <p:nvPr>
            <p:ph type="title"/>
          </p:nvPr>
        </p:nvSpPr>
        <p:spPr>
          <a:xfrm>
            <a:off x="323528" y="5157192"/>
            <a:ext cx="8280920" cy="1143000"/>
          </a:xfrm>
        </p:spPr>
        <p:txBody>
          <a:bodyPr>
            <a:noAutofit/>
          </a:bodyPr>
          <a:lstStyle/>
          <a:p>
            <a:pPr lvl="0"/>
            <a:r>
              <a:rPr lang="en-GB" sz="5400" b="1" spc="-150" dirty="0">
                <a:solidFill>
                  <a:schemeClr val="bg1"/>
                </a:solidFill>
                <a:effectLst>
                  <a:outerShdw blurRad="38100" dist="38100" dir="2700000" algn="tl">
                    <a:srgbClr val="000000">
                      <a:alpha val="43137"/>
                    </a:srgbClr>
                  </a:outerShdw>
                </a:effectLst>
              </a:rPr>
              <a:t>What do you think motivated Charlene </a:t>
            </a:r>
            <a:r>
              <a:rPr lang="en-GB" sz="5400" b="1" spc="-150" dirty="0" smtClean="0">
                <a:solidFill>
                  <a:schemeClr val="bg1"/>
                </a:solidFill>
                <a:effectLst>
                  <a:outerShdw blurRad="38100" dist="38100" dir="2700000" algn="tl">
                    <a:srgbClr val="000000">
                      <a:alpha val="43137"/>
                    </a:srgbClr>
                  </a:outerShdw>
                </a:effectLst>
              </a:rPr>
              <a:t>to </a:t>
            </a:r>
            <a:r>
              <a:rPr lang="en-GB" sz="5400" b="1" spc="-150" dirty="0">
                <a:solidFill>
                  <a:schemeClr val="bg1"/>
                </a:solidFill>
                <a:effectLst>
                  <a:outerShdw blurRad="38100" dist="38100" dir="2700000" algn="tl">
                    <a:srgbClr val="000000">
                      <a:alpha val="43137"/>
                    </a:srgbClr>
                  </a:outerShdw>
                </a:effectLst>
              </a:rPr>
              <a:t>build </a:t>
            </a:r>
            <a:r>
              <a:rPr lang="en-GB" sz="5400" b="1" spc="-150" dirty="0" smtClean="0">
                <a:solidFill>
                  <a:schemeClr val="bg1"/>
                </a:solidFill>
                <a:effectLst>
                  <a:outerShdw blurRad="38100" dist="38100" dir="2700000" algn="tl">
                    <a:srgbClr val="000000">
                      <a:alpha val="43137"/>
                    </a:srgbClr>
                  </a:outerShdw>
                </a:effectLst>
              </a:rPr>
              <a:t>a </a:t>
            </a:r>
            <a:r>
              <a:rPr lang="en-GB" sz="5400" b="1" spc="-150" dirty="0">
                <a:solidFill>
                  <a:schemeClr val="bg1"/>
                </a:solidFill>
                <a:effectLst>
                  <a:outerShdw blurRad="38100" dist="38100" dir="2700000" algn="tl">
                    <a:srgbClr val="000000">
                      <a:alpha val="43137"/>
                    </a:srgbClr>
                  </a:outerShdw>
                </a:effectLst>
              </a:rPr>
              <a:t>school</a:t>
            </a:r>
            <a:r>
              <a:rPr lang="en-GB" sz="5400" b="1" spc="-150" dirty="0" smtClean="0">
                <a:solidFill>
                  <a:schemeClr val="bg1"/>
                </a:solidFill>
                <a:effectLst>
                  <a:outerShdw blurRad="38100" dist="38100" dir="2700000" algn="tl">
                    <a:srgbClr val="000000">
                      <a:alpha val="43137"/>
                    </a:srgbClr>
                  </a:outerShdw>
                </a:effectLst>
              </a:rPr>
              <a:t>?</a:t>
            </a:r>
            <a:endParaRPr lang="en-GB" sz="5400" spc="-1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50616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0"/>
            <a:ext cx="9144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20272" cy="6381328"/>
          </a:xfrm>
          <a:prstGeom prst="rect">
            <a:avLst/>
          </a:prstGeom>
        </p:spPr>
      </p:pic>
      <p:sp>
        <p:nvSpPr>
          <p:cNvPr id="2" name="Title 1"/>
          <p:cNvSpPr>
            <a:spLocks noGrp="1"/>
          </p:cNvSpPr>
          <p:nvPr>
            <p:ph type="title"/>
          </p:nvPr>
        </p:nvSpPr>
        <p:spPr>
          <a:xfrm>
            <a:off x="33063" y="2492896"/>
            <a:ext cx="4682953" cy="1143000"/>
          </a:xfrm>
        </p:spPr>
        <p:txBody>
          <a:bodyPr>
            <a:noAutofit/>
          </a:bodyPr>
          <a:lstStyle/>
          <a:p>
            <a:pPr lvl="0" algn="l"/>
            <a:r>
              <a:rPr lang="en-GB" sz="2800" b="1" dirty="0">
                <a:solidFill>
                  <a:schemeClr val="bg1"/>
                </a:solidFill>
              </a:rPr>
              <a:t>A wise Rabbi once said the most powerful one line prayer he ever read was: “Let me not die while I am still alive.” </a:t>
            </a:r>
            <a:r>
              <a:rPr lang="en-GB" sz="2800" dirty="0">
                <a:solidFill>
                  <a:schemeClr val="bg1"/>
                </a:solidFill>
              </a:rPr>
              <a:t/>
            </a:r>
            <a:br>
              <a:rPr lang="en-GB" sz="2800" dirty="0">
                <a:solidFill>
                  <a:schemeClr val="bg1"/>
                </a:solidFill>
              </a:rPr>
            </a:br>
            <a:r>
              <a:rPr lang="en-GB" sz="2800" dirty="0" smtClean="0">
                <a:solidFill>
                  <a:schemeClr val="bg1"/>
                </a:solidFill>
              </a:rPr>
              <a:t/>
            </a:r>
            <a:br>
              <a:rPr lang="en-GB" sz="2800" dirty="0" smtClean="0">
                <a:solidFill>
                  <a:schemeClr val="bg1"/>
                </a:solidFill>
              </a:rPr>
            </a:br>
            <a:r>
              <a:rPr lang="en-GB" sz="2800" b="1" dirty="0" smtClean="0">
                <a:solidFill>
                  <a:schemeClr val="bg1"/>
                </a:solidFill>
              </a:rPr>
              <a:t>Charlene </a:t>
            </a:r>
            <a:r>
              <a:rPr lang="en-GB" sz="2800" b="1" dirty="0">
                <a:solidFill>
                  <a:schemeClr val="bg1"/>
                </a:solidFill>
              </a:rPr>
              <a:t>knew that her </a:t>
            </a:r>
            <a:r>
              <a:rPr lang="en-GB" sz="2800" b="1" dirty="0" smtClean="0">
                <a:solidFill>
                  <a:schemeClr val="bg1"/>
                </a:solidFill>
              </a:rPr>
              <a:t/>
            </a:r>
            <a:br>
              <a:rPr lang="en-GB" sz="2800" b="1" dirty="0" smtClean="0">
                <a:solidFill>
                  <a:schemeClr val="bg1"/>
                </a:solidFill>
              </a:rPr>
            </a:br>
            <a:r>
              <a:rPr lang="en-GB" sz="2800" b="1" dirty="0" smtClean="0">
                <a:solidFill>
                  <a:schemeClr val="bg1"/>
                </a:solidFill>
              </a:rPr>
              <a:t>life </a:t>
            </a:r>
            <a:r>
              <a:rPr lang="en-GB" sz="2800" b="1" dirty="0">
                <a:solidFill>
                  <a:schemeClr val="bg1"/>
                </a:solidFill>
              </a:rPr>
              <a:t>could have ended </a:t>
            </a:r>
            <a:r>
              <a:rPr lang="en-GB" sz="2800" b="1" dirty="0" smtClean="0">
                <a:solidFill>
                  <a:schemeClr val="bg1"/>
                </a:solidFill>
              </a:rPr>
              <a:t/>
            </a:r>
            <a:br>
              <a:rPr lang="en-GB" sz="2800" b="1" dirty="0" smtClean="0">
                <a:solidFill>
                  <a:schemeClr val="bg1"/>
                </a:solidFill>
              </a:rPr>
            </a:br>
            <a:r>
              <a:rPr lang="en-GB" sz="2800" b="1" dirty="0" smtClean="0">
                <a:solidFill>
                  <a:schemeClr val="bg1"/>
                </a:solidFill>
              </a:rPr>
              <a:t>within </a:t>
            </a:r>
            <a:r>
              <a:rPr lang="en-GB" sz="2800" b="1" dirty="0">
                <a:solidFill>
                  <a:schemeClr val="bg1"/>
                </a:solidFill>
              </a:rPr>
              <a:t>a </a:t>
            </a:r>
            <a:r>
              <a:rPr lang="en-GB" sz="2800" b="1" dirty="0" smtClean="0">
                <a:solidFill>
                  <a:schemeClr val="bg1"/>
                </a:solidFill>
              </a:rPr>
              <a:t>matter </a:t>
            </a:r>
            <a:r>
              <a:rPr lang="en-GB" sz="2800" b="1" dirty="0">
                <a:solidFill>
                  <a:schemeClr val="bg1"/>
                </a:solidFill>
              </a:rPr>
              <a:t>of </a:t>
            </a:r>
            <a:r>
              <a:rPr lang="en-GB" sz="2800" b="1" dirty="0" smtClean="0">
                <a:solidFill>
                  <a:schemeClr val="bg1"/>
                </a:solidFill>
              </a:rPr>
              <a:t/>
            </a:r>
            <a:br>
              <a:rPr lang="en-GB" sz="2800" b="1" dirty="0" smtClean="0">
                <a:solidFill>
                  <a:schemeClr val="bg1"/>
                </a:solidFill>
              </a:rPr>
            </a:br>
            <a:r>
              <a:rPr lang="en-GB" sz="2800" b="1" dirty="0" smtClean="0">
                <a:solidFill>
                  <a:schemeClr val="bg1"/>
                </a:solidFill>
              </a:rPr>
              <a:t>days</a:t>
            </a:r>
            <a:r>
              <a:rPr lang="en-GB" sz="2800" b="1" dirty="0">
                <a:solidFill>
                  <a:schemeClr val="bg1"/>
                </a:solidFill>
              </a:rPr>
              <a:t>, </a:t>
            </a:r>
            <a:r>
              <a:rPr lang="en-GB" sz="2800" b="1" dirty="0" smtClean="0">
                <a:solidFill>
                  <a:schemeClr val="bg1"/>
                </a:solidFill>
              </a:rPr>
              <a:t>how do </a:t>
            </a:r>
            <a:r>
              <a:rPr lang="en-GB" sz="2800" b="1" dirty="0">
                <a:solidFill>
                  <a:schemeClr val="bg1"/>
                </a:solidFill>
              </a:rPr>
              <a:t>you </a:t>
            </a:r>
            <a:r>
              <a:rPr lang="en-GB" sz="2800" b="1" dirty="0" smtClean="0">
                <a:solidFill>
                  <a:schemeClr val="bg1"/>
                </a:solidFill>
              </a:rPr>
              <a:t/>
            </a:r>
            <a:br>
              <a:rPr lang="en-GB" sz="2800" b="1" dirty="0" smtClean="0">
                <a:solidFill>
                  <a:schemeClr val="bg1"/>
                </a:solidFill>
              </a:rPr>
            </a:br>
            <a:r>
              <a:rPr lang="en-GB" sz="2800" b="1" dirty="0" smtClean="0">
                <a:solidFill>
                  <a:schemeClr val="bg1"/>
                </a:solidFill>
              </a:rPr>
              <a:t>think she showed </a:t>
            </a:r>
            <a:br>
              <a:rPr lang="en-GB" sz="2800" b="1" dirty="0" smtClean="0">
                <a:solidFill>
                  <a:schemeClr val="bg1"/>
                </a:solidFill>
              </a:rPr>
            </a:br>
            <a:r>
              <a:rPr lang="en-GB" sz="2800" b="1" dirty="0" smtClean="0">
                <a:solidFill>
                  <a:schemeClr val="bg1"/>
                </a:solidFill>
              </a:rPr>
              <a:t>the </a:t>
            </a:r>
            <a:r>
              <a:rPr lang="en-GB" sz="2800" b="1" dirty="0">
                <a:solidFill>
                  <a:schemeClr val="bg1"/>
                </a:solidFill>
              </a:rPr>
              <a:t>world </a:t>
            </a:r>
            <a:r>
              <a:rPr lang="en-GB" sz="2800" b="1" dirty="0" smtClean="0">
                <a:solidFill>
                  <a:schemeClr val="bg1"/>
                </a:solidFill>
              </a:rPr>
              <a:t>that she </a:t>
            </a:r>
            <a:br>
              <a:rPr lang="en-GB" sz="2800" b="1" dirty="0" smtClean="0">
                <a:solidFill>
                  <a:schemeClr val="bg1"/>
                </a:solidFill>
              </a:rPr>
            </a:br>
            <a:r>
              <a:rPr lang="en-GB" sz="2800" b="1" dirty="0" smtClean="0">
                <a:solidFill>
                  <a:schemeClr val="bg1"/>
                </a:solidFill>
              </a:rPr>
              <a:t>was determined not </a:t>
            </a:r>
            <a:br>
              <a:rPr lang="en-GB" sz="2800" b="1" dirty="0" smtClean="0">
                <a:solidFill>
                  <a:schemeClr val="bg1"/>
                </a:solidFill>
              </a:rPr>
            </a:br>
            <a:r>
              <a:rPr lang="en-GB" sz="2800" b="1" dirty="0" smtClean="0">
                <a:solidFill>
                  <a:schemeClr val="bg1"/>
                </a:solidFill>
              </a:rPr>
              <a:t>to </a:t>
            </a:r>
            <a:r>
              <a:rPr lang="en-GB" sz="2800" b="1" dirty="0">
                <a:solidFill>
                  <a:schemeClr val="bg1"/>
                </a:solidFill>
              </a:rPr>
              <a:t>‘</a:t>
            </a:r>
            <a:r>
              <a:rPr lang="en-GB" sz="2800" b="1" dirty="0" smtClean="0">
                <a:solidFill>
                  <a:schemeClr val="bg1"/>
                </a:solidFill>
              </a:rPr>
              <a:t>die while </a:t>
            </a:r>
            <a:r>
              <a:rPr lang="en-GB" sz="2800" b="1" dirty="0">
                <a:solidFill>
                  <a:schemeClr val="bg1"/>
                </a:solidFill>
              </a:rPr>
              <a:t>she </a:t>
            </a:r>
            <a:r>
              <a:rPr lang="en-GB" sz="2800" b="1" dirty="0" smtClean="0">
                <a:solidFill>
                  <a:schemeClr val="bg1"/>
                </a:solidFill>
              </a:rPr>
              <a:t/>
            </a:r>
            <a:br>
              <a:rPr lang="en-GB" sz="2800" b="1" dirty="0" smtClean="0">
                <a:solidFill>
                  <a:schemeClr val="bg1"/>
                </a:solidFill>
              </a:rPr>
            </a:br>
            <a:r>
              <a:rPr lang="en-GB" sz="2800" b="1" dirty="0" smtClean="0">
                <a:solidFill>
                  <a:schemeClr val="bg1"/>
                </a:solidFill>
              </a:rPr>
              <a:t>was still </a:t>
            </a:r>
            <a:r>
              <a:rPr lang="en-GB" sz="2800" b="1" dirty="0">
                <a:solidFill>
                  <a:schemeClr val="bg1"/>
                </a:solidFill>
              </a:rPr>
              <a:t>alive’? </a:t>
            </a:r>
            <a:endParaRPr lang="en-GB" sz="2800" dirty="0">
              <a:solidFill>
                <a:schemeClr val="bg1"/>
              </a:solidFill>
            </a:endParaRPr>
          </a:p>
        </p:txBody>
      </p:sp>
    </p:spTree>
    <p:extLst>
      <p:ext uri="{BB962C8B-B14F-4D97-AF65-F5344CB8AC3E}">
        <p14:creationId xmlns:p14="http://schemas.microsoft.com/office/powerpoint/2010/main" val="3699809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1520" y="1052736"/>
            <a:ext cx="5698976" cy="1143000"/>
          </a:xfrm>
        </p:spPr>
        <p:txBody>
          <a:bodyPr>
            <a:normAutofit fontScale="90000"/>
          </a:bodyPr>
          <a:lstStyle/>
          <a:p>
            <a:pPr lvl="0" algn="l"/>
            <a:r>
              <a:rPr lang="en-GB" b="1" dirty="0"/>
              <a:t>Do you think her positive and selfless outlook made it any easier for her to manage her illness or health issues</a:t>
            </a:r>
            <a:r>
              <a:rPr lang="en-GB" b="1" dirty="0" smtClean="0"/>
              <a:t>?</a:t>
            </a:r>
            <a:endParaRPr lang="en-GB" dirty="0"/>
          </a:p>
        </p:txBody>
      </p:sp>
    </p:spTree>
    <p:extLst>
      <p:ext uri="{BB962C8B-B14F-4D97-AF65-F5344CB8AC3E}">
        <p14:creationId xmlns:p14="http://schemas.microsoft.com/office/powerpoint/2010/main" val="745175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8840"/>
            <a:ext cx="8229600" cy="1143000"/>
          </a:xfrm>
        </p:spPr>
        <p:txBody>
          <a:bodyPr>
            <a:noAutofit/>
          </a:bodyPr>
          <a:lstStyle/>
          <a:p>
            <a:pPr lvl="0"/>
            <a:r>
              <a:rPr lang="en-GB" sz="2800" i="1" dirty="0"/>
              <a:t>It is unlikely Charlene could have imagined </a:t>
            </a:r>
            <a:r>
              <a:rPr lang="en-GB" sz="2800" b="1" i="1" dirty="0"/>
              <a:t>Charlene’s Project</a:t>
            </a:r>
            <a:r>
              <a:rPr lang="en-GB" sz="2800" i="1" dirty="0"/>
              <a:t> would grow to two schools, with another on the way, providing teaching accommodation, community halls and fresh drinking water to whole communities. She would not have imagined over 100 sponsored children, 20 teachers supported, and hundreds of children gaining an education would be achieved in 5 short years. </a:t>
            </a:r>
            <a:r>
              <a:rPr lang="en-GB" sz="2800" dirty="0"/>
              <a:t/>
            </a:r>
            <a:br>
              <a:rPr lang="en-GB" sz="2800" dirty="0"/>
            </a:br>
            <a:r>
              <a:rPr lang="en-GB" sz="2800" b="1" dirty="0"/>
              <a:t> </a:t>
            </a:r>
            <a:r>
              <a:rPr lang="en-GB" sz="2800" dirty="0"/>
              <a:t/>
            </a:r>
            <a:br>
              <a:rPr lang="en-GB" sz="2800" dirty="0"/>
            </a:br>
            <a:r>
              <a:rPr lang="en-GB" sz="3200" b="1" dirty="0" smtClean="0"/>
              <a:t>What do </a:t>
            </a:r>
            <a:r>
              <a:rPr lang="en-GB" sz="3200" b="1" dirty="0"/>
              <a:t>you think Charlene’s role </a:t>
            </a:r>
            <a:r>
              <a:rPr lang="en-GB" sz="3200" b="1" dirty="0" smtClean="0"/>
              <a:t>has </a:t>
            </a:r>
            <a:r>
              <a:rPr lang="en-GB" sz="3200" b="1" dirty="0"/>
              <a:t>been</a:t>
            </a:r>
            <a:r>
              <a:rPr lang="en-GB" sz="3200" b="1" dirty="0" smtClean="0"/>
              <a:t>?</a:t>
            </a:r>
            <a:endParaRPr lang="en-GB" sz="32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73704"/>
            <a:ext cx="9144000" cy="2011680"/>
          </a:xfrm>
          <a:prstGeom prst="rect">
            <a:avLst/>
          </a:prstGeom>
        </p:spPr>
      </p:pic>
    </p:spTree>
    <p:extLst>
      <p:ext uri="{BB962C8B-B14F-4D97-AF65-F5344CB8AC3E}">
        <p14:creationId xmlns:p14="http://schemas.microsoft.com/office/powerpoint/2010/main" val="268365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929832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Insert More_To_Life.mp4 here</a:t>
            </a:r>
            <a:endParaRPr lang="en-GB" dirty="0"/>
          </a:p>
        </p:txBody>
      </p:sp>
      <p:sp>
        <p:nvSpPr>
          <p:cNvPr id="7" name="Content Placeholder 6"/>
          <p:cNvSpPr>
            <a:spLocks noGrp="1"/>
          </p:cNvSpPr>
          <p:nvPr>
            <p:ph idx="1"/>
          </p:nvPr>
        </p:nvSpPr>
        <p:spPr/>
        <p:txBody>
          <a:bodyPr/>
          <a:lstStyle/>
          <a:p>
            <a:pPr marL="0" indent="0" algn="ctr">
              <a:buNone/>
            </a:pPr>
            <a:endParaRPr lang="en-GB" i="1" dirty="0"/>
          </a:p>
        </p:txBody>
      </p:sp>
    </p:spTree>
    <p:extLst>
      <p:ext uri="{BB962C8B-B14F-4D97-AF65-F5344CB8AC3E}">
        <p14:creationId xmlns:p14="http://schemas.microsoft.com/office/powerpoint/2010/main" val="3443711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sp>
        <p:nvSpPr>
          <p:cNvPr id="4" name="Title 3"/>
          <p:cNvSpPr>
            <a:spLocks noGrp="1"/>
          </p:cNvSpPr>
          <p:nvPr>
            <p:ph type="ctrTitle"/>
          </p:nvPr>
        </p:nvSpPr>
        <p:spPr/>
        <p:txBody>
          <a:bodyPr/>
          <a:lstStyle/>
          <a:p>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 y="2032671"/>
            <a:ext cx="9144000" cy="4825329"/>
          </a:xfrm>
          <a:prstGeom prst="rect">
            <a:avLst/>
          </a:prstGeom>
        </p:spPr>
      </p:pic>
    </p:spTree>
    <p:extLst>
      <p:ext uri="{BB962C8B-B14F-4D97-AF65-F5344CB8AC3E}">
        <p14:creationId xmlns:p14="http://schemas.microsoft.com/office/powerpoint/2010/main" val="1741377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http://2.bp.blogspot.com/-UWQ8kE0R-Jk/VL16bxHYbiI/AAAAAAAACIw/mfeftQOXJ5k/s1600/Mother%2BTeresa%2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548680"/>
            <a:ext cx="9168953" cy="535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962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http://www.dailystormer.com/wp-content/uploads/2014/10/adolf-hit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00" y="260648"/>
            <a:ext cx="10648950" cy="599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05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descr="http://i.telegraph.co.uk/multimedia/archive/01457/Steven_Gerrard_1457824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2" y="476672"/>
            <a:ext cx="9205144"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575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http://i.dailymail.co.uk/i/pix/2012/02/27/article-2107027-11ECF809000005DC-58_468x2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2" y="0"/>
            <a:ext cx="112221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365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http://www.thisisanfield.com/wp-content/uploads/060513-283-FA_Cup_Fin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0"/>
            <a:ext cx="1027568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856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315</Words>
  <Application>Microsoft Office PowerPoint</Application>
  <PresentationFormat>On-screen Show (4:3)</PresentationFormat>
  <Paragraphs>28</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Insert More_To_Life.mp4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Insert Charlenes_Story_1.mp4 here</vt:lpstr>
      <vt:lpstr>Insert Charlenes_Story_2.mp4 here</vt:lpstr>
      <vt:lpstr>Insert Charlenes_Story_3.mp4 here</vt:lpstr>
      <vt:lpstr>What things held Charlene back in life?  </vt:lpstr>
      <vt:lpstr>What was Charlene’s attitude to her condition throughout her life?</vt:lpstr>
      <vt:lpstr>What do you think motivated Charlene to build a school?</vt:lpstr>
      <vt:lpstr>A wise Rabbi once said the most powerful one line prayer he ever read was: “Let me not die while I am still alive.”   Charlene knew that her  life could have ended  within a matter of  days, how do you  think she showed  the world that she  was determined not  to ‘die while she  was still alive’? </vt:lpstr>
      <vt:lpstr>Do you think her positive and selfless outlook made it any easier for her to manage her illness or health issues?</vt:lpstr>
      <vt:lpstr>It is unlikely Charlene could have imagined Charlene’s Project would grow to two schools, with another on the way, providing teaching accommodation, community halls and fresh drinking water to whole communities. She would not have imagined over 100 sponsored children, 20 teachers supported, and hundreds of children gaining an education would be achieved in 5 short years.    What do you think Charlene’s role has been?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LEGACY</dc:title>
  <dc:creator>COI</dc:creator>
  <cp:lastModifiedBy>COI</cp:lastModifiedBy>
  <cp:revision>15</cp:revision>
  <dcterms:created xsi:type="dcterms:W3CDTF">2015-05-18T13:06:06Z</dcterms:created>
  <dcterms:modified xsi:type="dcterms:W3CDTF">2015-06-09T15:04:17Z</dcterms:modified>
</cp:coreProperties>
</file>