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C3CECF"/>
    <a:srgbClr val="BEC1C2"/>
    <a:srgbClr val="B7C6C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14" y="-1512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2AE84-7644-40CC-93C5-5F0B9CA6986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823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31DE5-2DC6-486C-9943-98E0F84D5D9B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6587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483225" y="427038"/>
            <a:ext cx="1700213" cy="912495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77825" y="427038"/>
            <a:ext cx="4953000" cy="912495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0421-7657-424F-A06E-902D125B4D6E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5448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CA7B5-0EE4-4BBE-B75F-EAAEAF9ED040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289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E6C8-8BD2-4BC6-999C-61B6B9CF6916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523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B0E72-4613-4FFB-8459-97D1CF4F0CAD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320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65D4E-F0DB-4072-84D2-13F4CA2936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453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5684D-80F2-40BB-BBBC-4C275BC4D109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341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A5D55-E03E-46AD-B926-6C3D780DFAFA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970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F399-0551-463F-84D8-FB9AFEAC2451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24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4DEFD-6C25-4A77-9091-FE43F1DF9918}" type="slidenum">
              <a:rPr lang="da-DK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36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7038"/>
            <a:ext cx="680561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75F7DD-C7BD-4AD1-9AAA-4B53938F259F}" type="slidenum">
              <a:rPr lang="da-DK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gjensen.dk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57249" y="4837747"/>
            <a:ext cx="4083048" cy="425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76300">
              <a:defRPr>
                <a:solidFill>
                  <a:schemeClr val="tx1"/>
                </a:solidFill>
                <a:latin typeface="Arial" charset="0"/>
              </a:defRPr>
            </a:lvl1pPr>
            <a:lvl2pPr marL="436563" defTabSz="876300">
              <a:defRPr>
                <a:solidFill>
                  <a:schemeClr val="tx1"/>
                </a:solidFill>
                <a:latin typeface="Arial" charset="0"/>
              </a:defRPr>
            </a:lvl2pPr>
            <a:lvl3pPr marL="876300" defTabSz="876300">
              <a:defRPr>
                <a:solidFill>
                  <a:schemeClr val="tx1"/>
                </a:solidFill>
                <a:latin typeface="Arial" charset="0"/>
              </a:defRPr>
            </a:lvl3pPr>
            <a:lvl4pPr marL="1314450" defTabSz="876300">
              <a:defRPr>
                <a:solidFill>
                  <a:schemeClr val="tx1"/>
                </a:solidFill>
                <a:latin typeface="Arial" charset="0"/>
              </a:defRPr>
            </a:lvl4pPr>
            <a:lvl5pPr marL="1752600" defTabSz="876300">
              <a:defRPr>
                <a:solidFill>
                  <a:schemeClr val="tx1"/>
                </a:solidFill>
                <a:latin typeface="Arial" charset="0"/>
              </a:defRPr>
            </a:lvl5pPr>
            <a:lvl6pPr marL="22098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6670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1242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581400" defTabSz="8763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meter lang stål gangbro</a:t>
            </a: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 Jensen udfører projektet ”Rødovre Port” i totalentreprise. Byggeriet består af i alt 10 bygning og en gangbro over Tårnvej. Bygningerne og tårnene fordeler sig på 534 boliger svarende til ca. 33.360 m² og ca. 4.250 m² erhverv.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 Jensen udfører stålarbejderne som egenproduktion. Arbejdet omfatter levering og montering af en stål-gangbro, som forbinder tårnene på hver sin side af Tårnvej. 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Broelementerne er produceret i Polen, og er blevet samlet på selve byggepladsen, hvor den under montagen hvilede på to stålramme-konstruktioner.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Broen er bygget oven på en eksisterende betonbro. Det var </a:t>
            </a:r>
            <a:r>
              <a:rPr lang="da-DK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oprinde-ligt</a:t>
            </a:r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meningen, at begge tårne skulle stå færdige, inden broen blev etableret, men af hensyn til logistikken blev broen i stedet monteret, da kun det ene af tårnene var bygget.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Montagen var udfordret af den trange plads på den eksisterende betonbro, samt  af logistikken i forhold til trafik under broen og af togbanen som løber lige ved siden af. Det lykkedes at montere elementerne, uden at det blev nødvendigt at stoppe trafikken undervejs.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Broen er 50 meter lang og knap ni meter høj. Stålet vejer samlet godt 109 tons.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Udover gangbroen er der monteret ca. 90 ton HSQ bjælker på Rødovre Port.</a:t>
            </a: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da-DK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a-DK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da-DK" sz="900" dirty="0">
                <a:latin typeface="Verdana" pitchFamily="34" charset="0"/>
              </a:rPr>
            </a:br>
            <a:endParaRPr lang="da-DK" sz="900" dirty="0">
              <a:latin typeface="Verdan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57249" y="552287"/>
            <a:ext cx="2016125" cy="197961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/>
          <a:lstStyle/>
          <a:p>
            <a:pPr>
              <a:spcBef>
                <a:spcPct val="50000"/>
              </a:spcBef>
            </a:pP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br>
              <a:rPr lang="da-DK" sz="14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da-DK" sz="1200" dirty="0">
                <a:solidFill>
                  <a:schemeClr val="bg1"/>
                </a:solidFill>
                <a:latin typeface="Verdana" pitchFamily="34" charset="0"/>
              </a:rPr>
              <a:t>Rødovre Port, stål</a:t>
            </a:r>
            <a:br>
              <a:rPr lang="da-DK" sz="1200" dirty="0">
                <a:solidFill>
                  <a:schemeClr val="bg1"/>
                </a:solidFill>
                <a:latin typeface="Verdana" pitchFamily="34" charset="0"/>
              </a:rPr>
            </a:br>
            <a:endParaRPr lang="da-DK" sz="1400" dirty="0">
              <a:solidFill>
                <a:schemeClr val="bg1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a-DK" sz="1000" dirty="0">
                <a:solidFill>
                  <a:schemeClr val="bg1"/>
                </a:solidFill>
                <a:latin typeface="Verdana" pitchFamily="34" charset="0"/>
              </a:rPr>
              <a:t>Totalentreprise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003800" y="4914900"/>
            <a:ext cx="2016125" cy="3527425"/>
          </a:xfrm>
          <a:prstGeom prst="rect">
            <a:avLst/>
          </a:prstGeom>
          <a:solidFill>
            <a:srgbClr val="C3CE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4000" tIns="90000" rIns="144000" bIns="90000"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Beliggenhed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Rødovre Stationscenter 3, Rødovre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Byggetype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Nybyggeri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Kunde</a:t>
            </a:r>
            <a:br>
              <a:rPr lang="da-DK" sz="700" dirty="0">
                <a:latin typeface="Verdana" pitchFamily="34" charset="0"/>
              </a:rPr>
            </a:br>
            <a:r>
              <a:rPr lang="de-DE" sz="700" dirty="0">
                <a:latin typeface="Verdana" pitchFamily="34" charset="0"/>
              </a:rPr>
              <a:t>Goldman Sachs og Gefion Group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Arkitekt</a:t>
            </a:r>
            <a:br>
              <a:rPr lang="da-DK" sz="700" b="1" dirty="0">
                <a:latin typeface="Verdana" pitchFamily="34" charset="0"/>
              </a:rPr>
            </a:br>
            <a:r>
              <a:rPr lang="da-DK" sz="700" dirty="0" err="1">
                <a:latin typeface="Verdana" pitchFamily="34" charset="0"/>
              </a:rPr>
              <a:t>Arkitema</a:t>
            </a:r>
            <a:r>
              <a:rPr lang="da-DK" sz="700" dirty="0">
                <a:latin typeface="Verdana" pitchFamily="34" charset="0"/>
              </a:rPr>
              <a:t> Architects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Ingeniør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Oluf Jørgensen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Byggeperiode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2019-2022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Entrepriseform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Totalentreprise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Projekt nr</a:t>
            </a:r>
            <a:r>
              <a:rPr lang="da-DK" sz="700" dirty="0">
                <a:latin typeface="Verdana" pitchFamily="34" charset="0"/>
              </a:rPr>
              <a:t>.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130830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da-DK" sz="700" b="1" dirty="0">
                <a:latin typeface="Verdana" pitchFamily="34" charset="0"/>
              </a:rPr>
              <a:t>Kontraktsum 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5,6 mio. DKK, heraf udgør stålarbejderne XX DKK</a:t>
            </a:r>
          </a:p>
        </p:txBody>
      </p:sp>
      <p:pic>
        <p:nvPicPr>
          <p:cNvPr id="2064" name="Picture 16" descr="CGJ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8686800"/>
            <a:ext cx="2016125" cy="40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940300" y="9234488"/>
            <a:ext cx="2016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DK-Fabriksparken 37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2600 Glostrup</a:t>
            </a:r>
          </a:p>
          <a:p>
            <a:pPr>
              <a:spcBef>
                <a:spcPct val="50000"/>
              </a:spcBef>
            </a:pPr>
            <a:r>
              <a:rPr lang="da-DK" sz="700" dirty="0">
                <a:latin typeface="Verdana" pitchFamily="34" charset="0"/>
              </a:rPr>
              <a:t>Tlf: +45 43 44 68 00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  <a:hlinkClick r:id="rId3"/>
              </a:rPr>
              <a:t>info@cgjensen.dk</a:t>
            </a:r>
            <a:br>
              <a:rPr lang="da-DK" sz="700" dirty="0">
                <a:latin typeface="Verdana" pitchFamily="34" charset="0"/>
              </a:rPr>
            </a:br>
            <a:r>
              <a:rPr lang="da-DK" sz="700" dirty="0">
                <a:latin typeface="Verdana" pitchFamily="34" charset="0"/>
              </a:rPr>
              <a:t>www.cgjensen.dk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AA50EF56-D0ED-4443-8544-61AF45A728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2" t="13522" r="3783" b="7536"/>
          <a:stretch/>
        </p:blipFill>
        <p:spPr bwMode="auto">
          <a:xfrm>
            <a:off x="2906440" y="2575240"/>
            <a:ext cx="4113485" cy="2003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8796BF8A-4CD2-4956-B825-B0B54BBCF5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211" t="36056"/>
          <a:stretch/>
        </p:blipFill>
        <p:spPr>
          <a:xfrm>
            <a:off x="2844799" y="2531900"/>
            <a:ext cx="4175126" cy="2046610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8A3AFD95-A874-42C3-A7BB-B026BB67D16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3" b="22146"/>
          <a:stretch/>
        </p:blipFill>
        <p:spPr bwMode="auto">
          <a:xfrm>
            <a:off x="2906439" y="552288"/>
            <a:ext cx="4113486" cy="2022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8F5B7EBD-2EED-451E-80F9-D587755843B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9" r="11177"/>
          <a:stretch/>
        </p:blipFill>
        <p:spPr bwMode="auto">
          <a:xfrm>
            <a:off x="857249" y="2580568"/>
            <a:ext cx="2049189" cy="1997941"/>
          </a:xfrm>
          <a:prstGeom prst="rect">
            <a:avLst/>
          </a:prstGeom>
          <a:noFill/>
          <a:ln>
            <a:noFill/>
          </a:ln>
        </p:spPr>
      </p:pic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2906440" y="450850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828675" y="2550159"/>
            <a:ext cx="6336332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4976813" y="450156"/>
            <a:ext cx="0" cy="431958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308</Words>
  <Application>Microsoft Office PowerPoint</Application>
  <PresentationFormat>Brugerdefineret</PresentationFormat>
  <Paragraphs>34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Verdana</vt:lpstr>
      <vt:lpstr>Standarddesign</vt:lpstr>
      <vt:lpstr>PowerPoint-præsentation</vt:lpstr>
    </vt:vector>
  </TitlesOfParts>
  <Company>Skanska Danmark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NielsenHa</dc:creator>
  <cp:lastModifiedBy>Hanne Nielsen</cp:lastModifiedBy>
  <cp:revision>122</cp:revision>
  <cp:lastPrinted>2020-02-03T08:23:39Z</cp:lastPrinted>
  <dcterms:created xsi:type="dcterms:W3CDTF">2008-01-10T08:55:09Z</dcterms:created>
  <dcterms:modified xsi:type="dcterms:W3CDTF">2021-04-21T09:01:45Z</dcterms:modified>
</cp:coreProperties>
</file>