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0"/>
  </p:sldMasterIdLst>
  <p:notesMasterIdLst>
    <p:notesMasterId r:id="rId13"/>
  </p:notesMasterIdLst>
  <p:handoutMasterIdLst>
    <p:handoutMasterId r:id="rId14"/>
  </p:handoutMasterIdLst>
  <p:sldIdLst>
    <p:sldId id="260" r:id="rId11"/>
    <p:sldId id="257" r:id="rId12"/>
  </p:sldIdLst>
  <p:sldSz cx="12190413" cy="6858000"/>
  <p:notesSz cx="6858000" cy="9144000"/>
  <p:custDataLst>
    <p:tags r:id="rId15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0000"/>
    <a:srgbClr val="E00000"/>
    <a:srgbClr val="000000"/>
    <a:srgbClr val="FFCC00"/>
    <a:srgbClr val="FF6600"/>
    <a:srgbClr val="FF0000"/>
    <a:srgbClr val="FF0099"/>
    <a:srgbClr val="CC33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098" autoAdjust="0"/>
  </p:normalViewPr>
  <p:slideViewPr>
    <p:cSldViewPr showGuides="1">
      <p:cViewPr varScale="1">
        <p:scale>
          <a:sx n="122" d="100"/>
          <a:sy n="122" d="100"/>
        </p:scale>
        <p:origin x="96" y="2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customXml" Target="../customXml/item7.xml"/><Relationship Id="rId12" Type="http://schemas.openxmlformats.org/officeDocument/2006/relationships/slide" Target="slides/slide2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1.xml"/><Relationship Id="rId5" Type="http://schemas.openxmlformats.org/officeDocument/2006/relationships/customXml" Target="../customXml/item5.xml"/><Relationship Id="rId15" Type="http://schemas.openxmlformats.org/officeDocument/2006/relationships/tags" Target="tags/tag1.xml"/><Relationship Id="rId10" Type="http://schemas.openxmlformats.org/officeDocument/2006/relationships/slideMaster" Target="slideMasters/slideMaster1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‹#›</a:t>
            </a:fld>
            <a:endParaRPr lang="da-DK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rgbClr val="E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4" y="79393"/>
            <a:ext cx="720080" cy="703385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0896347" y="548680"/>
            <a:ext cx="122020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IBPSA NORDIC</a:t>
            </a:r>
            <a:endParaRPr lang="en-US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135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103" y="426127"/>
            <a:ext cx="6048672" cy="9727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6103" y="1706328"/>
            <a:ext cx="6048672" cy="454557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92590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2590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058" y="426127"/>
            <a:ext cx="6865740" cy="9727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8058" y="1706328"/>
            <a:ext cx="6865740" cy="454557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6697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6697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  <a:p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 dirty="0"/>
              <a:t>Click to add title one line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 dirty="0"/>
              <a:t>Click to add title one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 dirty="0"/>
              <a:t>Click to add title one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710" y="116632"/>
            <a:ext cx="720080" cy="70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E0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endParaRPr lang="en-GB" dirty="0"/>
          </a:p>
        </p:txBody>
      </p:sp>
      <p:sp>
        <p:nvSpPr>
          <p:cNvPr id="113676" name="text" descr="{&quot;templafy&quot;:{&quot;id&quot;:&quot;2fce62a0-f28a-44e1-a519-0cbe37b25f7a&quot;}}" title="UserProfile.Offices.Workarea_{{DocumentLanguage}}"/>
          <p:cNvSpPr>
            <a:spLocks noChangeArrowheads="1"/>
          </p:cNvSpPr>
          <p:nvPr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en-GB" sz="700" b="1" dirty="0">
                <a:solidFill>
                  <a:schemeClr val="bg1"/>
                </a:solidFill>
                <a:latin typeface="+mn-lt"/>
              </a:rPr>
              <a:t>DTU</a:t>
            </a:r>
          </a:p>
        </p:txBody>
      </p:sp>
      <p:sp>
        <p:nvSpPr>
          <p:cNvPr id="5" name="date" descr="{&quot;templafy&quot;:{&quot;id&quot;:&quot;58465eeb-cfe0-4970-97ec-88179dc0a9c2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251363" y="6541200"/>
            <a:ext cx="1104013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Date</a:t>
            </a:r>
          </a:p>
        </p:txBody>
      </p:sp>
      <p:sp>
        <p:nvSpPr>
          <p:cNvPr id="7" name="text" descr="{&quot;templafy&quot;:{&quot;id&quot;:&quot;5020bdfb-1912-4d6d-a5c3-71b7da283692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GB" sz="700" dirty="0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358EA-4D5B-461F-997D-DE6729900D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8CE6942-A17C-4247-86C6-41FACF7E90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A221E4-1851-497D-90EE-984C711216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1</a:t>
            </a:fld>
            <a:endParaRPr lang="en-GB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3207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2</a:t>
            </a:fld>
            <a:endParaRPr lang="en-GB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79638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3B38FA3B-2246-40E5-A61A-EA1559A3CD76}" vid="{D5F764FD-A73C-4B6C-BF48-3536DEB79AD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TemplafySlideTemplateConfiguration><![CDATA[{"elementsMetadata":[],"enableDocumentContentUpdater":true,"documentContentValidatorConfiguration":{"enableDocumentContentValidator":false,"documentContentValidatorVersion":0},"slideId":"636837486369128185","version":"1.2"}]]></TemplafySlideTemplateConfiguratio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C737E023FA8814B8FAFC758585580F0" ma:contentTypeVersion="13" ma:contentTypeDescription="Opret et nyt dokument." ma:contentTypeScope="" ma:versionID="2be3cf0c2225825e462bc622afd275dc">
  <xsd:schema xmlns:xsd="http://www.w3.org/2001/XMLSchema" xmlns:xs="http://www.w3.org/2001/XMLSchema" xmlns:p="http://schemas.microsoft.com/office/2006/metadata/properties" xmlns:ns3="590467b8-7c49-4d2f-8728-66506e20d5f7" xmlns:ns4="4476fa85-d045-4754-b08e-1a23255828c4" targetNamespace="http://schemas.microsoft.com/office/2006/metadata/properties" ma:root="true" ma:fieldsID="c6671281721b8ae54cfdd60bee70c639" ns3:_="" ns4:_="">
    <xsd:import namespace="590467b8-7c49-4d2f-8728-66506e20d5f7"/>
    <xsd:import namespace="4476fa85-d045-4754-b08e-1a23255828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0467b8-7c49-4d2f-8728-66506e20d5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76fa85-d045-4754-b08e-1a23255828c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TemplafySlideTemplateConfiguration><![CDATA[{"elementsMetadata":[],"enableDocumentContentUpdater":true,"documentContentValidatorConfiguration":{"enableDocumentContentValidator":false,"documentContentValidatorVersion":0},"slideId":"636837486369753289","version":"1.2"}]]></TemplafySlideTemplateConfiguration>
</file>

<file path=customXml/item7.xml><?xml version="1.0" encoding="utf-8"?>
<TemplafyTemplateConfiguration><![CDATA[{"elementsMetadata":[{"type":"shape","id":"2fce62a0-f28a-44e1-a519-0cbe37b25f7a","elementConfiguration":{"binding":"UserProfile.Offices.Workarea_{{DocumentLanguage}}","disableUpdates":false,"type":"text"}},{"type":"shape","id":"58465eeb-cfe0-4970-97ec-88179dc0a9c2","elementConfiguration":{"binding":"Form.Date","format":"{{DateFormats.GeneralDate}}","disableUpdates":false,"type":"date"}},{"type":"shape","id":"5020bdfb-1912-4d6d-a5c3-71b7da283692","elementConfiguration":{"binding":"Form.PresentationTitle","disableUpdates":false,"type":"text"}},{"type":"shape","id":"8d5b95d1-8a23-4044-9620-bf5e7305a170","elementConfiguration":{"binding":"UserProfile.Offices.Workarea_{{DocumentLanguage}}","disableUpdates":false,"type":"text"}},{"type":"shape","id":"79fbb3c3-dd89-47ef-91e9-e0bd2bb0942f","elementConfiguration":{"binding":"Form.Date","format":"{{DateFormats.GeneralDate}}","disableUpdates":false,"type":"date"}},{"type":"shape","id":"5e9447ba-0dff-46ec-ac33-540c046ca40a","elementConfiguration":{"binding":"Form.PresentationTitle","disableUpdates":false,"type":"text"}}],"transformationConfigurations":[{"language":"{{DocumentLanguage}}","disableUpdates":false,"type":"proofingLanguage"}],"enableDocumentContentUpdater":true,"templateName":"DTU Template 16_9 - Corporate red","templateDescription":"","version":"1.2"}]]></TemplafyTemplateConfiguration>
</file>

<file path=customXml/item8.xml><?xml version="1.0" encoding="utf-8"?>
<TemplafyFormConfiguration><![CDATA[{"formFields":[{"required":false,"type":"datePicker","name":"Date","label":"Date","helpTexts":{"prefix":"","postfix":""},"spacing":{},"fullyQualifiedName":"Date"},{"required":false,"placeholder":"","lines":0,"type":"textBox","name":"PresentationTitle","label":"Presentation title","helpTexts":{"prefix":"","postfix":""},"spacing":{},"fullyQualifiedName":"PresentationTitle"}],"formDataEntries":[{"name":"Date","value":"4Xm7d242HGo446IH5nRjQA=="},{"name":"PresentationTitle","value":"ZR/I84ubq+6CkRKNk7nn9w=="}]}]]></TemplafyFormConfiguration>
</file>

<file path=customXml/item9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F4C08C7F-F953-44DE-ACDE-930692BDDB0F}">
  <ds:schemaRefs/>
</ds:datastoreItem>
</file>

<file path=customXml/itemProps2.xml><?xml version="1.0" encoding="utf-8"?>
<ds:datastoreItem xmlns:ds="http://schemas.openxmlformats.org/officeDocument/2006/customXml" ds:itemID="{340B0BA0-5D2B-4B93-9465-99C846C42709}">
  <ds:schemaRefs>
    <ds:schemaRef ds:uri="http://schemas.microsoft.com/office/infopath/2007/PartnerControls"/>
    <ds:schemaRef ds:uri="590467b8-7c49-4d2f-8728-66506e20d5f7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4476fa85-d045-4754-b08e-1a23255828c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7AC260-4E2F-4DB2-92DE-9AB712EB210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1FAAC39-0A3A-4CC2-A9C1-60940B78AE17}">
  <ds:schemaRefs/>
</ds:datastoreItem>
</file>

<file path=customXml/itemProps5.xml><?xml version="1.0" encoding="utf-8"?>
<ds:datastoreItem xmlns:ds="http://schemas.openxmlformats.org/officeDocument/2006/customXml" ds:itemID="{0A9DC600-DBB0-4D39-8793-6D95F62A05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0467b8-7c49-4d2f-8728-66506e20d5f7"/>
    <ds:schemaRef ds:uri="4476fa85-d045-4754-b08e-1a23255828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02E7CCCE-613B-4CED-B813-E473EA1E01B2}">
  <ds:schemaRefs/>
</ds:datastoreItem>
</file>

<file path=customXml/itemProps7.xml><?xml version="1.0" encoding="utf-8"?>
<ds:datastoreItem xmlns:ds="http://schemas.openxmlformats.org/officeDocument/2006/customXml" ds:itemID="{1334258C-C3E7-4029-A615-C886A240FB15}">
  <ds:schemaRefs/>
</ds:datastoreItem>
</file>

<file path=customXml/itemProps8.xml><?xml version="1.0" encoding="utf-8"?>
<ds:datastoreItem xmlns:ds="http://schemas.openxmlformats.org/officeDocument/2006/customXml" ds:itemID="{05DC2B94-7C1B-4C14-83B0-9CD2A82C27E0}">
  <ds:schemaRefs/>
</ds:datastoreItem>
</file>

<file path=customXml/itemProps9.xml><?xml version="1.0" encoding="utf-8"?>
<ds:datastoreItem xmlns:ds="http://schemas.openxmlformats.org/officeDocument/2006/customXml" ds:itemID="{56C8BFB2-A911-4310-9D4A-421D773FAFA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38</TotalTime>
  <Words>2</Words>
  <Application>Microsoft Office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Arial Narrow</vt:lpstr>
      <vt:lpstr>Verdana</vt:lpstr>
      <vt:lpstr>Blank</vt:lpstr>
      <vt:lpstr>PowerPoint Presentation</vt:lpstr>
      <vt:lpstr>PowerPoint Presentation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Mandana Sarey Khanie</dc:creator>
  <cp:lastModifiedBy>Mandana Sarey Khanie</cp:lastModifiedBy>
  <cp:revision>5</cp:revision>
  <dcterms:created xsi:type="dcterms:W3CDTF">2022-08-02T12:09:15Z</dcterms:created>
  <dcterms:modified xsi:type="dcterms:W3CDTF">2022-08-05T09:44:46Z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636784030496976655</vt:lpwstr>
  </property>
  <property fmtid="{D5CDD505-2E9C-101B-9397-08002B2CF9AE}" pid="5" name="TemplafyUserProfileId">
    <vt:lpwstr>636838302414865013</vt:lpwstr>
  </property>
  <property fmtid="{D5CDD505-2E9C-101B-9397-08002B2CF9AE}" pid="6" name="TemplafyLanguageCode">
    <vt:lpwstr>en-GB</vt:lpwstr>
  </property>
  <property fmtid="{D5CDD505-2E9C-101B-9397-08002B2CF9AE}" pid="7" name="ContentTypeId">
    <vt:lpwstr>0x0101003C737E023FA8814B8FAFC758585580F0</vt:lpwstr>
  </property>
</Properties>
</file>