
<file path=[Content_Types].xml><?xml version="1.0" encoding="utf-8"?>
<Types xmlns="http://schemas.openxmlformats.org/package/2006/content-types">
  <Default Extension="emf" ContentType="image/x-emf"/>
  <Default Extension="jpeg" ContentType="image/jpeg"/>
  <Default Extension="jpg" ContentType="image/jpe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notesSlides/notesSlide8.xml" ContentType="application/vnd.openxmlformats-officedocument.presentationml.notesSlid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notesSlides/notesSlide9.xml" ContentType="application/vnd.openxmlformats-officedocument.presentationml.notesSlid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notesSlides/notesSlide10.xml" ContentType="application/vnd.openxmlformats-officedocument.presentationml.notesSlid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notesSlides/notesSlide11.xml" ContentType="application/vnd.openxmlformats-officedocument.presentationml.notesSlid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theme/themeOverride1.xml" ContentType="application/vnd.openxmlformats-officedocument.themeOverride+xml"/>
  <Override PartName="/ppt/charts/chart6.xml" ContentType="application/vnd.openxmlformats-officedocument.drawingml.chart+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charts/chart7.xml" ContentType="application/vnd.openxmlformats-officedocument.drawingml.chart+xml"/>
  <Override PartName="/ppt/charts/style6.xml" ContentType="application/vnd.ms-office.chartstyle+xml"/>
  <Override PartName="/ppt/charts/colors6.xml" ContentType="application/vnd.ms-office.chartcolorstyle+xml"/>
  <Override PartName="/ppt/notesSlides/notesSlide16.xml" ContentType="application/vnd.openxmlformats-officedocument.presentationml.notesSlide+xml"/>
  <Override PartName="/ppt/charts/chart8.xml" ContentType="application/vnd.openxmlformats-officedocument.drawingml.chart+xml"/>
  <Override PartName="/ppt/charts/style7.xml" ContentType="application/vnd.ms-office.chartstyle+xml"/>
  <Override PartName="/ppt/charts/colors7.xml" ContentType="application/vnd.ms-office.chartcolorstyle+xml"/>
  <Override PartName="/ppt/charts/chart9.xml" ContentType="application/vnd.openxmlformats-officedocument.drawingml.chart+xml"/>
  <Override PartName="/ppt/charts/style8.xml" ContentType="application/vnd.ms-office.chartstyle+xml"/>
  <Override PartName="/ppt/charts/colors8.xml" ContentType="application/vnd.ms-office.chartcolorstyle+xml"/>
  <Override PartName="/ppt/notesSlides/notesSlide17.xml" ContentType="application/vnd.openxmlformats-officedocument.presentationml.notesSlide+xml"/>
  <Override PartName="/ppt/charts/chart10.xml" ContentType="application/vnd.openxmlformats-officedocument.drawingml.chart+xml"/>
  <Override PartName="/ppt/charts/style9.xml" ContentType="application/vnd.ms-office.chartstyle+xml"/>
  <Override PartName="/ppt/charts/colors9.xml" ContentType="application/vnd.ms-office.chartcolorstyle+xml"/>
  <Override PartName="/ppt/charts/chart11.xml" ContentType="application/vnd.openxmlformats-officedocument.drawingml.chart+xml"/>
  <Override PartName="/ppt/charts/style10.xml" ContentType="application/vnd.ms-office.chartstyle+xml"/>
  <Override PartName="/ppt/charts/colors10.xml" ContentType="application/vnd.ms-office.chartcolorstyle+xml"/>
  <Override PartName="/ppt/notesSlides/notesSlide18.xml" ContentType="application/vnd.openxmlformats-officedocument.presentationml.notesSlide+xml"/>
  <Override PartName="/ppt/charts/chart12.xml" ContentType="application/vnd.openxmlformats-officedocument.drawingml.chart+xml"/>
  <Override PartName="/ppt/charts/style11.xml" ContentType="application/vnd.ms-office.chartstyle+xml"/>
  <Override PartName="/ppt/charts/colors11.xml" ContentType="application/vnd.ms-office.chartcolorstyle+xml"/>
  <Override PartName="/ppt/charts/chart13.xml" ContentType="application/vnd.openxmlformats-officedocument.drawingml.chart+xml"/>
  <Override PartName="/ppt/charts/style12.xml" ContentType="application/vnd.ms-office.chartstyle+xml"/>
  <Override PartName="/ppt/charts/colors12.xml" ContentType="application/vnd.ms-office.chartcolorstyl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997" r:id="rId1"/>
    <p:sldMasterId id="2147483648" r:id="rId2"/>
  </p:sldMasterIdLst>
  <p:notesMasterIdLst>
    <p:notesMasterId r:id="rId29"/>
  </p:notesMasterIdLst>
  <p:handoutMasterIdLst>
    <p:handoutMasterId r:id="rId30"/>
  </p:handoutMasterIdLst>
  <p:sldIdLst>
    <p:sldId id="260" r:id="rId3"/>
    <p:sldId id="296" r:id="rId4"/>
    <p:sldId id="282" r:id="rId5"/>
    <p:sldId id="284" r:id="rId6"/>
    <p:sldId id="285" r:id="rId7"/>
    <p:sldId id="281" r:id="rId8"/>
    <p:sldId id="286" r:id="rId9"/>
    <p:sldId id="280" r:id="rId10"/>
    <p:sldId id="277" r:id="rId11"/>
    <p:sldId id="278" r:id="rId12"/>
    <p:sldId id="279" r:id="rId13"/>
    <p:sldId id="273" r:id="rId14"/>
    <p:sldId id="272" r:id="rId15"/>
    <p:sldId id="267" r:id="rId16"/>
    <p:sldId id="298" r:id="rId17"/>
    <p:sldId id="287" r:id="rId18"/>
    <p:sldId id="292" r:id="rId19"/>
    <p:sldId id="294" r:id="rId20"/>
    <p:sldId id="301" r:id="rId21"/>
    <p:sldId id="288" r:id="rId22"/>
    <p:sldId id="293" r:id="rId23"/>
    <p:sldId id="297" r:id="rId24"/>
    <p:sldId id="291" r:id="rId25"/>
    <p:sldId id="300" r:id="rId26"/>
    <p:sldId id="299" r:id="rId27"/>
    <p:sldId id="270" r:id="rId28"/>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A9E28C"/>
    <a:srgbClr val="97D7BA"/>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8E9E6FED-C649-44FB-B1AD-BACB174C3712}" v="143" dt="2023-10-05T07:37:21.916"/>
  </p1510:revLst>
</p1510:revInfo>
</file>

<file path=ppt/tableStyles.xml><?xml version="1.0" encoding="utf-8"?>
<a:tblStyleLst xmlns:a="http://schemas.openxmlformats.org/drawingml/2006/main" def="{5C22544A-7EE6-4342-B048-85BDC9FD1C3A}">
  <a:tblStyle styleId="{5C22544A-7EE6-4342-B048-85BDC9FD1C3A}" styleName="Mellemlayout 2 - Markering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69012ECD-51FC-41F1-AA8D-1B2483CD663E}" styleName="Lyst layout 2 - Markering 1">
    <a:wholeTbl>
      <a:tcTxStyle>
        <a:fontRef idx="minor">
          <a:scrgbClr r="0" g="0" b="0"/>
        </a:fontRef>
        <a:schemeClr val="tx1"/>
      </a:tcTxStyle>
      <a:tcStyle>
        <a:tcBdr>
          <a:left>
            <a:lnRef idx="1">
              <a:schemeClr val="accent1"/>
            </a:lnRef>
          </a:left>
          <a:right>
            <a:lnRef idx="1">
              <a:schemeClr val="accent1"/>
            </a:lnRef>
          </a:right>
          <a:top>
            <a:lnRef idx="1">
              <a:schemeClr val="accent1"/>
            </a:lnRef>
          </a:top>
          <a:bottom>
            <a:lnRef idx="1">
              <a:schemeClr val="accent1"/>
            </a:lnRef>
          </a:bottom>
          <a:insideH>
            <a:ln>
              <a:noFill/>
            </a:ln>
          </a:insideH>
          <a:insideV>
            <a:ln>
              <a:noFill/>
            </a:ln>
          </a:insideV>
        </a:tcBdr>
        <a:fill>
          <a:noFill/>
        </a:fill>
      </a:tcStyle>
    </a:wholeTbl>
    <a:band1H>
      <a:tcStyle>
        <a:tcBdr>
          <a:top>
            <a:lnRef idx="1">
              <a:schemeClr val="accent1"/>
            </a:lnRef>
          </a:top>
          <a:bottom>
            <a:lnRef idx="1">
              <a:schemeClr val="accent1"/>
            </a:lnRef>
          </a:bottom>
        </a:tcBdr>
      </a:tcStyle>
    </a:band1H>
    <a:band1V>
      <a:tcStyle>
        <a:tcBdr>
          <a:left>
            <a:lnRef idx="1">
              <a:schemeClr val="accent1"/>
            </a:lnRef>
          </a:left>
          <a:right>
            <a:lnRef idx="1">
              <a:schemeClr val="accent1"/>
            </a:lnRef>
          </a:right>
        </a:tcBdr>
      </a:tcStyle>
    </a:band1V>
    <a:band2V>
      <a:tcStyle>
        <a:tcBdr>
          <a:left>
            <a:lnRef idx="1">
              <a:schemeClr val="accent1"/>
            </a:lnRef>
          </a:left>
          <a:right>
            <a:lnRef idx="1">
              <a:schemeClr val="accent1"/>
            </a:lnRef>
          </a:right>
        </a:tcBdr>
      </a:tcStyle>
    </a:band2V>
    <a:lastCol>
      <a:tcTxStyle b="on"/>
      <a:tcStyle>
        <a:tcBdr/>
      </a:tcStyle>
    </a:lastCol>
    <a:firstCol>
      <a:tcTxStyle b="on"/>
      <a:tcStyle>
        <a:tcBdr/>
      </a:tcStyle>
    </a:firstCol>
    <a:lastRow>
      <a:tcTxStyle b="on"/>
      <a:tcStyle>
        <a:tcBdr>
          <a:top>
            <a:ln w="50800" cmpd="dbl">
              <a:solidFill>
                <a:schemeClr val="accent1"/>
              </a:solidFill>
            </a:ln>
          </a:top>
        </a:tcBdr>
      </a:tcStyle>
    </a:lastRow>
    <a:firstRow>
      <a:tcTxStyle b="on">
        <a:fontRef idx="minor">
          <a:scrgbClr r="0" g="0" b="0"/>
        </a:fontRef>
        <a:schemeClr val="bg1"/>
      </a:tcTxStyle>
      <a:tcStyle>
        <a:tcBdr/>
        <a:fillRef idx="1">
          <a:schemeClr val="accent1"/>
        </a:fillRef>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831" autoAdjust="0"/>
    <p:restoredTop sz="81092" autoAdjust="0"/>
  </p:normalViewPr>
  <p:slideViewPr>
    <p:cSldViewPr>
      <p:cViewPr varScale="1">
        <p:scale>
          <a:sx n="45" d="100"/>
          <a:sy n="45" d="100"/>
        </p:scale>
        <p:origin x="638" y="43"/>
      </p:cViewPr>
      <p:guideLst>
        <p:guide orient="horz" pos="2160"/>
        <p:guide pos="3840"/>
      </p:guideLst>
    </p:cSldViewPr>
  </p:slideViewPr>
  <p:outlineViewPr>
    <p:cViewPr>
      <p:scale>
        <a:sx n="33" d="100"/>
        <a:sy n="33" d="100"/>
      </p:scale>
      <p:origin x="0" y="0"/>
    </p:cViewPr>
  </p:outlineViewPr>
  <p:notesTextViewPr>
    <p:cViewPr>
      <p:scale>
        <a:sx n="3" d="2"/>
        <a:sy n="3" d="2"/>
      </p:scale>
      <p:origin x="0" y="0"/>
    </p:cViewPr>
  </p:notesTextViewPr>
  <p:notesViewPr>
    <p:cSldViewPr>
      <p:cViewPr varScale="1">
        <p:scale>
          <a:sx n="87" d="100"/>
          <a:sy n="87" d="100"/>
        </p:scale>
        <p:origin x="3840" y="66"/>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 Type="http://schemas.openxmlformats.org/officeDocument/2006/relationships/slide" Target="slides/slide1.xml"/><Relationship Id="rId21" Type="http://schemas.openxmlformats.org/officeDocument/2006/relationships/slide" Target="slides/slide19.xml"/><Relationship Id="rId34" Type="http://schemas.openxmlformats.org/officeDocument/2006/relationships/tableStyles" Target="tableStyles.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theme" Target="theme/theme1.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viewProps" Target="viewProps.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microsoft.com/office/2015/10/relationships/revisionInfo" Target="revisionInfo.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presProps" Target="presProps.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handoutMaster" Target="handoutMasters/handoutMaster1.xml"/><Relationship Id="rId35" Type="http://schemas.microsoft.com/office/2016/11/relationships/changesInfo" Target="changesInfos/changesInfo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Astrid Staffe" userId="97785e16-4ed9-4f3c-a8f7-dc9a1f7abd61" providerId="ADAL" clId="{8E9E6FED-C649-44FB-B1AD-BACB174C3712}"/>
    <pc:docChg chg="undo redo custSel addSld delSld modSld sldOrd">
      <pc:chgData name="Astrid Staffe" userId="97785e16-4ed9-4f3c-a8f7-dc9a1f7abd61" providerId="ADAL" clId="{8E9E6FED-C649-44FB-B1AD-BACB174C3712}" dt="2023-10-07T07:42:31.842" v="2613" actId="478"/>
      <pc:docMkLst>
        <pc:docMk/>
      </pc:docMkLst>
      <pc:sldChg chg="delSp modSp mod">
        <pc:chgData name="Astrid Staffe" userId="97785e16-4ed9-4f3c-a8f7-dc9a1f7abd61" providerId="ADAL" clId="{8E9E6FED-C649-44FB-B1AD-BACB174C3712}" dt="2023-10-07T07:42:31.842" v="2613" actId="478"/>
        <pc:sldMkLst>
          <pc:docMk/>
          <pc:sldMk cId="1507675263" sldId="260"/>
        </pc:sldMkLst>
        <pc:spChg chg="mod">
          <ac:chgData name="Astrid Staffe" userId="97785e16-4ed9-4f3c-a8f7-dc9a1f7abd61" providerId="ADAL" clId="{8E9E6FED-C649-44FB-B1AD-BACB174C3712}" dt="2023-09-25T11:19:33.964" v="653" actId="20577"/>
          <ac:spMkLst>
            <pc:docMk/>
            <pc:sldMk cId="1507675263" sldId="260"/>
            <ac:spMk id="6" creationId="{CB445E41-CE25-0F5F-684B-B8757CD20778}"/>
          </ac:spMkLst>
        </pc:spChg>
        <pc:spChg chg="mod">
          <ac:chgData name="Astrid Staffe" userId="97785e16-4ed9-4f3c-a8f7-dc9a1f7abd61" providerId="ADAL" clId="{8E9E6FED-C649-44FB-B1AD-BACB174C3712}" dt="2023-09-25T11:18:51.731" v="639" actId="20577"/>
          <ac:spMkLst>
            <pc:docMk/>
            <pc:sldMk cId="1507675263" sldId="260"/>
            <ac:spMk id="8" creationId="{88E7D089-2FCC-439D-A49B-E1CD823E0B12}"/>
          </ac:spMkLst>
        </pc:spChg>
        <pc:picChg chg="del mod">
          <ac:chgData name="Astrid Staffe" userId="97785e16-4ed9-4f3c-a8f7-dc9a1f7abd61" providerId="ADAL" clId="{8E9E6FED-C649-44FB-B1AD-BACB174C3712}" dt="2023-10-07T07:42:31.842" v="2613" actId="478"/>
          <ac:picMkLst>
            <pc:docMk/>
            <pc:sldMk cId="1507675263" sldId="260"/>
            <ac:picMk id="3" creationId="{4909770C-D570-45FE-9D07-93B4B85F0A75}"/>
          </ac:picMkLst>
        </pc:picChg>
      </pc:sldChg>
      <pc:sldChg chg="addSp delSp modSp mod modNotesTx">
        <pc:chgData name="Astrid Staffe" userId="97785e16-4ed9-4f3c-a8f7-dc9a1f7abd61" providerId="ADAL" clId="{8E9E6FED-C649-44FB-B1AD-BACB174C3712}" dt="2023-10-05T07:20:39.686" v="2510" actId="20577"/>
        <pc:sldMkLst>
          <pc:docMk/>
          <pc:sldMk cId="542406675" sldId="267"/>
        </pc:sldMkLst>
        <pc:spChg chg="add mod">
          <ac:chgData name="Astrid Staffe" userId="97785e16-4ed9-4f3c-a8f7-dc9a1f7abd61" providerId="ADAL" clId="{8E9E6FED-C649-44FB-B1AD-BACB174C3712}" dt="2023-10-04T13:09:27.610" v="2502" actId="255"/>
          <ac:spMkLst>
            <pc:docMk/>
            <pc:sldMk cId="542406675" sldId="267"/>
            <ac:spMk id="4" creationId="{FAEBD742-84CB-0C03-7D3D-05FB2117D0BC}"/>
          </ac:spMkLst>
        </pc:spChg>
        <pc:picChg chg="add mod">
          <ac:chgData name="Astrid Staffe" userId="97785e16-4ed9-4f3c-a8f7-dc9a1f7abd61" providerId="ADAL" clId="{8E9E6FED-C649-44FB-B1AD-BACB174C3712}" dt="2023-10-04T13:08:32.065" v="2481" actId="1076"/>
          <ac:picMkLst>
            <pc:docMk/>
            <pc:sldMk cId="542406675" sldId="267"/>
            <ac:picMk id="5" creationId="{F5B44396-3A75-A292-C1D5-1FD8A79E82F5}"/>
          </ac:picMkLst>
        </pc:picChg>
        <pc:picChg chg="del">
          <ac:chgData name="Astrid Staffe" userId="97785e16-4ed9-4f3c-a8f7-dc9a1f7abd61" providerId="ADAL" clId="{8E9E6FED-C649-44FB-B1AD-BACB174C3712}" dt="2023-09-25T11:42:23.898" v="1185" actId="478"/>
          <ac:picMkLst>
            <pc:docMk/>
            <pc:sldMk cId="542406675" sldId="267"/>
            <ac:picMk id="6" creationId="{E0879A68-CC0E-B638-1329-77E5F0C7CFBF}"/>
          </ac:picMkLst>
        </pc:picChg>
      </pc:sldChg>
      <pc:sldChg chg="addSp delSp modSp mod modNotesTx">
        <pc:chgData name="Astrid Staffe" userId="97785e16-4ed9-4f3c-a8f7-dc9a1f7abd61" providerId="ADAL" clId="{8E9E6FED-C649-44FB-B1AD-BACB174C3712}" dt="2023-10-04T12:06:05.597" v="2432" actId="20577"/>
        <pc:sldMkLst>
          <pc:docMk/>
          <pc:sldMk cId="1179338800" sldId="270"/>
        </pc:sldMkLst>
        <pc:picChg chg="add mod">
          <ac:chgData name="Astrid Staffe" userId="97785e16-4ed9-4f3c-a8f7-dc9a1f7abd61" providerId="ADAL" clId="{8E9E6FED-C649-44FB-B1AD-BACB174C3712}" dt="2023-09-25T12:42:07.653" v="1615" actId="1076"/>
          <ac:picMkLst>
            <pc:docMk/>
            <pc:sldMk cId="1179338800" sldId="270"/>
            <ac:picMk id="4" creationId="{98642744-A053-1FC5-5F80-5EB9497FBBA5}"/>
          </ac:picMkLst>
        </pc:picChg>
        <pc:picChg chg="del">
          <ac:chgData name="Astrid Staffe" userId="97785e16-4ed9-4f3c-a8f7-dc9a1f7abd61" providerId="ADAL" clId="{8E9E6FED-C649-44FB-B1AD-BACB174C3712}" dt="2023-09-25T12:41:41.464" v="1610" actId="478"/>
          <ac:picMkLst>
            <pc:docMk/>
            <pc:sldMk cId="1179338800" sldId="270"/>
            <ac:picMk id="12" creationId="{59DC417B-8621-97D7-AA24-B96A23571A48}"/>
          </ac:picMkLst>
        </pc:picChg>
      </pc:sldChg>
      <pc:sldChg chg="addSp modSp mod modNotesTx">
        <pc:chgData name="Astrid Staffe" userId="97785e16-4ed9-4f3c-a8f7-dc9a1f7abd61" providerId="ADAL" clId="{8E9E6FED-C649-44FB-B1AD-BACB174C3712}" dt="2023-09-22T12:46:39.983" v="570" actId="20577"/>
        <pc:sldMkLst>
          <pc:docMk/>
          <pc:sldMk cId="2057113327" sldId="272"/>
        </pc:sldMkLst>
        <pc:graphicFrameChg chg="add mod">
          <ac:chgData name="Astrid Staffe" userId="97785e16-4ed9-4f3c-a8f7-dc9a1f7abd61" providerId="ADAL" clId="{8E9E6FED-C649-44FB-B1AD-BACB174C3712}" dt="2023-09-22T12:46:27.176" v="564"/>
          <ac:graphicFrameMkLst>
            <pc:docMk/>
            <pc:sldMk cId="2057113327" sldId="272"/>
            <ac:graphicFrameMk id="5" creationId="{1D3EE6E4-AD62-DFA1-0B55-C224D79DA881}"/>
          </ac:graphicFrameMkLst>
        </pc:graphicFrameChg>
      </pc:sldChg>
      <pc:sldChg chg="addSp delSp modSp mod">
        <pc:chgData name="Astrid Staffe" userId="97785e16-4ed9-4f3c-a8f7-dc9a1f7abd61" providerId="ADAL" clId="{8E9E6FED-C649-44FB-B1AD-BACB174C3712}" dt="2023-09-22T10:48:51.224" v="23" actId="255"/>
        <pc:sldMkLst>
          <pc:docMk/>
          <pc:sldMk cId="3148146176" sldId="273"/>
        </pc:sldMkLst>
        <pc:spChg chg="add mod">
          <ac:chgData name="Astrid Staffe" userId="97785e16-4ed9-4f3c-a8f7-dc9a1f7abd61" providerId="ADAL" clId="{8E9E6FED-C649-44FB-B1AD-BACB174C3712}" dt="2023-09-22T10:48:51.224" v="23" actId="255"/>
          <ac:spMkLst>
            <pc:docMk/>
            <pc:sldMk cId="3148146176" sldId="273"/>
            <ac:spMk id="5" creationId="{BCB173E0-1DBC-2CD4-4307-AA5C049DC920}"/>
          </ac:spMkLst>
        </pc:spChg>
        <pc:graphicFrameChg chg="del">
          <ac:chgData name="Astrid Staffe" userId="97785e16-4ed9-4f3c-a8f7-dc9a1f7abd61" providerId="ADAL" clId="{8E9E6FED-C649-44FB-B1AD-BACB174C3712}" dt="2023-09-22T10:47:26.086" v="0" actId="478"/>
          <ac:graphicFrameMkLst>
            <pc:docMk/>
            <pc:sldMk cId="3148146176" sldId="273"/>
            <ac:graphicFrameMk id="2" creationId="{92B8EDB4-D240-DB0B-4BD5-9ADB835BF3F5}"/>
          </ac:graphicFrameMkLst>
        </pc:graphicFrameChg>
        <pc:graphicFrameChg chg="add mod">
          <ac:chgData name="Astrid Staffe" userId="97785e16-4ed9-4f3c-a8f7-dc9a1f7abd61" providerId="ADAL" clId="{8E9E6FED-C649-44FB-B1AD-BACB174C3712}" dt="2023-09-22T10:48:02.814" v="7" actId="255"/>
          <ac:graphicFrameMkLst>
            <pc:docMk/>
            <pc:sldMk cId="3148146176" sldId="273"/>
            <ac:graphicFrameMk id="4" creationId="{5CF7DF5F-58E3-4404-E265-8E68F87CA065}"/>
          </ac:graphicFrameMkLst>
        </pc:graphicFrameChg>
      </pc:sldChg>
      <pc:sldChg chg="modNotesTx">
        <pc:chgData name="Astrid Staffe" userId="97785e16-4ed9-4f3c-a8f7-dc9a1f7abd61" providerId="ADAL" clId="{8E9E6FED-C649-44FB-B1AD-BACB174C3712}" dt="2023-09-25T11:33:52.395" v="901" actId="20577"/>
        <pc:sldMkLst>
          <pc:docMk/>
          <pc:sldMk cId="1245465075" sldId="277"/>
        </pc:sldMkLst>
      </pc:sldChg>
      <pc:sldChg chg="modNotesTx">
        <pc:chgData name="Astrid Staffe" userId="97785e16-4ed9-4f3c-a8f7-dc9a1f7abd61" providerId="ADAL" clId="{8E9E6FED-C649-44FB-B1AD-BACB174C3712}" dt="2023-09-25T11:34:58.498" v="1048" actId="20577"/>
        <pc:sldMkLst>
          <pc:docMk/>
          <pc:sldMk cId="1565151714" sldId="278"/>
        </pc:sldMkLst>
      </pc:sldChg>
      <pc:sldChg chg="modNotesTx">
        <pc:chgData name="Astrid Staffe" userId="97785e16-4ed9-4f3c-a8f7-dc9a1f7abd61" providerId="ADAL" clId="{8E9E6FED-C649-44FB-B1AD-BACB174C3712}" dt="2023-09-25T11:36:08.678" v="1182" actId="20577"/>
        <pc:sldMkLst>
          <pc:docMk/>
          <pc:sldMk cId="1319411184" sldId="279"/>
        </pc:sldMkLst>
      </pc:sldChg>
      <pc:sldChg chg="addSp delSp modSp mod modNotesTx">
        <pc:chgData name="Astrid Staffe" userId="97785e16-4ed9-4f3c-a8f7-dc9a1f7abd61" providerId="ADAL" clId="{8E9E6FED-C649-44FB-B1AD-BACB174C3712}" dt="2023-10-04T12:42:46.945" v="2480" actId="115"/>
        <pc:sldMkLst>
          <pc:docMk/>
          <pc:sldMk cId="962044006" sldId="281"/>
        </pc:sldMkLst>
        <pc:spChg chg="mod">
          <ac:chgData name="Astrid Staffe" userId="97785e16-4ed9-4f3c-a8f7-dc9a1f7abd61" providerId="ADAL" clId="{8E9E6FED-C649-44FB-B1AD-BACB174C3712}" dt="2023-09-25T13:00:18.599" v="1908" actId="27636"/>
          <ac:spMkLst>
            <pc:docMk/>
            <pc:sldMk cId="962044006" sldId="281"/>
            <ac:spMk id="3" creationId="{00000000-0000-0000-0000-000000000000}"/>
          </ac:spMkLst>
        </pc:spChg>
        <pc:spChg chg="add mod">
          <ac:chgData name="Astrid Staffe" userId="97785e16-4ed9-4f3c-a8f7-dc9a1f7abd61" providerId="ADAL" clId="{8E9E6FED-C649-44FB-B1AD-BACB174C3712}" dt="2023-09-25T11:28:50.766" v="741"/>
          <ac:spMkLst>
            <pc:docMk/>
            <pc:sldMk cId="962044006" sldId="281"/>
            <ac:spMk id="6" creationId="{7A25D380-DF1B-810E-B0D8-CE694EAAC809}"/>
          </ac:spMkLst>
        </pc:spChg>
        <pc:spChg chg="add mod">
          <ac:chgData name="Astrid Staffe" userId="97785e16-4ed9-4f3c-a8f7-dc9a1f7abd61" providerId="ADAL" clId="{8E9E6FED-C649-44FB-B1AD-BACB174C3712}" dt="2023-09-25T11:30:04.868" v="770" actId="1076"/>
          <ac:spMkLst>
            <pc:docMk/>
            <pc:sldMk cId="962044006" sldId="281"/>
            <ac:spMk id="8" creationId="{509D8290-262C-69E0-EF36-C9A4152D06DE}"/>
          </ac:spMkLst>
        </pc:spChg>
        <pc:spChg chg="add mod">
          <ac:chgData name="Astrid Staffe" userId="97785e16-4ed9-4f3c-a8f7-dc9a1f7abd61" providerId="ADAL" clId="{8E9E6FED-C649-44FB-B1AD-BACB174C3712}" dt="2023-09-25T11:29:51.312" v="767" actId="255"/>
          <ac:spMkLst>
            <pc:docMk/>
            <pc:sldMk cId="962044006" sldId="281"/>
            <ac:spMk id="9" creationId="{A9C7D415-A4BD-1ACF-9D60-799D1432B01E}"/>
          </ac:spMkLst>
        </pc:spChg>
        <pc:picChg chg="add del mod">
          <ac:chgData name="Astrid Staffe" userId="97785e16-4ed9-4f3c-a8f7-dc9a1f7abd61" providerId="ADAL" clId="{8E9E6FED-C649-44FB-B1AD-BACB174C3712}" dt="2023-09-25T11:27:32.700" v="732" actId="478"/>
          <ac:picMkLst>
            <pc:docMk/>
            <pc:sldMk cId="962044006" sldId="281"/>
            <ac:picMk id="5" creationId="{CF2E4BA5-EBEE-1B09-AD3D-4B9FF65343DD}"/>
          </ac:picMkLst>
        </pc:picChg>
        <pc:picChg chg="del">
          <ac:chgData name="Astrid Staffe" userId="97785e16-4ed9-4f3c-a8f7-dc9a1f7abd61" providerId="ADAL" clId="{8E9E6FED-C649-44FB-B1AD-BACB174C3712}" dt="2023-09-25T11:26:23.959" v="728" actId="478"/>
          <ac:picMkLst>
            <pc:docMk/>
            <pc:sldMk cId="962044006" sldId="281"/>
            <ac:picMk id="7" creationId="{BCB7C502-92F5-7C57-8944-8867B8E64ADC}"/>
          </ac:picMkLst>
        </pc:picChg>
      </pc:sldChg>
      <pc:sldChg chg="addSp delSp modSp del mod addAnim delAnim modAnim">
        <pc:chgData name="Astrid Staffe" userId="97785e16-4ed9-4f3c-a8f7-dc9a1f7abd61" providerId="ADAL" clId="{8E9E6FED-C649-44FB-B1AD-BACB174C3712}" dt="2023-09-25T11:30:16.462" v="771" actId="2696"/>
        <pc:sldMkLst>
          <pc:docMk/>
          <pc:sldMk cId="904341142" sldId="283"/>
        </pc:sldMkLst>
        <pc:spChg chg="mod">
          <ac:chgData name="Astrid Staffe" userId="97785e16-4ed9-4f3c-a8f7-dc9a1f7abd61" providerId="ADAL" clId="{8E9E6FED-C649-44FB-B1AD-BACB174C3712}" dt="2023-09-25T11:25:13.001" v="723" actId="20577"/>
          <ac:spMkLst>
            <pc:docMk/>
            <pc:sldMk cId="904341142" sldId="283"/>
            <ac:spMk id="2" creationId="{00000000-0000-0000-0000-000000000000}"/>
          </ac:spMkLst>
        </pc:spChg>
        <pc:spChg chg="add del">
          <ac:chgData name="Astrid Staffe" userId="97785e16-4ed9-4f3c-a8f7-dc9a1f7abd61" providerId="ADAL" clId="{8E9E6FED-C649-44FB-B1AD-BACB174C3712}" dt="2023-09-25T11:25:18.681" v="726" actId="478"/>
          <ac:spMkLst>
            <pc:docMk/>
            <pc:sldMk cId="904341142" sldId="283"/>
            <ac:spMk id="7" creationId="{163A1D0B-3957-D8D3-B9A7-2CD142107A91}"/>
          </ac:spMkLst>
        </pc:spChg>
        <pc:spChg chg="mod">
          <ac:chgData name="Astrid Staffe" userId="97785e16-4ed9-4f3c-a8f7-dc9a1f7abd61" providerId="ADAL" clId="{8E9E6FED-C649-44FB-B1AD-BACB174C3712}" dt="2023-09-25T11:25:23.045" v="727" actId="6549"/>
          <ac:spMkLst>
            <pc:docMk/>
            <pc:sldMk cId="904341142" sldId="283"/>
            <ac:spMk id="8" creationId="{E8A441DB-0A8E-9E42-076C-7C3910E81525}"/>
          </ac:spMkLst>
        </pc:spChg>
        <pc:spChg chg="del mod">
          <ac:chgData name="Astrid Staffe" userId="97785e16-4ed9-4f3c-a8f7-dc9a1f7abd61" providerId="ADAL" clId="{8E9E6FED-C649-44FB-B1AD-BACB174C3712}" dt="2023-09-25T11:25:17.277" v="725" actId="478"/>
          <ac:spMkLst>
            <pc:docMk/>
            <pc:sldMk cId="904341142" sldId="283"/>
            <ac:spMk id="9" creationId="{B29C2945-2FC7-F7E9-8FC1-DE4B0093CF87}"/>
          </ac:spMkLst>
        </pc:spChg>
      </pc:sldChg>
      <pc:sldChg chg="modSp mod modAnim">
        <pc:chgData name="Astrid Staffe" userId="97785e16-4ed9-4f3c-a8f7-dc9a1f7abd61" providerId="ADAL" clId="{8E9E6FED-C649-44FB-B1AD-BACB174C3712}" dt="2023-10-04T12:38:33.680" v="2442" actId="20577"/>
        <pc:sldMkLst>
          <pc:docMk/>
          <pc:sldMk cId="882137577" sldId="284"/>
        </pc:sldMkLst>
        <pc:spChg chg="mod">
          <ac:chgData name="Astrid Staffe" userId="97785e16-4ed9-4f3c-a8f7-dc9a1f7abd61" providerId="ADAL" clId="{8E9E6FED-C649-44FB-B1AD-BACB174C3712}" dt="2023-10-04T12:20:45.928" v="2441" actId="20577"/>
          <ac:spMkLst>
            <pc:docMk/>
            <pc:sldMk cId="882137577" sldId="284"/>
            <ac:spMk id="9" creationId="{CD40F0E0-01DA-14FD-B40D-955A9D6D1253}"/>
          </ac:spMkLst>
        </pc:spChg>
        <pc:spChg chg="mod">
          <ac:chgData name="Astrid Staffe" userId="97785e16-4ed9-4f3c-a8f7-dc9a1f7abd61" providerId="ADAL" clId="{8E9E6FED-C649-44FB-B1AD-BACB174C3712}" dt="2023-10-04T12:20:38.898" v="2440" actId="27636"/>
          <ac:spMkLst>
            <pc:docMk/>
            <pc:sldMk cId="882137577" sldId="284"/>
            <ac:spMk id="15" creationId="{ACCD4D86-5630-25E2-B131-B18C3499BD60}"/>
          </ac:spMkLst>
        </pc:spChg>
        <pc:spChg chg="mod">
          <ac:chgData name="Astrid Staffe" userId="97785e16-4ed9-4f3c-a8f7-dc9a1f7abd61" providerId="ADAL" clId="{8E9E6FED-C649-44FB-B1AD-BACB174C3712}" dt="2023-10-04T12:38:33.680" v="2442" actId="20577"/>
          <ac:spMkLst>
            <pc:docMk/>
            <pc:sldMk cId="882137577" sldId="284"/>
            <ac:spMk id="19" creationId="{214FE7BD-3DC9-B780-FBF6-15A637C03E6E}"/>
          </ac:spMkLst>
        </pc:spChg>
      </pc:sldChg>
      <pc:sldChg chg="modSp mod">
        <pc:chgData name="Astrid Staffe" userId="97785e16-4ed9-4f3c-a8f7-dc9a1f7abd61" providerId="ADAL" clId="{8E9E6FED-C649-44FB-B1AD-BACB174C3712}" dt="2023-09-25T11:25:09.847" v="721" actId="20577"/>
        <pc:sldMkLst>
          <pc:docMk/>
          <pc:sldMk cId="2127415295" sldId="285"/>
        </pc:sldMkLst>
        <pc:spChg chg="mod">
          <ac:chgData name="Astrid Staffe" userId="97785e16-4ed9-4f3c-a8f7-dc9a1f7abd61" providerId="ADAL" clId="{8E9E6FED-C649-44FB-B1AD-BACB174C3712}" dt="2023-09-25T11:25:09.847" v="721" actId="20577"/>
          <ac:spMkLst>
            <pc:docMk/>
            <pc:sldMk cId="2127415295" sldId="285"/>
            <ac:spMk id="6" creationId="{6127A766-08CC-258E-FD3C-0E61D0090F5B}"/>
          </ac:spMkLst>
        </pc:spChg>
      </pc:sldChg>
      <pc:sldChg chg="modSp mod modNotesTx">
        <pc:chgData name="Astrid Staffe" userId="97785e16-4ed9-4f3c-a8f7-dc9a1f7abd61" providerId="ADAL" clId="{8E9E6FED-C649-44FB-B1AD-BACB174C3712}" dt="2023-10-06T10:00:15.169" v="2611" actId="20577"/>
        <pc:sldMkLst>
          <pc:docMk/>
          <pc:sldMk cId="1644062948" sldId="286"/>
        </pc:sldMkLst>
        <pc:spChg chg="mod">
          <ac:chgData name="Astrid Staffe" userId="97785e16-4ed9-4f3c-a8f7-dc9a1f7abd61" providerId="ADAL" clId="{8E9E6FED-C649-44FB-B1AD-BACB174C3712}" dt="2023-10-06T10:00:05.259" v="2607" actId="20577"/>
          <ac:spMkLst>
            <pc:docMk/>
            <pc:sldMk cId="1644062948" sldId="286"/>
            <ac:spMk id="3" creationId="{00000000-0000-0000-0000-000000000000}"/>
          </ac:spMkLst>
        </pc:spChg>
      </pc:sldChg>
      <pc:sldChg chg="addSp delSp modSp mod">
        <pc:chgData name="Astrid Staffe" userId="97785e16-4ed9-4f3c-a8f7-dc9a1f7abd61" providerId="ADAL" clId="{8E9E6FED-C649-44FB-B1AD-BACB174C3712}" dt="2023-09-22T11:00:58.846" v="50" actId="20577"/>
        <pc:sldMkLst>
          <pc:docMk/>
          <pc:sldMk cId="1306176306" sldId="287"/>
        </pc:sldMkLst>
        <pc:spChg chg="mod">
          <ac:chgData name="Astrid Staffe" userId="97785e16-4ed9-4f3c-a8f7-dc9a1f7abd61" providerId="ADAL" clId="{8E9E6FED-C649-44FB-B1AD-BACB174C3712}" dt="2023-09-22T11:00:58.846" v="50" actId="20577"/>
          <ac:spMkLst>
            <pc:docMk/>
            <pc:sldMk cId="1306176306" sldId="287"/>
            <ac:spMk id="10" creationId="{84C4A3CA-53F4-D5A7-9E2F-5DC7D8A73F5B}"/>
          </ac:spMkLst>
        </pc:spChg>
        <pc:picChg chg="del">
          <ac:chgData name="Astrid Staffe" userId="97785e16-4ed9-4f3c-a8f7-dc9a1f7abd61" providerId="ADAL" clId="{8E9E6FED-C649-44FB-B1AD-BACB174C3712}" dt="2023-09-22T11:00:17.326" v="43" actId="478"/>
          <ac:picMkLst>
            <pc:docMk/>
            <pc:sldMk cId="1306176306" sldId="287"/>
            <ac:picMk id="3" creationId="{47634A1E-8A10-B2F0-9804-15C16138F626}"/>
          </ac:picMkLst>
        </pc:picChg>
        <pc:picChg chg="add del mod">
          <ac:chgData name="Astrid Staffe" userId="97785e16-4ed9-4f3c-a8f7-dc9a1f7abd61" providerId="ADAL" clId="{8E9E6FED-C649-44FB-B1AD-BACB174C3712}" dt="2023-09-22T11:00:42.034" v="45" actId="478"/>
          <ac:picMkLst>
            <pc:docMk/>
            <pc:sldMk cId="1306176306" sldId="287"/>
            <ac:picMk id="4" creationId="{3EF50BB9-90F7-0451-61F2-583CE30F00AF}"/>
          </ac:picMkLst>
        </pc:picChg>
        <pc:picChg chg="add mod">
          <ac:chgData name="Astrid Staffe" userId="97785e16-4ed9-4f3c-a8f7-dc9a1f7abd61" providerId="ADAL" clId="{8E9E6FED-C649-44FB-B1AD-BACB174C3712}" dt="2023-09-22T11:00:56.675" v="48" actId="1076"/>
          <ac:picMkLst>
            <pc:docMk/>
            <pc:sldMk cId="1306176306" sldId="287"/>
            <ac:picMk id="6" creationId="{A9AE708F-ABA7-6D6B-2042-3B0059F67715}"/>
          </ac:picMkLst>
        </pc:picChg>
      </pc:sldChg>
      <pc:sldChg chg="addSp delSp modSp mod ord delAnim modNotesTx">
        <pc:chgData name="Astrid Staffe" userId="97785e16-4ed9-4f3c-a8f7-dc9a1f7abd61" providerId="ADAL" clId="{8E9E6FED-C649-44FB-B1AD-BACB174C3712}" dt="2023-10-02T12:57:35.010" v="2128"/>
        <pc:sldMkLst>
          <pc:docMk/>
          <pc:sldMk cId="1038809050" sldId="288"/>
        </pc:sldMkLst>
        <pc:graphicFrameChg chg="add mod">
          <ac:chgData name="Astrid Staffe" userId="97785e16-4ed9-4f3c-a8f7-dc9a1f7abd61" providerId="ADAL" clId="{8E9E6FED-C649-44FB-B1AD-BACB174C3712}" dt="2023-09-22T11:44:44.292" v="297" actId="1076"/>
          <ac:graphicFrameMkLst>
            <pc:docMk/>
            <pc:sldMk cId="1038809050" sldId="288"/>
            <ac:graphicFrameMk id="3" creationId="{4F51E2C7-D7EE-D925-10EC-59B7188ED6A1}"/>
          </ac:graphicFrameMkLst>
        </pc:graphicFrameChg>
        <pc:graphicFrameChg chg="add mod">
          <ac:chgData name="Astrid Staffe" userId="97785e16-4ed9-4f3c-a8f7-dc9a1f7abd61" providerId="ADAL" clId="{8E9E6FED-C649-44FB-B1AD-BACB174C3712}" dt="2023-09-22T11:44:39.710" v="296" actId="1076"/>
          <ac:graphicFrameMkLst>
            <pc:docMk/>
            <pc:sldMk cId="1038809050" sldId="288"/>
            <ac:graphicFrameMk id="4" creationId="{5333A59E-91A9-5518-FB0D-F1B7A63C8ACB}"/>
          </ac:graphicFrameMkLst>
        </pc:graphicFrameChg>
        <pc:graphicFrameChg chg="del">
          <ac:chgData name="Astrid Staffe" userId="97785e16-4ed9-4f3c-a8f7-dc9a1f7abd61" providerId="ADAL" clId="{8E9E6FED-C649-44FB-B1AD-BACB174C3712}" dt="2023-09-22T11:43:44.231" v="281" actId="478"/>
          <ac:graphicFrameMkLst>
            <pc:docMk/>
            <pc:sldMk cId="1038809050" sldId="288"/>
            <ac:graphicFrameMk id="13" creationId="{FD216B28-DE6E-DD83-1EF4-BF97644CD0C8}"/>
          </ac:graphicFrameMkLst>
        </pc:graphicFrameChg>
        <pc:graphicFrameChg chg="del">
          <ac:chgData name="Astrid Staffe" userId="97785e16-4ed9-4f3c-a8f7-dc9a1f7abd61" providerId="ADAL" clId="{8E9E6FED-C649-44FB-B1AD-BACB174C3712}" dt="2023-09-22T11:43:51.767" v="285" actId="478"/>
          <ac:graphicFrameMkLst>
            <pc:docMk/>
            <pc:sldMk cId="1038809050" sldId="288"/>
            <ac:graphicFrameMk id="14" creationId="{B7A17EF9-F20B-FA9D-7E99-D7AA8250183D}"/>
          </ac:graphicFrameMkLst>
        </pc:graphicFrameChg>
      </pc:sldChg>
      <pc:sldChg chg="del">
        <pc:chgData name="Astrid Staffe" userId="97785e16-4ed9-4f3c-a8f7-dc9a1f7abd61" providerId="ADAL" clId="{8E9E6FED-C649-44FB-B1AD-BACB174C3712}" dt="2023-09-25T12:41:33.415" v="1609" actId="2696"/>
        <pc:sldMkLst>
          <pc:docMk/>
          <pc:sldMk cId="1444447716" sldId="289"/>
        </pc:sldMkLst>
      </pc:sldChg>
      <pc:sldChg chg="addSp delSp modSp del mod setBg delAnim">
        <pc:chgData name="Astrid Staffe" userId="97785e16-4ed9-4f3c-a8f7-dc9a1f7abd61" providerId="ADAL" clId="{8E9E6FED-C649-44FB-B1AD-BACB174C3712}" dt="2023-09-22T12:01:25.797" v="329" actId="2696"/>
        <pc:sldMkLst>
          <pc:docMk/>
          <pc:sldMk cId="466522206" sldId="290"/>
        </pc:sldMkLst>
        <pc:spChg chg="mod">
          <ac:chgData name="Astrid Staffe" userId="97785e16-4ed9-4f3c-a8f7-dc9a1f7abd61" providerId="ADAL" clId="{8E9E6FED-C649-44FB-B1AD-BACB174C3712}" dt="2023-09-22T12:01:10.267" v="328" actId="26606"/>
          <ac:spMkLst>
            <pc:docMk/>
            <pc:sldMk cId="466522206" sldId="290"/>
            <ac:spMk id="2" creationId="{F2B4F962-64EC-02C9-64D7-F6311827E01D}"/>
          </ac:spMkLst>
        </pc:spChg>
        <pc:spChg chg="add del mod">
          <ac:chgData name="Astrid Staffe" userId="97785e16-4ed9-4f3c-a8f7-dc9a1f7abd61" providerId="ADAL" clId="{8E9E6FED-C649-44FB-B1AD-BACB174C3712}" dt="2023-09-22T12:01:05.262" v="325"/>
          <ac:spMkLst>
            <pc:docMk/>
            <pc:sldMk cId="466522206" sldId="290"/>
            <ac:spMk id="5" creationId="{475E99C9-4D3B-6F75-C3C3-210BED0618E3}"/>
          </ac:spMkLst>
        </pc:spChg>
        <pc:graphicFrameChg chg="del modGraphic">
          <ac:chgData name="Astrid Staffe" userId="97785e16-4ed9-4f3c-a8f7-dc9a1f7abd61" providerId="ADAL" clId="{8E9E6FED-C649-44FB-B1AD-BACB174C3712}" dt="2023-09-22T12:01:04.633" v="324" actId="478"/>
          <ac:graphicFrameMkLst>
            <pc:docMk/>
            <pc:sldMk cId="466522206" sldId="290"/>
            <ac:graphicFrameMk id="4" creationId="{17B915CC-2975-EF66-9DD8-CF8BC64258D4}"/>
          </ac:graphicFrameMkLst>
        </pc:graphicFrameChg>
        <pc:graphicFrameChg chg="add mod modGraphic">
          <ac:chgData name="Astrid Staffe" userId="97785e16-4ed9-4f3c-a8f7-dc9a1f7abd61" providerId="ADAL" clId="{8E9E6FED-C649-44FB-B1AD-BACB174C3712}" dt="2023-09-22T12:01:10.267" v="328" actId="26606"/>
          <ac:graphicFrameMkLst>
            <pc:docMk/>
            <pc:sldMk cId="466522206" sldId="290"/>
            <ac:graphicFrameMk id="6" creationId="{C6AEF20C-4B90-BBF4-035C-47283CC348EC}"/>
          </ac:graphicFrameMkLst>
        </pc:graphicFrameChg>
      </pc:sldChg>
      <pc:sldChg chg="addSp delSp modSp mod modNotesTx">
        <pc:chgData name="Astrid Staffe" userId="97785e16-4ed9-4f3c-a8f7-dc9a1f7abd61" providerId="ADAL" clId="{8E9E6FED-C649-44FB-B1AD-BACB174C3712}" dt="2023-09-25T12:41:00.679" v="1608" actId="20577"/>
        <pc:sldMkLst>
          <pc:docMk/>
          <pc:sldMk cId="1390892724" sldId="291"/>
        </pc:sldMkLst>
        <pc:spChg chg="mod">
          <ac:chgData name="Astrid Staffe" userId="97785e16-4ed9-4f3c-a8f7-dc9a1f7abd61" providerId="ADAL" clId="{8E9E6FED-C649-44FB-B1AD-BACB174C3712}" dt="2023-09-25T12:36:56.123" v="1568" actId="20577"/>
          <ac:spMkLst>
            <pc:docMk/>
            <pc:sldMk cId="1390892724" sldId="291"/>
            <ac:spMk id="2" creationId="{F2B4F962-64EC-02C9-64D7-F6311827E01D}"/>
          </ac:spMkLst>
        </pc:spChg>
        <pc:spChg chg="mod">
          <ac:chgData name="Astrid Staffe" userId="97785e16-4ed9-4f3c-a8f7-dc9a1f7abd61" providerId="ADAL" clId="{8E9E6FED-C649-44FB-B1AD-BACB174C3712}" dt="2023-09-25T12:41:00.679" v="1608" actId="20577"/>
          <ac:spMkLst>
            <pc:docMk/>
            <pc:sldMk cId="1390892724" sldId="291"/>
            <ac:spMk id="6" creationId="{7DA1DC0E-15FE-8E81-806D-DF0D56045D4E}"/>
          </ac:spMkLst>
        </pc:spChg>
        <pc:picChg chg="add mod">
          <ac:chgData name="Astrid Staffe" userId="97785e16-4ed9-4f3c-a8f7-dc9a1f7abd61" providerId="ADAL" clId="{8E9E6FED-C649-44FB-B1AD-BACB174C3712}" dt="2023-09-25T12:36:29.695" v="1566" actId="1076"/>
          <ac:picMkLst>
            <pc:docMk/>
            <pc:sldMk cId="1390892724" sldId="291"/>
            <ac:picMk id="4" creationId="{9D016FED-C20B-436C-B493-2D9D9333C08A}"/>
          </ac:picMkLst>
        </pc:picChg>
        <pc:picChg chg="del">
          <ac:chgData name="Astrid Staffe" userId="97785e16-4ed9-4f3c-a8f7-dc9a1f7abd61" providerId="ADAL" clId="{8E9E6FED-C649-44FB-B1AD-BACB174C3712}" dt="2023-09-25T12:34:07.326" v="1560" actId="478"/>
          <ac:picMkLst>
            <pc:docMk/>
            <pc:sldMk cId="1390892724" sldId="291"/>
            <ac:picMk id="8" creationId="{DC2B4953-7335-24F2-FD5A-1FD9E4CEC8A2}"/>
          </ac:picMkLst>
        </pc:picChg>
      </pc:sldChg>
      <pc:sldChg chg="addSp delSp modSp mod modNotesTx">
        <pc:chgData name="Astrid Staffe" userId="97785e16-4ed9-4f3c-a8f7-dc9a1f7abd61" providerId="ADAL" clId="{8E9E6FED-C649-44FB-B1AD-BACB174C3712}" dt="2023-09-22T11:42:12.391" v="126" actId="255"/>
        <pc:sldMkLst>
          <pc:docMk/>
          <pc:sldMk cId="3285250514" sldId="292"/>
        </pc:sldMkLst>
        <pc:graphicFrameChg chg="add mod">
          <ac:chgData name="Astrid Staffe" userId="97785e16-4ed9-4f3c-a8f7-dc9a1f7abd61" providerId="ADAL" clId="{8E9E6FED-C649-44FB-B1AD-BACB174C3712}" dt="2023-09-22T11:22:32.225" v="57"/>
          <ac:graphicFrameMkLst>
            <pc:docMk/>
            <pc:sldMk cId="3285250514" sldId="292"/>
            <ac:graphicFrameMk id="3" creationId="{75A2ABC7-8CFE-CB6A-2188-2F2A89E4A336}"/>
          </ac:graphicFrameMkLst>
        </pc:graphicFrameChg>
        <pc:graphicFrameChg chg="del mod">
          <ac:chgData name="Astrid Staffe" userId="97785e16-4ed9-4f3c-a8f7-dc9a1f7abd61" providerId="ADAL" clId="{8E9E6FED-C649-44FB-B1AD-BACB174C3712}" dt="2023-09-22T11:22:34.072" v="59" actId="478"/>
          <ac:graphicFrameMkLst>
            <pc:docMk/>
            <pc:sldMk cId="3285250514" sldId="292"/>
            <ac:graphicFrameMk id="4" creationId="{AF210831-DC64-6474-B356-A1B0CBDB6996}"/>
          </ac:graphicFrameMkLst>
        </pc:graphicFrameChg>
        <pc:graphicFrameChg chg="add mod">
          <ac:chgData name="Astrid Staffe" userId="97785e16-4ed9-4f3c-a8f7-dc9a1f7abd61" providerId="ADAL" clId="{8E9E6FED-C649-44FB-B1AD-BACB174C3712}" dt="2023-09-22T11:42:12.391" v="126" actId="255"/>
          <ac:graphicFrameMkLst>
            <pc:docMk/>
            <pc:sldMk cId="3285250514" sldId="292"/>
            <ac:graphicFrameMk id="5" creationId="{75A2ABC7-8CFE-CB6A-2188-2F2A89E4A336}"/>
          </ac:graphicFrameMkLst>
        </pc:graphicFrameChg>
      </pc:sldChg>
      <pc:sldChg chg="addSp delSp modSp mod delAnim modNotesTx">
        <pc:chgData name="Astrid Staffe" userId="97785e16-4ed9-4f3c-a8f7-dc9a1f7abd61" providerId="ADAL" clId="{8E9E6FED-C649-44FB-B1AD-BACB174C3712}" dt="2023-10-05T07:36:19.720" v="2566" actId="1076"/>
        <pc:sldMkLst>
          <pc:docMk/>
          <pc:sldMk cId="1681536304" sldId="293"/>
        </pc:sldMkLst>
        <pc:graphicFrameChg chg="add mod">
          <ac:chgData name="Astrid Staffe" userId="97785e16-4ed9-4f3c-a8f7-dc9a1f7abd61" providerId="ADAL" clId="{8E9E6FED-C649-44FB-B1AD-BACB174C3712}" dt="2023-10-05T07:36:03.037" v="2564"/>
          <ac:graphicFrameMkLst>
            <pc:docMk/>
            <pc:sldMk cId="1681536304" sldId="293"/>
            <ac:graphicFrameMk id="2" creationId="{245A3BA3-C484-6891-31FA-EBC7D89613E2}"/>
          </ac:graphicFrameMkLst>
        </pc:graphicFrameChg>
        <pc:graphicFrameChg chg="del">
          <ac:chgData name="Astrid Staffe" userId="97785e16-4ed9-4f3c-a8f7-dc9a1f7abd61" providerId="ADAL" clId="{8E9E6FED-C649-44FB-B1AD-BACB174C3712}" dt="2023-09-22T11:47:13.653" v="303" actId="478"/>
          <ac:graphicFrameMkLst>
            <pc:docMk/>
            <pc:sldMk cId="1681536304" sldId="293"/>
            <ac:graphicFrameMk id="3" creationId="{FC26C9DC-3980-C1EE-F7BB-CFB437230019}"/>
          </ac:graphicFrameMkLst>
        </pc:graphicFrameChg>
        <pc:graphicFrameChg chg="del">
          <ac:chgData name="Astrid Staffe" userId="97785e16-4ed9-4f3c-a8f7-dc9a1f7abd61" providerId="ADAL" clId="{8E9E6FED-C649-44FB-B1AD-BACB174C3712}" dt="2023-09-22T11:47:04.586" v="298" actId="478"/>
          <ac:graphicFrameMkLst>
            <pc:docMk/>
            <pc:sldMk cId="1681536304" sldId="293"/>
            <ac:graphicFrameMk id="4" creationId="{3FD8D8F3-8C22-795A-C9B0-A7214BF0CA92}"/>
          </ac:graphicFrameMkLst>
        </pc:graphicFrameChg>
        <pc:graphicFrameChg chg="add mod">
          <ac:chgData name="Astrid Staffe" userId="97785e16-4ed9-4f3c-a8f7-dc9a1f7abd61" providerId="ADAL" clId="{8E9E6FED-C649-44FB-B1AD-BACB174C3712}" dt="2023-10-05T07:36:19.720" v="2566" actId="1076"/>
          <ac:graphicFrameMkLst>
            <pc:docMk/>
            <pc:sldMk cId="1681536304" sldId="293"/>
            <ac:graphicFrameMk id="5" creationId="{7753BBD6-C1BA-C52C-AFAB-DA3E704FE3BB}"/>
          </ac:graphicFrameMkLst>
        </pc:graphicFrameChg>
      </pc:sldChg>
      <pc:sldChg chg="addSp delSp modSp mod modNotesTx">
        <pc:chgData name="Astrid Staffe" userId="97785e16-4ed9-4f3c-a8f7-dc9a1f7abd61" providerId="ADAL" clId="{8E9E6FED-C649-44FB-B1AD-BACB174C3712}" dt="2023-09-25T11:45:45.236" v="1360" actId="20577"/>
        <pc:sldMkLst>
          <pc:docMk/>
          <pc:sldMk cId="1285858228" sldId="294"/>
        </pc:sldMkLst>
        <pc:graphicFrameChg chg="add mod">
          <ac:chgData name="Astrid Staffe" userId="97785e16-4ed9-4f3c-a8f7-dc9a1f7abd61" providerId="ADAL" clId="{8E9E6FED-C649-44FB-B1AD-BACB174C3712}" dt="2023-09-22T11:41:14.404" v="117" actId="255"/>
          <ac:graphicFrameMkLst>
            <pc:docMk/>
            <pc:sldMk cId="1285858228" sldId="294"/>
            <ac:graphicFrameMk id="3" creationId="{887B0FF4-CBE5-3FDB-58DB-12FE2DCF6AFB}"/>
          </ac:graphicFrameMkLst>
        </pc:graphicFrameChg>
        <pc:graphicFrameChg chg="del">
          <ac:chgData name="Astrid Staffe" userId="97785e16-4ed9-4f3c-a8f7-dc9a1f7abd61" providerId="ADAL" clId="{8E9E6FED-C649-44FB-B1AD-BACB174C3712}" dt="2023-09-22T11:40:55.448" v="110" actId="478"/>
          <ac:graphicFrameMkLst>
            <pc:docMk/>
            <pc:sldMk cId="1285858228" sldId="294"/>
            <ac:graphicFrameMk id="6" creationId="{7FEE6205-6714-367D-DF49-CF36D52F957B}"/>
          </ac:graphicFrameMkLst>
        </pc:graphicFrameChg>
      </pc:sldChg>
      <pc:sldChg chg="addSp delSp modSp del mod">
        <pc:chgData name="Astrid Staffe" userId="97785e16-4ed9-4f3c-a8f7-dc9a1f7abd61" providerId="ADAL" clId="{8E9E6FED-C649-44FB-B1AD-BACB174C3712}" dt="2023-09-25T11:46:05.495" v="1361" actId="2696"/>
        <pc:sldMkLst>
          <pc:docMk/>
          <pc:sldMk cId="2590055981" sldId="295"/>
        </pc:sldMkLst>
        <pc:graphicFrameChg chg="add mod">
          <ac:chgData name="Astrid Staffe" userId="97785e16-4ed9-4f3c-a8f7-dc9a1f7abd61" providerId="ADAL" clId="{8E9E6FED-C649-44FB-B1AD-BACB174C3712}" dt="2023-09-22T11:42:02.389" v="125" actId="255"/>
          <ac:graphicFrameMkLst>
            <pc:docMk/>
            <pc:sldMk cId="2590055981" sldId="295"/>
            <ac:graphicFrameMk id="3" creationId="{4CB3BD4D-8349-6FF9-538D-8061434AD6F6}"/>
          </ac:graphicFrameMkLst>
        </pc:graphicFrameChg>
        <pc:graphicFrameChg chg="del">
          <ac:chgData name="Astrid Staffe" userId="97785e16-4ed9-4f3c-a8f7-dc9a1f7abd61" providerId="ADAL" clId="{8E9E6FED-C649-44FB-B1AD-BACB174C3712}" dt="2023-09-22T11:41:40.860" v="118" actId="478"/>
          <ac:graphicFrameMkLst>
            <pc:docMk/>
            <pc:sldMk cId="2590055981" sldId="295"/>
            <ac:graphicFrameMk id="5" creationId="{3BD15E25-7E2A-7D59-F5EE-F9589B55B507}"/>
          </ac:graphicFrameMkLst>
        </pc:graphicFrameChg>
      </pc:sldChg>
      <pc:sldChg chg="addSp delSp modSp mod">
        <pc:chgData name="Astrid Staffe" userId="97785e16-4ed9-4f3c-a8f7-dc9a1f7abd61" providerId="ADAL" clId="{8E9E6FED-C649-44FB-B1AD-BACB174C3712}" dt="2023-09-25T12:58:41.092" v="1862" actId="1076"/>
        <pc:sldMkLst>
          <pc:docMk/>
          <pc:sldMk cId="1159585511" sldId="296"/>
        </pc:sldMkLst>
        <pc:spChg chg="mod">
          <ac:chgData name="Astrid Staffe" userId="97785e16-4ed9-4f3c-a8f7-dc9a1f7abd61" providerId="ADAL" clId="{8E9E6FED-C649-44FB-B1AD-BACB174C3712}" dt="2023-09-25T11:20:22.006" v="669" actId="20577"/>
          <ac:spMkLst>
            <pc:docMk/>
            <pc:sldMk cId="1159585511" sldId="296"/>
            <ac:spMk id="2" creationId="{D42D1E0F-5357-45B1-F635-4FA0D59D2D28}"/>
          </ac:spMkLst>
        </pc:spChg>
        <pc:spChg chg="mod">
          <ac:chgData name="Astrid Staffe" userId="97785e16-4ed9-4f3c-a8f7-dc9a1f7abd61" providerId="ADAL" clId="{8E9E6FED-C649-44FB-B1AD-BACB174C3712}" dt="2023-09-25T11:18:47.065" v="637" actId="20577"/>
          <ac:spMkLst>
            <pc:docMk/>
            <pc:sldMk cId="1159585511" sldId="296"/>
            <ac:spMk id="8" creationId="{88E7D089-2FCC-439D-A49B-E1CD823E0B12}"/>
          </ac:spMkLst>
        </pc:spChg>
        <pc:picChg chg="del">
          <ac:chgData name="Astrid Staffe" userId="97785e16-4ed9-4f3c-a8f7-dc9a1f7abd61" providerId="ADAL" clId="{8E9E6FED-C649-44FB-B1AD-BACB174C3712}" dt="2023-09-25T12:58:11.465" v="1859" actId="478"/>
          <ac:picMkLst>
            <pc:docMk/>
            <pc:sldMk cId="1159585511" sldId="296"/>
            <ac:picMk id="7" creationId="{FA5DC6D0-1461-0AF0-EEC2-0252552A5646}"/>
          </ac:picMkLst>
        </pc:picChg>
        <pc:picChg chg="add mod">
          <ac:chgData name="Astrid Staffe" userId="97785e16-4ed9-4f3c-a8f7-dc9a1f7abd61" providerId="ADAL" clId="{8E9E6FED-C649-44FB-B1AD-BACB174C3712}" dt="2023-09-25T12:58:41.092" v="1862" actId="1076"/>
          <ac:picMkLst>
            <pc:docMk/>
            <pc:sldMk cId="1159585511" sldId="296"/>
            <ac:picMk id="9" creationId="{9A266216-6D51-415D-7535-CA47AC8986C9}"/>
          </ac:picMkLst>
        </pc:picChg>
      </pc:sldChg>
      <pc:sldChg chg="addSp delSp modSp new mod setBg modNotesTx">
        <pc:chgData name="Astrid Staffe" userId="97785e16-4ed9-4f3c-a8f7-dc9a1f7abd61" providerId="ADAL" clId="{8E9E6FED-C649-44FB-B1AD-BACB174C3712}" dt="2023-10-05T07:38:04.031" v="2591" actId="20577"/>
        <pc:sldMkLst>
          <pc:docMk/>
          <pc:sldMk cId="3681056988" sldId="297"/>
        </pc:sldMkLst>
        <pc:spChg chg="add del mod">
          <ac:chgData name="Astrid Staffe" userId="97785e16-4ed9-4f3c-a8f7-dc9a1f7abd61" providerId="ADAL" clId="{8E9E6FED-C649-44FB-B1AD-BACB174C3712}" dt="2023-10-05T07:36:38.049" v="2567" actId="14100"/>
          <ac:spMkLst>
            <pc:docMk/>
            <pc:sldMk cId="3681056988" sldId="297"/>
            <ac:spMk id="2" creationId="{FBEB7049-022B-3BC5-BB41-12978A3468C5}"/>
          </ac:spMkLst>
        </pc:spChg>
        <pc:spChg chg="del">
          <ac:chgData name="Astrid Staffe" userId="97785e16-4ed9-4f3c-a8f7-dc9a1f7abd61" providerId="ADAL" clId="{8E9E6FED-C649-44FB-B1AD-BACB174C3712}" dt="2023-09-22T12:34:16.175" v="371" actId="478"/>
          <ac:spMkLst>
            <pc:docMk/>
            <pc:sldMk cId="3681056988" sldId="297"/>
            <ac:spMk id="3" creationId="{94A973E0-F62A-5FB8-105D-8697C5A69545}"/>
          </ac:spMkLst>
        </pc:spChg>
        <pc:spChg chg="add mod">
          <ac:chgData name="Astrid Staffe" userId="97785e16-4ed9-4f3c-a8f7-dc9a1f7abd61" providerId="ADAL" clId="{8E9E6FED-C649-44FB-B1AD-BACB174C3712}" dt="2023-10-05T07:38:04.031" v="2591" actId="20577"/>
          <ac:spMkLst>
            <pc:docMk/>
            <pc:sldMk cId="3681056988" sldId="297"/>
            <ac:spMk id="3" creationId="{A8B15287-DD89-9AE1-163B-B7E5486928FE}"/>
          </ac:spMkLst>
        </pc:spChg>
        <pc:spChg chg="add del mod">
          <ac:chgData name="Astrid Staffe" userId="97785e16-4ed9-4f3c-a8f7-dc9a1f7abd61" providerId="ADAL" clId="{8E9E6FED-C649-44FB-B1AD-BACB174C3712}" dt="2023-09-22T12:37:00.531" v="404" actId="478"/>
          <ac:spMkLst>
            <pc:docMk/>
            <pc:sldMk cId="3681056988" sldId="297"/>
            <ac:spMk id="12" creationId="{6922529E-8BFC-CB71-46C0-0D7A63B0185A}"/>
          </ac:spMkLst>
        </pc:spChg>
        <pc:spChg chg="add del">
          <ac:chgData name="Astrid Staffe" userId="97785e16-4ed9-4f3c-a8f7-dc9a1f7abd61" providerId="ADAL" clId="{8E9E6FED-C649-44FB-B1AD-BACB174C3712}" dt="2023-09-22T12:41:47.668" v="416" actId="26606"/>
          <ac:spMkLst>
            <pc:docMk/>
            <pc:sldMk cId="3681056988" sldId="297"/>
            <ac:spMk id="19" creationId="{3A8EC506-B1DA-46A1-B44D-774E68468E13}"/>
          </ac:spMkLst>
        </pc:spChg>
        <pc:spChg chg="add del">
          <ac:chgData name="Astrid Staffe" userId="97785e16-4ed9-4f3c-a8f7-dc9a1f7abd61" providerId="ADAL" clId="{8E9E6FED-C649-44FB-B1AD-BACB174C3712}" dt="2023-09-22T12:41:47.668" v="416" actId="26606"/>
          <ac:spMkLst>
            <pc:docMk/>
            <pc:sldMk cId="3681056988" sldId="297"/>
            <ac:spMk id="21" creationId="{BFF30785-305E-45D7-984F-5AA93D3CA561}"/>
          </ac:spMkLst>
        </pc:spChg>
        <pc:spChg chg="add del">
          <ac:chgData name="Astrid Staffe" userId="97785e16-4ed9-4f3c-a8f7-dc9a1f7abd61" providerId="ADAL" clId="{8E9E6FED-C649-44FB-B1AD-BACB174C3712}" dt="2023-09-22T12:41:47.668" v="416" actId="26606"/>
          <ac:spMkLst>
            <pc:docMk/>
            <pc:sldMk cId="3681056988" sldId="297"/>
            <ac:spMk id="25" creationId="{070784CE-9DD4-4C2D-88B9-D219730A470F}"/>
          </ac:spMkLst>
        </pc:spChg>
        <pc:spChg chg="add del">
          <ac:chgData name="Astrid Staffe" userId="97785e16-4ed9-4f3c-a8f7-dc9a1f7abd61" providerId="ADAL" clId="{8E9E6FED-C649-44FB-B1AD-BACB174C3712}" dt="2023-09-22T12:41:47.668" v="416" actId="26606"/>
          <ac:spMkLst>
            <pc:docMk/>
            <pc:sldMk cId="3681056988" sldId="297"/>
            <ac:spMk id="32" creationId="{8CD2B798-7994-4548-A2BE-4AEF9C1A5FAE}"/>
          </ac:spMkLst>
        </pc:spChg>
        <pc:spChg chg="add del">
          <ac:chgData name="Astrid Staffe" userId="97785e16-4ed9-4f3c-a8f7-dc9a1f7abd61" providerId="ADAL" clId="{8E9E6FED-C649-44FB-B1AD-BACB174C3712}" dt="2023-09-22T12:41:47.668" v="416" actId="26606"/>
          <ac:spMkLst>
            <pc:docMk/>
            <pc:sldMk cId="3681056988" sldId="297"/>
            <ac:spMk id="34" creationId="{E6162320-3B67-42BB-AF9D-939326E6489E}"/>
          </ac:spMkLst>
        </pc:spChg>
        <pc:spChg chg="add del">
          <ac:chgData name="Astrid Staffe" userId="97785e16-4ed9-4f3c-a8f7-dc9a1f7abd61" providerId="ADAL" clId="{8E9E6FED-C649-44FB-B1AD-BACB174C3712}" dt="2023-09-22T12:41:47.668" v="416" actId="26606"/>
          <ac:spMkLst>
            <pc:docMk/>
            <pc:sldMk cId="3681056988" sldId="297"/>
            <ac:spMk id="38" creationId="{B2F63790-02BE-4D55-ABCA-10CAD6091A39}"/>
          </ac:spMkLst>
        </pc:spChg>
        <pc:graphicFrameChg chg="add del mod">
          <ac:chgData name="Astrid Staffe" userId="97785e16-4ed9-4f3c-a8f7-dc9a1f7abd61" providerId="ADAL" clId="{8E9E6FED-C649-44FB-B1AD-BACB174C3712}" dt="2023-09-22T12:34:59.306" v="379" actId="478"/>
          <ac:graphicFrameMkLst>
            <pc:docMk/>
            <pc:sldMk cId="3681056988" sldId="297"/>
            <ac:graphicFrameMk id="4" creationId="{23F2E12F-AD68-C449-6817-3FC54FF5BBA3}"/>
          </ac:graphicFrameMkLst>
        </pc:graphicFrameChg>
        <pc:picChg chg="add mod modCrop">
          <ac:chgData name="Astrid Staffe" userId="97785e16-4ed9-4f3c-a8f7-dc9a1f7abd61" providerId="ADAL" clId="{8E9E6FED-C649-44FB-B1AD-BACB174C3712}" dt="2023-09-22T12:43:21.479" v="440" actId="1076"/>
          <ac:picMkLst>
            <pc:docMk/>
            <pc:sldMk cId="3681056988" sldId="297"/>
            <ac:picMk id="14" creationId="{3DE96DDD-0882-FB04-387F-8DFE9EFECE87}"/>
          </ac:picMkLst>
        </pc:picChg>
        <pc:cxnChg chg="add del mod">
          <ac:chgData name="Astrid Staffe" userId="97785e16-4ed9-4f3c-a8f7-dc9a1f7abd61" providerId="ADAL" clId="{8E9E6FED-C649-44FB-B1AD-BACB174C3712}" dt="2023-09-22T12:36:07.403" v="392" actId="478"/>
          <ac:cxnSpMkLst>
            <pc:docMk/>
            <pc:sldMk cId="3681056988" sldId="297"/>
            <ac:cxnSpMk id="6" creationId="{789BDED3-1306-1C6C-66A6-8AC71F68E01D}"/>
          </ac:cxnSpMkLst>
        </pc:cxnChg>
        <pc:cxnChg chg="add del">
          <ac:chgData name="Astrid Staffe" userId="97785e16-4ed9-4f3c-a8f7-dc9a1f7abd61" providerId="ADAL" clId="{8E9E6FED-C649-44FB-B1AD-BACB174C3712}" dt="2023-09-22T12:36:02.414" v="387" actId="11529"/>
          <ac:cxnSpMkLst>
            <pc:docMk/>
            <pc:sldMk cId="3681056988" sldId="297"/>
            <ac:cxnSpMk id="9" creationId="{0D0EF3A2-8CD7-D256-E104-48BCB8244907}"/>
          </ac:cxnSpMkLst>
        </pc:cxnChg>
        <pc:cxnChg chg="add del mod">
          <ac:chgData name="Astrid Staffe" userId="97785e16-4ed9-4f3c-a8f7-dc9a1f7abd61" providerId="ADAL" clId="{8E9E6FED-C649-44FB-B1AD-BACB174C3712}" dt="2023-09-22T12:37:01.512" v="405" actId="478"/>
          <ac:cxnSpMkLst>
            <pc:docMk/>
            <pc:sldMk cId="3681056988" sldId="297"/>
            <ac:cxnSpMk id="11" creationId="{CB4F21B9-9D85-B518-3D74-DAA9987910FD}"/>
          </ac:cxnSpMkLst>
        </pc:cxnChg>
        <pc:cxnChg chg="add del">
          <ac:chgData name="Astrid Staffe" userId="97785e16-4ed9-4f3c-a8f7-dc9a1f7abd61" providerId="ADAL" clId="{8E9E6FED-C649-44FB-B1AD-BACB174C3712}" dt="2023-09-22T12:41:47.668" v="416" actId="26606"/>
          <ac:cxnSpMkLst>
            <pc:docMk/>
            <pc:sldMk cId="3681056988" sldId="297"/>
            <ac:cxnSpMk id="23" creationId="{15E01FA5-D766-43CA-A83D-E7CF3F04E96F}"/>
          </ac:cxnSpMkLst>
        </pc:cxnChg>
        <pc:cxnChg chg="add del">
          <ac:chgData name="Astrid Staffe" userId="97785e16-4ed9-4f3c-a8f7-dc9a1f7abd61" providerId="ADAL" clId="{8E9E6FED-C649-44FB-B1AD-BACB174C3712}" dt="2023-09-22T12:41:47.668" v="416" actId="26606"/>
          <ac:cxnSpMkLst>
            <pc:docMk/>
            <pc:sldMk cId="3681056988" sldId="297"/>
            <ac:cxnSpMk id="27" creationId="{640A410A-1838-4131-95A6-2BE4F8D412F2}"/>
          </ac:cxnSpMkLst>
        </pc:cxnChg>
        <pc:cxnChg chg="add del">
          <ac:chgData name="Astrid Staffe" userId="97785e16-4ed9-4f3c-a8f7-dc9a1f7abd61" providerId="ADAL" clId="{8E9E6FED-C649-44FB-B1AD-BACB174C3712}" dt="2023-09-22T12:41:47.668" v="416" actId="26606"/>
          <ac:cxnSpMkLst>
            <pc:docMk/>
            <pc:sldMk cId="3681056988" sldId="297"/>
            <ac:cxnSpMk id="36" creationId="{6722E143-84C1-4F95-937C-78B92D2811CF}"/>
          </ac:cxnSpMkLst>
        </pc:cxnChg>
        <pc:cxnChg chg="add del">
          <ac:chgData name="Astrid Staffe" userId="97785e16-4ed9-4f3c-a8f7-dc9a1f7abd61" providerId="ADAL" clId="{8E9E6FED-C649-44FB-B1AD-BACB174C3712}" dt="2023-09-22T12:41:47.668" v="416" actId="26606"/>
          <ac:cxnSpMkLst>
            <pc:docMk/>
            <pc:sldMk cId="3681056988" sldId="297"/>
            <ac:cxnSpMk id="40" creationId="{B25F28BA-1F8F-4067-9CFA-0DBF0C7AF2A4}"/>
          </ac:cxnSpMkLst>
        </pc:cxnChg>
      </pc:sldChg>
      <pc:sldChg chg="modSp new mod">
        <pc:chgData name="Astrid Staffe" userId="97785e16-4ed9-4f3c-a8f7-dc9a1f7abd61" providerId="ADAL" clId="{8E9E6FED-C649-44FB-B1AD-BACB174C3712}" dt="2023-10-04T13:38:13.041" v="2508" actId="20577"/>
        <pc:sldMkLst>
          <pc:docMk/>
          <pc:sldMk cId="1434250662" sldId="298"/>
        </pc:sldMkLst>
        <pc:spChg chg="mod">
          <ac:chgData name="Astrid Staffe" userId="97785e16-4ed9-4f3c-a8f7-dc9a1f7abd61" providerId="ADAL" clId="{8E9E6FED-C649-44FB-B1AD-BACB174C3712}" dt="2023-09-22T12:46:56.900" v="590" actId="20577"/>
          <ac:spMkLst>
            <pc:docMk/>
            <pc:sldMk cId="1434250662" sldId="298"/>
            <ac:spMk id="2" creationId="{8C8C9053-364C-4227-8262-2E42991A2552}"/>
          </ac:spMkLst>
        </pc:spChg>
        <pc:spChg chg="mod">
          <ac:chgData name="Astrid Staffe" userId="97785e16-4ed9-4f3c-a8f7-dc9a1f7abd61" providerId="ADAL" clId="{8E9E6FED-C649-44FB-B1AD-BACB174C3712}" dt="2023-10-04T13:38:13.041" v="2508" actId="20577"/>
          <ac:spMkLst>
            <pc:docMk/>
            <pc:sldMk cId="1434250662" sldId="298"/>
            <ac:spMk id="3" creationId="{DB379787-B618-0605-6DB2-7E122E61FF05}"/>
          </ac:spMkLst>
        </pc:spChg>
      </pc:sldChg>
      <pc:sldChg chg="addSp delSp modSp new mod">
        <pc:chgData name="Astrid Staffe" userId="97785e16-4ed9-4f3c-a8f7-dc9a1f7abd61" providerId="ADAL" clId="{8E9E6FED-C649-44FB-B1AD-BACB174C3712}" dt="2023-09-25T12:52:14.849" v="1858" actId="1076"/>
        <pc:sldMkLst>
          <pc:docMk/>
          <pc:sldMk cId="3958493536" sldId="299"/>
        </pc:sldMkLst>
        <pc:spChg chg="mod">
          <ac:chgData name="Astrid Staffe" userId="97785e16-4ed9-4f3c-a8f7-dc9a1f7abd61" providerId="ADAL" clId="{8E9E6FED-C649-44FB-B1AD-BACB174C3712}" dt="2023-09-25T12:42:46.204" v="1669" actId="20577"/>
          <ac:spMkLst>
            <pc:docMk/>
            <pc:sldMk cId="3958493536" sldId="299"/>
            <ac:spMk id="2" creationId="{F8B699E2-60C4-47EA-EAF8-5718B18793CC}"/>
          </ac:spMkLst>
        </pc:spChg>
        <pc:spChg chg="del">
          <ac:chgData name="Astrid Staffe" userId="97785e16-4ed9-4f3c-a8f7-dc9a1f7abd61" providerId="ADAL" clId="{8E9E6FED-C649-44FB-B1AD-BACB174C3712}" dt="2023-09-25T12:43:59.921" v="1670" actId="931"/>
          <ac:spMkLst>
            <pc:docMk/>
            <pc:sldMk cId="3958493536" sldId="299"/>
            <ac:spMk id="3" creationId="{EA3D9392-5212-C129-0CCE-B618F9ED17A4}"/>
          </ac:spMkLst>
        </pc:spChg>
        <pc:spChg chg="add del mod">
          <ac:chgData name="Astrid Staffe" userId="97785e16-4ed9-4f3c-a8f7-dc9a1f7abd61" providerId="ADAL" clId="{8E9E6FED-C649-44FB-B1AD-BACB174C3712}" dt="2023-09-25T12:49:16.002" v="1674"/>
          <ac:spMkLst>
            <pc:docMk/>
            <pc:sldMk cId="3958493536" sldId="299"/>
            <ac:spMk id="6" creationId="{2C6B87BC-8893-F901-9C5C-91BB83797522}"/>
          </ac:spMkLst>
        </pc:spChg>
        <pc:spChg chg="add mod">
          <ac:chgData name="Astrid Staffe" userId="97785e16-4ed9-4f3c-a8f7-dc9a1f7abd61" providerId="ADAL" clId="{8E9E6FED-C649-44FB-B1AD-BACB174C3712}" dt="2023-09-25T12:52:14.849" v="1858" actId="1076"/>
          <ac:spMkLst>
            <pc:docMk/>
            <pc:sldMk cId="3958493536" sldId="299"/>
            <ac:spMk id="7" creationId="{8537E184-E577-424C-7FF0-FE0F1C2206FB}"/>
          </ac:spMkLst>
        </pc:spChg>
        <pc:picChg chg="add mod">
          <ac:chgData name="Astrid Staffe" userId="97785e16-4ed9-4f3c-a8f7-dc9a1f7abd61" providerId="ADAL" clId="{8E9E6FED-C649-44FB-B1AD-BACB174C3712}" dt="2023-09-25T12:44:03.467" v="1671" actId="1076"/>
          <ac:picMkLst>
            <pc:docMk/>
            <pc:sldMk cId="3958493536" sldId="299"/>
            <ac:picMk id="5" creationId="{79678312-7C33-4812-9DE9-A1F0DABF384D}"/>
          </ac:picMkLst>
        </pc:picChg>
      </pc:sldChg>
      <pc:sldChg chg="addSp delSp modSp new mod">
        <pc:chgData name="Astrid Staffe" userId="97785e16-4ed9-4f3c-a8f7-dc9a1f7abd61" providerId="ADAL" clId="{8E9E6FED-C649-44FB-B1AD-BACB174C3712}" dt="2023-10-05T07:41:10.859" v="2597" actId="20577"/>
        <pc:sldMkLst>
          <pc:docMk/>
          <pc:sldMk cId="3697045021" sldId="300"/>
        </pc:sldMkLst>
        <pc:spChg chg="mod">
          <ac:chgData name="Astrid Staffe" userId="97785e16-4ed9-4f3c-a8f7-dc9a1f7abd61" providerId="ADAL" clId="{8E9E6FED-C649-44FB-B1AD-BACB174C3712}" dt="2023-10-04T11:58:00.569" v="2160" actId="20577"/>
          <ac:spMkLst>
            <pc:docMk/>
            <pc:sldMk cId="3697045021" sldId="300"/>
            <ac:spMk id="2" creationId="{3C136E64-8B76-9344-D6B8-629C355D344A}"/>
          </ac:spMkLst>
        </pc:spChg>
        <pc:spChg chg="del">
          <ac:chgData name="Astrid Staffe" userId="97785e16-4ed9-4f3c-a8f7-dc9a1f7abd61" providerId="ADAL" clId="{8E9E6FED-C649-44FB-B1AD-BACB174C3712}" dt="2023-10-04T11:58:42.968" v="2161" actId="931"/>
          <ac:spMkLst>
            <pc:docMk/>
            <pc:sldMk cId="3697045021" sldId="300"/>
            <ac:spMk id="3" creationId="{FFDF800B-0098-B44A-97F8-EF3769C45EC0}"/>
          </ac:spMkLst>
        </pc:spChg>
        <pc:spChg chg="add mod">
          <ac:chgData name="Astrid Staffe" userId="97785e16-4ed9-4f3c-a8f7-dc9a1f7abd61" providerId="ADAL" clId="{8E9E6FED-C649-44FB-B1AD-BACB174C3712}" dt="2023-10-05T07:41:10.859" v="2597" actId="20577"/>
          <ac:spMkLst>
            <pc:docMk/>
            <pc:sldMk cId="3697045021" sldId="300"/>
            <ac:spMk id="6" creationId="{2BFDD9AF-40F7-69D5-CC1D-194642EEF082}"/>
          </ac:spMkLst>
        </pc:spChg>
        <pc:spChg chg="add mod">
          <ac:chgData name="Astrid Staffe" userId="97785e16-4ed9-4f3c-a8f7-dc9a1f7abd61" providerId="ADAL" clId="{8E9E6FED-C649-44FB-B1AD-BACB174C3712}" dt="2023-10-04T12:03:29.974" v="2430" actId="688"/>
          <ac:spMkLst>
            <pc:docMk/>
            <pc:sldMk cId="3697045021" sldId="300"/>
            <ac:spMk id="7" creationId="{B3314509-57FF-4E6E-BC0A-AF5307A40E89}"/>
          </ac:spMkLst>
        </pc:spChg>
        <pc:picChg chg="add mod">
          <ac:chgData name="Astrid Staffe" userId="97785e16-4ed9-4f3c-a8f7-dc9a1f7abd61" providerId="ADAL" clId="{8E9E6FED-C649-44FB-B1AD-BACB174C3712}" dt="2023-10-04T11:58:49.357" v="2163" actId="1076"/>
          <ac:picMkLst>
            <pc:docMk/>
            <pc:sldMk cId="3697045021" sldId="300"/>
            <ac:picMk id="5" creationId="{58F94D3C-B465-A802-EFEB-F2FE07A33062}"/>
          </ac:picMkLst>
        </pc:picChg>
      </pc:sldChg>
      <pc:sldChg chg="addSp delSp modSp new mod">
        <pc:chgData name="Astrid Staffe" userId="97785e16-4ed9-4f3c-a8f7-dc9a1f7abd61" providerId="ADAL" clId="{8E9E6FED-C649-44FB-B1AD-BACB174C3712}" dt="2023-10-05T07:34:47.481" v="2562" actId="1076"/>
        <pc:sldMkLst>
          <pc:docMk/>
          <pc:sldMk cId="2020459861" sldId="301"/>
        </pc:sldMkLst>
        <pc:spChg chg="mod">
          <ac:chgData name="Astrid Staffe" userId="97785e16-4ed9-4f3c-a8f7-dc9a1f7abd61" providerId="ADAL" clId="{8E9E6FED-C649-44FB-B1AD-BACB174C3712}" dt="2023-10-05T07:32:13.016" v="2548" actId="5793"/>
          <ac:spMkLst>
            <pc:docMk/>
            <pc:sldMk cId="2020459861" sldId="301"/>
            <ac:spMk id="2" creationId="{D75CECCD-C995-14FB-7311-334DD8640EE4}"/>
          </ac:spMkLst>
        </pc:spChg>
        <pc:spChg chg="del">
          <ac:chgData name="Astrid Staffe" userId="97785e16-4ed9-4f3c-a8f7-dc9a1f7abd61" providerId="ADAL" clId="{8E9E6FED-C649-44FB-B1AD-BACB174C3712}" dt="2023-10-05T07:31:35.411" v="2513"/>
          <ac:spMkLst>
            <pc:docMk/>
            <pc:sldMk cId="2020459861" sldId="301"/>
            <ac:spMk id="3" creationId="{D4A79E16-A026-D6BF-E96A-6279D00E03C8}"/>
          </ac:spMkLst>
        </pc:spChg>
        <pc:spChg chg="add del mod">
          <ac:chgData name="Astrid Staffe" userId="97785e16-4ed9-4f3c-a8f7-dc9a1f7abd61" providerId="ADAL" clId="{8E9E6FED-C649-44FB-B1AD-BACB174C3712}" dt="2023-10-05T07:33:06.379" v="2557" actId="478"/>
          <ac:spMkLst>
            <pc:docMk/>
            <pc:sldMk cId="2020459861" sldId="301"/>
            <ac:spMk id="5" creationId="{1ED22D60-2D99-7A26-3C36-48BDDDDCD994}"/>
          </ac:spMkLst>
        </pc:spChg>
        <pc:spChg chg="add mod">
          <ac:chgData name="Astrid Staffe" userId="97785e16-4ed9-4f3c-a8f7-dc9a1f7abd61" providerId="ADAL" clId="{8E9E6FED-C649-44FB-B1AD-BACB174C3712}" dt="2023-10-05T07:34:47.481" v="2562" actId="1076"/>
          <ac:spMkLst>
            <pc:docMk/>
            <pc:sldMk cId="2020459861" sldId="301"/>
            <ac:spMk id="6" creationId="{70FE638C-3959-F1A6-B545-E9BE6B5D3201}"/>
          </ac:spMkLst>
        </pc:spChg>
        <pc:graphicFrameChg chg="add mod">
          <ac:chgData name="Astrid Staffe" userId="97785e16-4ed9-4f3c-a8f7-dc9a1f7abd61" providerId="ADAL" clId="{8E9E6FED-C649-44FB-B1AD-BACB174C3712}" dt="2023-10-05T07:31:50.356" v="2516" actId="14100"/>
          <ac:graphicFrameMkLst>
            <pc:docMk/>
            <pc:sldMk cId="2020459861" sldId="301"/>
            <ac:graphicFrameMk id="4" creationId="{2CC24698-A1A0-A708-A6B7-DEC7FDA98C41}"/>
          </ac:graphicFrameMkLst>
        </pc:graphicFrameChg>
      </pc:sldChg>
      <pc:sldChg chg="new del">
        <pc:chgData name="Astrid Staffe" userId="97785e16-4ed9-4f3c-a8f7-dc9a1f7abd61" providerId="ADAL" clId="{8E9E6FED-C649-44FB-B1AD-BACB174C3712}" dt="2023-10-05T07:55:06.924" v="2603" actId="2696"/>
        <pc:sldMkLst>
          <pc:docMk/>
          <pc:sldMk cId="1449328165" sldId="302"/>
        </pc:sldMkLst>
      </pc:sldChg>
      <pc:sldChg chg="delSp new del mod">
        <pc:chgData name="Astrid Staffe" userId="97785e16-4ed9-4f3c-a8f7-dc9a1f7abd61" providerId="ADAL" clId="{8E9E6FED-C649-44FB-B1AD-BACB174C3712}" dt="2023-10-05T07:55:05.177" v="2602" actId="2696"/>
        <pc:sldMkLst>
          <pc:docMk/>
          <pc:sldMk cId="951000961" sldId="303"/>
        </pc:sldMkLst>
        <pc:spChg chg="del">
          <ac:chgData name="Astrid Staffe" userId="97785e16-4ed9-4f3c-a8f7-dc9a1f7abd61" providerId="ADAL" clId="{8E9E6FED-C649-44FB-B1AD-BACB174C3712}" dt="2023-10-05T07:53:50.797" v="2601" actId="478"/>
          <ac:spMkLst>
            <pc:docMk/>
            <pc:sldMk cId="951000961" sldId="303"/>
            <ac:spMk id="2" creationId="{15C60BD5-E0CB-E270-2F1F-64F93F51F956}"/>
          </ac:spMkLst>
        </pc:spChg>
        <pc:spChg chg="del">
          <ac:chgData name="Astrid Staffe" userId="97785e16-4ed9-4f3c-a8f7-dc9a1f7abd61" providerId="ADAL" clId="{8E9E6FED-C649-44FB-B1AD-BACB174C3712}" dt="2023-10-05T07:53:49.740" v="2600" actId="478"/>
          <ac:spMkLst>
            <pc:docMk/>
            <pc:sldMk cId="951000961" sldId="303"/>
            <ac:spMk id="3" creationId="{9B7A8541-D9FC-E16C-7B1D-9D764C7C7B77}"/>
          </ac:spMkLst>
        </pc:spChg>
      </pc:sldChg>
    </pc:docChg>
  </pc:docChgLst>
</pc:chgInfo>
</file>

<file path=ppt/charts/_rels/chart1.xml.rels><?xml version="1.0" encoding="UTF-8" standalone="yes"?>
<Relationships xmlns="http://schemas.openxmlformats.org/package/2006/relationships"><Relationship Id="rId3" Type="http://schemas.openxmlformats.org/officeDocument/2006/relationships/oleObject" Target="https://difacad-my.sharepoint.com/personal/astf_danskidraet_dk/Documents/Skrivebord/Astrid/Uddannelse%20i%20tal%202023.xlsx" TargetMode="External"/><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oleObject" Target="https://difacad-my.sharepoint.com/personal/astf_danskidraet_dk/Documents/Skrivebord/Astrid/Uddannelse%20i%20tal%202023.xlsx" TargetMode="External"/><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oleObject" Target="https://difacad-my.sharepoint.com/personal/astf_danskidraet_dk/Documents/Skrivebord/Astrid/Uddannelse%20i%20tal%202023.xlsx" TargetMode="External"/><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oleObject" Target="https://difacad-my.sharepoint.com/personal/astf_danskidraet_dk/Documents/Skrivebord/Astrid/Uddannelse%20i%20tal%202023.xlsx" TargetMode="External"/><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themeOverride" Target="../theme/themeOverride1.xml"/><Relationship Id="rId2" Type="http://schemas.microsoft.com/office/2011/relationships/chartColorStyle" Target="colors5.xml"/><Relationship Id="rId1" Type="http://schemas.microsoft.com/office/2011/relationships/chartStyle" Target="style5.xml"/><Relationship Id="rId4" Type="http://schemas.openxmlformats.org/officeDocument/2006/relationships/package" Target="../embeddings/Microsoft_Excel_Worksheet.xlsx"/></Relationships>
</file>

<file path=ppt/charts/_rels/chart6.xml.rels><?xml version="1.0" encoding="UTF-8" standalone="yes"?>
<Relationships xmlns="http://schemas.openxmlformats.org/package/2006/relationships"><Relationship Id="rId1" Type="http://schemas.openxmlformats.org/officeDocument/2006/relationships/oleObject" Target="https://difacad-my.sharepoint.com/personal/astf_danskidraet_dk/Documents/Skrivebord/Astrid/Uddannelse%20i%20tal%202023.xlsx" TargetMode="External"/></Relationships>
</file>

<file path=ppt/charts/_rels/chart7.xml.rels><?xml version="1.0" encoding="UTF-8" standalone="yes"?>
<Relationships xmlns="http://schemas.openxmlformats.org/package/2006/relationships"><Relationship Id="rId3" Type="http://schemas.openxmlformats.org/officeDocument/2006/relationships/oleObject" Target="file:///\\DIFFIL\Dbsf\Adm-&#216;konomi\Bredde\Buernes%20Dag\Buernes%20Dag%202023\Tilmeldinger%20til%20Buernes%20Dag%202023.xlsx" TargetMode="External"/><Relationship Id="rId2" Type="http://schemas.microsoft.com/office/2011/relationships/chartColorStyle" Target="colors6.xml"/><Relationship Id="rId1" Type="http://schemas.microsoft.com/office/2011/relationships/chartStyle" Target="style6.xml"/></Relationships>
</file>

<file path=ppt/charts/_rels/chart8.xml.rels><?xml version="1.0" encoding="UTF-8" standalone="yes"?>
<Relationships xmlns="http://schemas.openxmlformats.org/package/2006/relationships"><Relationship Id="rId3" Type="http://schemas.openxmlformats.org/officeDocument/2006/relationships/oleObject" Target="file:///\\DIFFIL\Dbsf\Adm-&#216;konomi\Bredde\Buernes%20Dag\Buernes%20Dag%202023\Tilmeldinger%20til%20Buernes%20Dag%202023.xlsx" TargetMode="External"/><Relationship Id="rId2" Type="http://schemas.microsoft.com/office/2011/relationships/chartColorStyle" Target="colors7.xml"/><Relationship Id="rId1" Type="http://schemas.microsoft.com/office/2011/relationships/chartStyle" Target="style7.xml"/></Relationships>
</file>

<file path=ppt/charts/_rels/chart9.xml.rels><?xml version="1.0" encoding="UTF-8" standalone="yes"?>
<Relationships xmlns="http://schemas.openxmlformats.org/package/2006/relationships"><Relationship Id="rId3" Type="http://schemas.openxmlformats.org/officeDocument/2006/relationships/oleObject" Target="file:///\\DIFFIL\Dbsf\Adm-&#216;konomi\Bredde\Buernes%20Dag\Buernes%20Dag%202023\Tilmeldinger%20til%20Buernes%20Dag%202023.xlsx" TargetMode="External"/><Relationship Id="rId2" Type="http://schemas.microsoft.com/office/2011/relationships/chartColorStyle" Target="colors8.xml"/><Relationship Id="rId1" Type="http://schemas.microsoft.com/office/2011/relationships/chartStyle" Target="style8.xml"/></Relationships>
</file>

<file path=ppt/charts/_rels/chart10.xml.rels><?xml version="1.0" encoding="UTF-8" standalone="yes"?>
<Relationships xmlns="http://schemas.openxmlformats.org/package/2006/relationships"><Relationship Id="rId3" Type="http://schemas.openxmlformats.org/officeDocument/2006/relationships/oleObject" Target="file:///\\DIFFIL\Dbsf\Adm-&#216;konomi\Bredde\Buernes%20Dag\Buernes%20Dag%202023\Tilmeldinger%20til%20Buernes%20Dag%202023.xlsx" TargetMode="External"/><Relationship Id="rId2" Type="http://schemas.microsoft.com/office/2011/relationships/chartColorStyle" Target="colors9.xml"/><Relationship Id="rId1" Type="http://schemas.microsoft.com/office/2011/relationships/chartStyle" Target="style9.xml"/></Relationships>
</file>

<file path=ppt/charts/_rels/chart11.xml.rels><?xml version="1.0" encoding="UTF-8" standalone="yes"?>
<Relationships xmlns="http://schemas.openxmlformats.org/package/2006/relationships"><Relationship Id="rId3" Type="http://schemas.openxmlformats.org/officeDocument/2006/relationships/oleObject" Target="file:///\\DIFFIL\Dbsf\Adm-&#216;konomi\Bredde\Buernes%20Dag\Buernes%20Dag%202023\Tilmeldinger%20til%20Buernes%20Dag%202023.xlsx" TargetMode="External"/><Relationship Id="rId2" Type="http://schemas.microsoft.com/office/2011/relationships/chartColorStyle" Target="colors10.xml"/><Relationship Id="rId1" Type="http://schemas.microsoft.com/office/2011/relationships/chartStyle" Target="style10.xml"/></Relationships>
</file>

<file path=ppt/charts/_rels/chart12.xml.rels><?xml version="1.0" encoding="UTF-8" standalone="yes"?>
<Relationships xmlns="http://schemas.openxmlformats.org/package/2006/relationships"><Relationship Id="rId3" Type="http://schemas.openxmlformats.org/officeDocument/2006/relationships/oleObject" Target="file:///\\DIFFIL\Dbsf\Adm-&#216;konomi\Bredde\Buernes%20Dag\Buernes%20Dag%202023\Tilmeldinger%20til%20Buernes%20Dag%202023.xlsx" TargetMode="External"/><Relationship Id="rId2" Type="http://schemas.microsoft.com/office/2011/relationships/chartColorStyle" Target="colors11.xml"/><Relationship Id="rId1" Type="http://schemas.microsoft.com/office/2011/relationships/chartStyle" Target="style11.xml"/></Relationships>
</file>

<file path=ppt/charts/_rels/chart13.xml.rels><?xml version="1.0" encoding="UTF-8" standalone="yes"?>
<Relationships xmlns="http://schemas.openxmlformats.org/package/2006/relationships"><Relationship Id="rId3" Type="http://schemas.openxmlformats.org/officeDocument/2006/relationships/oleObject" Target="file:///\\DIFFIL\Dbsf\Adm-&#216;konomi\Bredde\Buernes%20Dag\Buernes%20Dag%202023\Tilmeldinger%20til%20Buernes%20Dag%202023.xlsx" TargetMode="External"/><Relationship Id="rId2" Type="http://schemas.microsoft.com/office/2011/relationships/chartColorStyle" Target="colors12.xml"/><Relationship Id="rId1" Type="http://schemas.microsoft.com/office/2011/relationships/chartStyle" Target="style12.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da-DK"/>
  <c:roundedCorners val="0"/>
  <mc:AlternateContent xmlns:mc="http://schemas.openxmlformats.org/markup-compatibility/2006">
    <mc:Choice xmlns:c14="http://schemas.microsoft.com/office/drawing/2007/8/2/chart" Requires="c14">
      <c14:style val="106"/>
    </mc:Choice>
    <mc:Fallback>
      <c:style val="6"/>
    </mc:Fallback>
  </mc:AlternateContent>
  <c:chart>
    <c:title>
      <c:tx>
        <c:rich>
          <a:bodyPr rot="0" spcFirstLastPara="1" vertOverflow="ellipsis" vert="horz" wrap="square" anchor="ctr" anchorCtr="1"/>
          <a:lstStyle/>
          <a:p>
            <a:pPr>
              <a:defRPr sz="1600" b="1" i="0" u="none" strike="noStrike" kern="1200" cap="all" spc="120" normalizeH="0" baseline="0">
                <a:solidFill>
                  <a:schemeClr val="tx1">
                    <a:lumMod val="65000"/>
                    <a:lumOff val="35000"/>
                  </a:schemeClr>
                </a:solidFill>
                <a:latin typeface="+mn-lt"/>
                <a:ea typeface="+mn-ea"/>
                <a:cs typeface="+mn-cs"/>
              </a:defRPr>
            </a:pPr>
            <a:r>
              <a:rPr lang="da-DK" sz="2500" dirty="0"/>
              <a:t>1-2 Træner</a:t>
            </a:r>
          </a:p>
        </c:rich>
      </c:tx>
      <c:overlay val="0"/>
      <c:spPr>
        <a:noFill/>
        <a:ln>
          <a:noFill/>
        </a:ln>
        <a:effectLst/>
      </c:spPr>
      <c:txPr>
        <a:bodyPr rot="0" spcFirstLastPara="1" vertOverflow="ellipsis" vert="horz" wrap="square" anchor="ctr" anchorCtr="1"/>
        <a:lstStyle/>
        <a:p>
          <a:pPr>
            <a:defRPr sz="1600" b="1" i="0" u="none" strike="noStrike" kern="1200" cap="all" spc="120" normalizeH="0" baseline="0">
              <a:solidFill>
                <a:schemeClr val="tx1">
                  <a:lumMod val="65000"/>
                  <a:lumOff val="35000"/>
                </a:schemeClr>
              </a:solidFill>
              <a:latin typeface="+mn-lt"/>
              <a:ea typeface="+mn-ea"/>
              <a:cs typeface="+mn-cs"/>
            </a:defRPr>
          </a:pPr>
          <a:endParaRPr lang="da-DK"/>
        </a:p>
      </c:txPr>
    </c:title>
    <c:autoTitleDeleted val="0"/>
    <c:plotArea>
      <c:layout/>
      <c:barChart>
        <c:barDir val="col"/>
        <c:grouping val="clustered"/>
        <c:varyColors val="0"/>
        <c:ser>
          <c:idx val="0"/>
          <c:order val="0"/>
          <c:tx>
            <c:strRef>
              <c:f>'Ark1'!$B$1</c:f>
              <c:strCache>
                <c:ptCount val="1"/>
                <c:pt idx="0">
                  <c:v>1-2 Træner kursus </c:v>
                </c:pt>
              </c:strCache>
            </c:strRef>
          </c:tx>
          <c:spPr>
            <a:solidFill>
              <a:srgbClr val="FFC000"/>
            </a:solidFill>
            <a:ln>
              <a:noFill/>
            </a:ln>
            <a:effectLst/>
          </c:spPr>
          <c:invertIfNegative val="0"/>
          <c:dLbls>
            <c:spPr>
              <a:noFill/>
              <a:ln>
                <a:noFill/>
              </a:ln>
              <a:effectLst/>
            </c:spPr>
            <c:txPr>
              <a:bodyPr rot="-5400000" spcFirstLastPara="1" vertOverflow="clip" horzOverflow="clip" vert="horz" wrap="square" lIns="38100" tIns="19050" rIns="38100" bIns="19050" anchor="ctr" anchorCtr="1">
                <a:spAutoFit/>
              </a:bodyPr>
              <a:lstStyle/>
              <a:p>
                <a:pPr>
                  <a:defRPr sz="1600" b="0" i="0" u="none" strike="noStrike" kern="1200" baseline="0">
                    <a:solidFill>
                      <a:schemeClr val="tx1">
                        <a:lumMod val="50000"/>
                        <a:lumOff val="50000"/>
                      </a:schemeClr>
                    </a:solidFill>
                    <a:latin typeface="+mn-lt"/>
                    <a:ea typeface="+mn-ea"/>
                    <a:cs typeface="+mn-cs"/>
                  </a:defRPr>
                </a:pPr>
                <a:endParaRPr lang="da-DK"/>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a:solidFill>
                        <a:schemeClr val="tx1">
                          <a:lumMod val="35000"/>
                          <a:lumOff val="65000"/>
                        </a:schemeClr>
                      </a:solidFill>
                    </a:ln>
                    <a:effectLst/>
                  </c:spPr>
                </c15:leaderLines>
              </c:ext>
            </c:extLst>
          </c:dLbls>
          <c:cat>
            <c:numRef>
              <c:f>'Ark1'!$A$2:$A$6</c:f>
              <c:numCache>
                <c:formatCode>General</c:formatCode>
                <c:ptCount val="5"/>
                <c:pt idx="0">
                  <c:v>2019</c:v>
                </c:pt>
                <c:pt idx="1">
                  <c:v>2020</c:v>
                </c:pt>
                <c:pt idx="2">
                  <c:v>2021</c:v>
                </c:pt>
                <c:pt idx="3">
                  <c:v>2022</c:v>
                </c:pt>
                <c:pt idx="4">
                  <c:v>2023</c:v>
                </c:pt>
              </c:numCache>
            </c:numRef>
          </c:cat>
          <c:val>
            <c:numRef>
              <c:f>'Ark1'!$B$2:$B$6</c:f>
              <c:numCache>
                <c:formatCode>General</c:formatCode>
                <c:ptCount val="5"/>
                <c:pt idx="0">
                  <c:v>83</c:v>
                </c:pt>
                <c:pt idx="1">
                  <c:v>27</c:v>
                </c:pt>
                <c:pt idx="2">
                  <c:v>22</c:v>
                </c:pt>
                <c:pt idx="3">
                  <c:v>20</c:v>
                </c:pt>
                <c:pt idx="4">
                  <c:v>34</c:v>
                </c:pt>
              </c:numCache>
            </c:numRef>
          </c:val>
          <c:extLst>
            <c:ext xmlns:c16="http://schemas.microsoft.com/office/drawing/2014/chart" uri="{C3380CC4-5D6E-409C-BE32-E72D297353CC}">
              <c16:uniqueId val="{00000000-8060-4C67-A2B6-B1A7DE8195B9}"/>
            </c:ext>
          </c:extLst>
        </c:ser>
        <c:ser>
          <c:idx val="1"/>
          <c:order val="1"/>
          <c:tx>
            <c:strRef>
              <c:f>'Ark1'!$C$1</c:f>
              <c:strCache>
                <c:ptCount val="1"/>
              </c:strCache>
            </c:strRef>
          </c:tx>
          <c:spPr>
            <a:solidFill>
              <a:schemeClr val="accent4">
                <a:tint val="77000"/>
              </a:schemeClr>
            </a:solidFill>
            <a:ln>
              <a:noFill/>
            </a:ln>
            <a:effectLst/>
          </c:spPr>
          <c:invertIfNegative val="0"/>
          <c:dLbls>
            <c:spPr>
              <a:noFill/>
              <a:ln>
                <a:noFill/>
              </a:ln>
              <a:effectLst/>
            </c:spPr>
            <c:txPr>
              <a:bodyPr rot="-5400000" spcFirstLastPara="1" vertOverflow="clip" horzOverflow="clip" vert="horz" wrap="square" lIns="38100" tIns="19050" rIns="38100" bIns="19050" anchor="ctr" anchorCtr="1">
                <a:spAutoFit/>
              </a:bodyPr>
              <a:lstStyle/>
              <a:p>
                <a:pPr>
                  <a:defRPr sz="800" b="0" i="0" u="none" strike="noStrike" kern="1200" baseline="0">
                    <a:solidFill>
                      <a:schemeClr val="tx1">
                        <a:lumMod val="50000"/>
                        <a:lumOff val="50000"/>
                      </a:schemeClr>
                    </a:solidFill>
                    <a:latin typeface="+mn-lt"/>
                    <a:ea typeface="+mn-ea"/>
                    <a:cs typeface="+mn-cs"/>
                  </a:defRPr>
                </a:pPr>
                <a:endParaRPr lang="da-DK"/>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a:solidFill>
                        <a:schemeClr val="tx1">
                          <a:lumMod val="35000"/>
                          <a:lumOff val="65000"/>
                        </a:schemeClr>
                      </a:solidFill>
                    </a:ln>
                    <a:effectLst/>
                  </c:spPr>
                </c15:leaderLines>
              </c:ext>
            </c:extLst>
          </c:dLbls>
          <c:cat>
            <c:numRef>
              <c:f>'Ark1'!$A$2:$A$6</c:f>
              <c:numCache>
                <c:formatCode>General</c:formatCode>
                <c:ptCount val="5"/>
                <c:pt idx="0">
                  <c:v>2019</c:v>
                </c:pt>
                <c:pt idx="1">
                  <c:v>2020</c:v>
                </c:pt>
                <c:pt idx="2">
                  <c:v>2021</c:v>
                </c:pt>
                <c:pt idx="3">
                  <c:v>2022</c:v>
                </c:pt>
                <c:pt idx="4">
                  <c:v>2023</c:v>
                </c:pt>
              </c:numCache>
            </c:numRef>
          </c:cat>
          <c:val>
            <c:numRef>
              <c:f>'Ark1'!$C$2:$C$6</c:f>
              <c:numCache>
                <c:formatCode>General</c:formatCode>
                <c:ptCount val="5"/>
              </c:numCache>
            </c:numRef>
          </c:val>
          <c:extLst>
            <c:ext xmlns:c16="http://schemas.microsoft.com/office/drawing/2014/chart" uri="{C3380CC4-5D6E-409C-BE32-E72D297353CC}">
              <c16:uniqueId val="{00000001-8060-4C67-A2B6-B1A7DE8195B9}"/>
            </c:ext>
          </c:extLst>
        </c:ser>
        <c:dLbls>
          <c:dLblPos val="outEnd"/>
          <c:showLegendKey val="0"/>
          <c:showVal val="1"/>
          <c:showCatName val="0"/>
          <c:showSerName val="0"/>
          <c:showPercent val="0"/>
          <c:showBubbleSize val="0"/>
        </c:dLbls>
        <c:gapWidth val="444"/>
        <c:overlap val="-90"/>
        <c:axId val="766491256"/>
        <c:axId val="766487656"/>
      </c:barChart>
      <c:catAx>
        <c:axId val="766491256"/>
        <c:scaling>
          <c:orientation val="minMax"/>
        </c:scaling>
        <c:delete val="0"/>
        <c:axPos val="b"/>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800" b="0" i="0" u="none" strike="noStrike" kern="1200" cap="all" spc="120" normalizeH="0" baseline="0">
                <a:solidFill>
                  <a:schemeClr val="tx1">
                    <a:lumMod val="65000"/>
                    <a:lumOff val="35000"/>
                  </a:schemeClr>
                </a:solidFill>
                <a:latin typeface="+mn-lt"/>
                <a:ea typeface="+mn-ea"/>
                <a:cs typeface="+mn-cs"/>
              </a:defRPr>
            </a:pPr>
            <a:endParaRPr lang="da-DK"/>
          </a:p>
        </c:txPr>
        <c:crossAx val="766487656"/>
        <c:crosses val="autoZero"/>
        <c:auto val="1"/>
        <c:lblAlgn val="ctr"/>
        <c:lblOffset val="100"/>
        <c:noMultiLvlLbl val="0"/>
      </c:catAx>
      <c:valAx>
        <c:axId val="766487656"/>
        <c:scaling>
          <c:orientation val="minMax"/>
        </c:scaling>
        <c:delete val="1"/>
        <c:axPos val="l"/>
        <c:numFmt formatCode="General" sourceLinked="1"/>
        <c:majorTickMark val="none"/>
        <c:minorTickMark val="none"/>
        <c:tickLblPos val="nextTo"/>
        <c:crossAx val="766491256"/>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da-DK"/>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da-DK"/>
  <c:roundedCorners val="0"/>
  <mc:AlternateContent xmlns:mc="http://schemas.openxmlformats.org/markup-compatibility/2006">
    <mc:Choice xmlns:c14="http://schemas.microsoft.com/office/drawing/2007/8/2/chart" Requires="c14">
      <c14:style val="103"/>
    </mc:Choice>
    <mc:Fallback>
      <c:style val="3"/>
    </mc:Fallback>
  </mc:AlternateContent>
  <c:chart>
    <c:autoTitleDeleted val="1"/>
    <c:plotArea>
      <c:layout/>
      <c:barChart>
        <c:barDir val="col"/>
        <c:grouping val="clustered"/>
        <c:varyColors val="0"/>
        <c:ser>
          <c:idx val="0"/>
          <c:order val="0"/>
          <c:tx>
            <c:strRef>
              <c:f>'[Uddannelse i tal 2023.xlsx]Ark1'!$B$12</c:f>
              <c:strCache>
                <c:ptCount val="1"/>
                <c:pt idx="0">
                  <c:v>Modul A</c:v>
                </c:pt>
              </c:strCache>
            </c:strRef>
          </c:tx>
          <c:spPr>
            <a:solidFill>
              <a:schemeClr val="accent1">
                <a:shade val="65000"/>
              </a:schemeClr>
            </a:solidFill>
            <a:ln>
              <a:noFill/>
            </a:ln>
            <a:effectLst/>
          </c:spPr>
          <c:invertIfNegative val="0"/>
          <c:dLbls>
            <c:spPr>
              <a:noFill/>
              <a:ln>
                <a:noFill/>
              </a:ln>
              <a:effectLst/>
            </c:spPr>
            <c:txPr>
              <a:bodyPr rot="-5400000" spcFirstLastPara="1" vertOverflow="clip" horzOverflow="clip" vert="horz" wrap="square" lIns="38100" tIns="19050" rIns="38100" bIns="19050" anchor="ctr" anchorCtr="1">
                <a:spAutoFit/>
              </a:bodyPr>
              <a:lstStyle/>
              <a:p>
                <a:pPr>
                  <a:defRPr sz="1600" b="0" i="0" u="none" strike="noStrike" kern="1200" baseline="0">
                    <a:solidFill>
                      <a:schemeClr val="tx1">
                        <a:lumMod val="50000"/>
                        <a:lumOff val="50000"/>
                      </a:schemeClr>
                    </a:solidFill>
                    <a:latin typeface="+mn-lt"/>
                    <a:ea typeface="+mn-ea"/>
                    <a:cs typeface="+mn-cs"/>
                  </a:defRPr>
                </a:pPr>
                <a:endParaRPr lang="da-DK"/>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a:solidFill>
                        <a:schemeClr val="tx1">
                          <a:lumMod val="35000"/>
                          <a:lumOff val="65000"/>
                        </a:schemeClr>
                      </a:solidFill>
                    </a:ln>
                    <a:effectLst/>
                  </c:spPr>
                </c15:leaderLines>
              </c:ext>
            </c:extLst>
          </c:dLbls>
          <c:cat>
            <c:strRef>
              <c:f>'[Uddannelse i tal 2023.xlsx]Ark1'!$A$13:$A$18</c:f>
              <c:strCache>
                <c:ptCount val="6"/>
                <c:pt idx="0">
                  <c:v>2019</c:v>
                </c:pt>
                <c:pt idx="1">
                  <c:v>2020</c:v>
                </c:pt>
                <c:pt idx="2">
                  <c:v>2021</c:v>
                </c:pt>
                <c:pt idx="3">
                  <c:v>2022</c:v>
                </c:pt>
                <c:pt idx="4">
                  <c:v>2023</c:v>
                </c:pt>
                <c:pt idx="5">
                  <c:v>DIF 1</c:v>
                </c:pt>
              </c:strCache>
            </c:strRef>
          </c:cat>
          <c:val>
            <c:numRef>
              <c:f>'[Uddannelse i tal 2023.xlsx]Ark1'!$B$13:$B$18</c:f>
              <c:numCache>
                <c:formatCode>General</c:formatCode>
                <c:ptCount val="6"/>
                <c:pt idx="0">
                  <c:v>30</c:v>
                </c:pt>
                <c:pt idx="1">
                  <c:v>16</c:v>
                </c:pt>
                <c:pt idx="2">
                  <c:v>20</c:v>
                </c:pt>
                <c:pt idx="3">
                  <c:v>35</c:v>
                </c:pt>
                <c:pt idx="4">
                  <c:v>0</c:v>
                </c:pt>
                <c:pt idx="5">
                  <c:v>1</c:v>
                </c:pt>
              </c:numCache>
            </c:numRef>
          </c:val>
          <c:extLst>
            <c:ext xmlns:c16="http://schemas.microsoft.com/office/drawing/2014/chart" uri="{C3380CC4-5D6E-409C-BE32-E72D297353CC}">
              <c16:uniqueId val="{00000000-AAC1-414D-B767-5B9FB64B395F}"/>
            </c:ext>
          </c:extLst>
        </c:ser>
        <c:ser>
          <c:idx val="1"/>
          <c:order val="1"/>
          <c:tx>
            <c:strRef>
              <c:f>'[Uddannelse i tal 2023.xlsx]Ark1'!$C$12</c:f>
              <c:strCache>
                <c:ptCount val="1"/>
                <c:pt idx="0">
                  <c:v>Modul B</c:v>
                </c:pt>
              </c:strCache>
            </c:strRef>
          </c:tx>
          <c:spPr>
            <a:solidFill>
              <a:schemeClr val="accent1"/>
            </a:solidFill>
            <a:ln>
              <a:noFill/>
            </a:ln>
            <a:effectLst/>
          </c:spPr>
          <c:invertIfNegative val="0"/>
          <c:dLbls>
            <c:spPr>
              <a:noFill/>
              <a:ln>
                <a:noFill/>
              </a:ln>
              <a:effectLst/>
            </c:spPr>
            <c:txPr>
              <a:bodyPr rot="-5400000" spcFirstLastPara="1" vertOverflow="clip" horzOverflow="clip" vert="horz" wrap="square" lIns="38100" tIns="19050" rIns="38100" bIns="19050" anchor="ctr" anchorCtr="1">
                <a:spAutoFit/>
              </a:bodyPr>
              <a:lstStyle/>
              <a:p>
                <a:pPr>
                  <a:defRPr sz="1600" b="0" i="0" u="none" strike="noStrike" kern="1200" baseline="0">
                    <a:solidFill>
                      <a:schemeClr val="tx1">
                        <a:lumMod val="50000"/>
                        <a:lumOff val="50000"/>
                      </a:schemeClr>
                    </a:solidFill>
                    <a:latin typeface="+mn-lt"/>
                    <a:ea typeface="+mn-ea"/>
                    <a:cs typeface="+mn-cs"/>
                  </a:defRPr>
                </a:pPr>
                <a:endParaRPr lang="da-DK"/>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a:solidFill>
                        <a:schemeClr val="tx1">
                          <a:lumMod val="35000"/>
                          <a:lumOff val="65000"/>
                        </a:schemeClr>
                      </a:solidFill>
                    </a:ln>
                    <a:effectLst/>
                  </c:spPr>
                </c15:leaderLines>
              </c:ext>
            </c:extLst>
          </c:dLbls>
          <c:cat>
            <c:strRef>
              <c:f>'[Uddannelse i tal 2023.xlsx]Ark1'!$A$13:$A$18</c:f>
              <c:strCache>
                <c:ptCount val="6"/>
                <c:pt idx="0">
                  <c:v>2019</c:v>
                </c:pt>
                <c:pt idx="1">
                  <c:v>2020</c:v>
                </c:pt>
                <c:pt idx="2">
                  <c:v>2021</c:v>
                </c:pt>
                <c:pt idx="3">
                  <c:v>2022</c:v>
                </c:pt>
                <c:pt idx="4">
                  <c:v>2023</c:v>
                </c:pt>
                <c:pt idx="5">
                  <c:v>DIF 1</c:v>
                </c:pt>
              </c:strCache>
            </c:strRef>
          </c:cat>
          <c:val>
            <c:numRef>
              <c:f>'[Uddannelse i tal 2023.xlsx]Ark1'!$C$13:$C$18</c:f>
              <c:numCache>
                <c:formatCode>General</c:formatCode>
                <c:ptCount val="6"/>
                <c:pt idx="0">
                  <c:v>34</c:v>
                </c:pt>
                <c:pt idx="1">
                  <c:v>18</c:v>
                </c:pt>
                <c:pt idx="2">
                  <c:v>0</c:v>
                </c:pt>
                <c:pt idx="3">
                  <c:v>27</c:v>
                </c:pt>
                <c:pt idx="4">
                  <c:v>0</c:v>
                </c:pt>
              </c:numCache>
            </c:numRef>
          </c:val>
          <c:extLst>
            <c:ext xmlns:c16="http://schemas.microsoft.com/office/drawing/2014/chart" uri="{C3380CC4-5D6E-409C-BE32-E72D297353CC}">
              <c16:uniqueId val="{00000001-AAC1-414D-B767-5B9FB64B395F}"/>
            </c:ext>
          </c:extLst>
        </c:ser>
        <c:ser>
          <c:idx val="2"/>
          <c:order val="2"/>
          <c:tx>
            <c:strRef>
              <c:f>'[Uddannelse i tal 2023.xlsx]Ark1'!$D$12</c:f>
              <c:strCache>
                <c:ptCount val="1"/>
                <c:pt idx="0">
                  <c:v>Modul C</c:v>
                </c:pt>
              </c:strCache>
            </c:strRef>
          </c:tx>
          <c:spPr>
            <a:solidFill>
              <a:schemeClr val="accent1">
                <a:tint val="65000"/>
              </a:schemeClr>
            </a:solidFill>
            <a:ln>
              <a:noFill/>
            </a:ln>
            <a:effectLst/>
          </c:spPr>
          <c:invertIfNegative val="0"/>
          <c:dLbls>
            <c:spPr>
              <a:noFill/>
              <a:ln>
                <a:noFill/>
              </a:ln>
              <a:effectLst/>
            </c:spPr>
            <c:txPr>
              <a:bodyPr rot="-5400000" spcFirstLastPara="1" vertOverflow="clip" horzOverflow="clip" vert="horz" wrap="square" lIns="38100" tIns="19050" rIns="38100" bIns="19050" anchor="ctr" anchorCtr="1">
                <a:spAutoFit/>
              </a:bodyPr>
              <a:lstStyle/>
              <a:p>
                <a:pPr>
                  <a:defRPr sz="1600" b="0" i="0" u="none" strike="noStrike" kern="1200" baseline="0">
                    <a:solidFill>
                      <a:schemeClr val="tx1">
                        <a:lumMod val="50000"/>
                        <a:lumOff val="50000"/>
                      </a:schemeClr>
                    </a:solidFill>
                    <a:latin typeface="+mn-lt"/>
                    <a:ea typeface="+mn-ea"/>
                    <a:cs typeface="+mn-cs"/>
                  </a:defRPr>
                </a:pPr>
                <a:endParaRPr lang="da-DK"/>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a:solidFill>
                        <a:schemeClr val="tx1">
                          <a:lumMod val="35000"/>
                          <a:lumOff val="65000"/>
                        </a:schemeClr>
                      </a:solidFill>
                    </a:ln>
                    <a:effectLst/>
                  </c:spPr>
                </c15:leaderLines>
              </c:ext>
            </c:extLst>
          </c:dLbls>
          <c:cat>
            <c:strRef>
              <c:f>'[Uddannelse i tal 2023.xlsx]Ark1'!$A$13:$A$18</c:f>
              <c:strCache>
                <c:ptCount val="6"/>
                <c:pt idx="0">
                  <c:v>2019</c:v>
                </c:pt>
                <c:pt idx="1">
                  <c:v>2020</c:v>
                </c:pt>
                <c:pt idx="2">
                  <c:v>2021</c:v>
                </c:pt>
                <c:pt idx="3">
                  <c:v>2022</c:v>
                </c:pt>
                <c:pt idx="4">
                  <c:v>2023</c:v>
                </c:pt>
                <c:pt idx="5">
                  <c:v>DIF 1</c:v>
                </c:pt>
              </c:strCache>
            </c:strRef>
          </c:cat>
          <c:val>
            <c:numRef>
              <c:f>'[Uddannelse i tal 2023.xlsx]Ark1'!$D$13:$D$18</c:f>
              <c:numCache>
                <c:formatCode>General</c:formatCode>
                <c:ptCount val="6"/>
                <c:pt idx="0">
                  <c:v>34</c:v>
                </c:pt>
                <c:pt idx="1">
                  <c:v>20</c:v>
                </c:pt>
                <c:pt idx="2">
                  <c:v>0</c:v>
                </c:pt>
                <c:pt idx="3">
                  <c:v>18</c:v>
                </c:pt>
                <c:pt idx="4">
                  <c:v>0</c:v>
                </c:pt>
              </c:numCache>
            </c:numRef>
          </c:val>
          <c:extLst>
            <c:ext xmlns:c16="http://schemas.microsoft.com/office/drawing/2014/chart" uri="{C3380CC4-5D6E-409C-BE32-E72D297353CC}">
              <c16:uniqueId val="{00000002-AAC1-414D-B767-5B9FB64B395F}"/>
            </c:ext>
          </c:extLst>
        </c:ser>
        <c:dLbls>
          <c:dLblPos val="outEnd"/>
          <c:showLegendKey val="0"/>
          <c:showVal val="1"/>
          <c:showCatName val="0"/>
          <c:showSerName val="0"/>
          <c:showPercent val="0"/>
          <c:showBubbleSize val="0"/>
        </c:dLbls>
        <c:gapWidth val="444"/>
        <c:overlap val="-90"/>
        <c:axId val="598202192"/>
        <c:axId val="598202912"/>
      </c:barChart>
      <c:catAx>
        <c:axId val="598202192"/>
        <c:scaling>
          <c:orientation val="minMax"/>
        </c:scaling>
        <c:delete val="0"/>
        <c:axPos val="b"/>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600" b="0" i="0" u="none" strike="noStrike" kern="1200" cap="all" spc="120" normalizeH="0" baseline="0">
                <a:solidFill>
                  <a:schemeClr val="tx1">
                    <a:lumMod val="65000"/>
                    <a:lumOff val="35000"/>
                  </a:schemeClr>
                </a:solidFill>
                <a:latin typeface="+mn-lt"/>
                <a:ea typeface="+mn-ea"/>
                <a:cs typeface="+mn-cs"/>
              </a:defRPr>
            </a:pPr>
            <a:endParaRPr lang="da-DK"/>
          </a:p>
        </c:txPr>
        <c:crossAx val="598202912"/>
        <c:crosses val="autoZero"/>
        <c:auto val="1"/>
        <c:lblAlgn val="ctr"/>
        <c:lblOffset val="100"/>
        <c:noMultiLvlLbl val="0"/>
      </c:catAx>
      <c:valAx>
        <c:axId val="598202912"/>
        <c:scaling>
          <c:orientation val="minMax"/>
        </c:scaling>
        <c:delete val="1"/>
        <c:axPos val="l"/>
        <c:numFmt formatCode="General" sourceLinked="1"/>
        <c:majorTickMark val="none"/>
        <c:minorTickMark val="none"/>
        <c:tickLblPos val="nextTo"/>
        <c:crossAx val="598202192"/>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da-DK"/>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da-DK"/>
  <c:roundedCorners val="0"/>
  <mc:AlternateContent xmlns:mc="http://schemas.openxmlformats.org/markup-compatibility/2006">
    <mc:Choice xmlns:c14="http://schemas.microsoft.com/office/drawing/2007/8/2/chart" Requires="c14">
      <c14:style val="108"/>
    </mc:Choice>
    <mc:Fallback>
      <c:style val="8"/>
    </mc:Fallback>
  </mc:AlternateContent>
  <c:chart>
    <c:autoTitleDeleted val="1"/>
    <c:plotArea>
      <c:layout/>
      <c:barChart>
        <c:barDir val="col"/>
        <c:grouping val="clustered"/>
        <c:varyColors val="0"/>
        <c:ser>
          <c:idx val="0"/>
          <c:order val="0"/>
          <c:tx>
            <c:strRef>
              <c:f>'[Uddannelse i tal 2023.xlsx]Ark1'!$B$20</c:f>
              <c:strCache>
                <c:ptCount val="1"/>
                <c:pt idx="0">
                  <c:v>Modul A</c:v>
                </c:pt>
              </c:strCache>
            </c:strRef>
          </c:tx>
          <c:spPr>
            <a:solidFill>
              <a:schemeClr val="accent6">
                <a:shade val="65000"/>
              </a:schemeClr>
            </a:solidFill>
            <a:ln>
              <a:noFill/>
            </a:ln>
            <a:effectLst/>
          </c:spPr>
          <c:invertIfNegative val="0"/>
          <c:dLbls>
            <c:spPr>
              <a:noFill/>
              <a:ln>
                <a:noFill/>
              </a:ln>
              <a:effectLst/>
            </c:spPr>
            <c:txPr>
              <a:bodyPr rot="-5400000" spcFirstLastPara="1" vertOverflow="clip" horzOverflow="clip" vert="horz" wrap="square" lIns="38100" tIns="19050" rIns="38100" bIns="19050" anchor="ctr" anchorCtr="1">
                <a:spAutoFit/>
              </a:bodyPr>
              <a:lstStyle/>
              <a:p>
                <a:pPr>
                  <a:defRPr sz="1600" b="0" i="0" u="none" strike="noStrike" kern="1200" baseline="0">
                    <a:solidFill>
                      <a:schemeClr val="tx1">
                        <a:lumMod val="50000"/>
                        <a:lumOff val="50000"/>
                      </a:schemeClr>
                    </a:solidFill>
                    <a:latin typeface="+mn-lt"/>
                    <a:ea typeface="+mn-ea"/>
                    <a:cs typeface="+mn-cs"/>
                  </a:defRPr>
                </a:pPr>
                <a:endParaRPr lang="da-DK"/>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a:solidFill>
                        <a:schemeClr val="tx1">
                          <a:lumMod val="35000"/>
                          <a:lumOff val="65000"/>
                        </a:schemeClr>
                      </a:solidFill>
                    </a:ln>
                    <a:effectLst/>
                  </c:spPr>
                </c15:leaderLines>
              </c:ext>
            </c:extLst>
          </c:dLbls>
          <c:cat>
            <c:strRef>
              <c:f>'[Uddannelse i tal 2023.xlsx]Ark1'!$A$21:$A$26</c:f>
              <c:strCache>
                <c:ptCount val="6"/>
                <c:pt idx="0">
                  <c:v>2019</c:v>
                </c:pt>
                <c:pt idx="1">
                  <c:v>2020</c:v>
                </c:pt>
                <c:pt idx="2">
                  <c:v>2021</c:v>
                </c:pt>
                <c:pt idx="3">
                  <c:v>2022</c:v>
                </c:pt>
                <c:pt idx="4">
                  <c:v>2023</c:v>
                </c:pt>
                <c:pt idx="5">
                  <c:v>DIF 2</c:v>
                </c:pt>
              </c:strCache>
            </c:strRef>
          </c:cat>
          <c:val>
            <c:numRef>
              <c:f>'[Uddannelse i tal 2023.xlsx]Ark1'!$B$21:$B$26</c:f>
              <c:numCache>
                <c:formatCode>General</c:formatCode>
                <c:ptCount val="6"/>
                <c:pt idx="0">
                  <c:v>17</c:v>
                </c:pt>
                <c:pt idx="1">
                  <c:v>0</c:v>
                </c:pt>
                <c:pt idx="2">
                  <c:v>7</c:v>
                </c:pt>
                <c:pt idx="3">
                  <c:v>0</c:v>
                </c:pt>
                <c:pt idx="4">
                  <c:v>8</c:v>
                </c:pt>
                <c:pt idx="5">
                  <c:v>4</c:v>
                </c:pt>
              </c:numCache>
            </c:numRef>
          </c:val>
          <c:extLst>
            <c:ext xmlns:c16="http://schemas.microsoft.com/office/drawing/2014/chart" uri="{C3380CC4-5D6E-409C-BE32-E72D297353CC}">
              <c16:uniqueId val="{00000000-B22A-4629-9FC9-55274107CC57}"/>
            </c:ext>
          </c:extLst>
        </c:ser>
        <c:ser>
          <c:idx val="1"/>
          <c:order val="1"/>
          <c:tx>
            <c:strRef>
              <c:f>'[Uddannelse i tal 2023.xlsx]Ark1'!$C$20</c:f>
              <c:strCache>
                <c:ptCount val="1"/>
                <c:pt idx="0">
                  <c:v>Modul B</c:v>
                </c:pt>
              </c:strCache>
            </c:strRef>
          </c:tx>
          <c:spPr>
            <a:solidFill>
              <a:schemeClr val="accent6"/>
            </a:solidFill>
            <a:ln>
              <a:noFill/>
            </a:ln>
            <a:effectLst/>
          </c:spPr>
          <c:invertIfNegative val="0"/>
          <c:dLbls>
            <c:spPr>
              <a:noFill/>
              <a:ln>
                <a:noFill/>
              </a:ln>
              <a:effectLst/>
            </c:spPr>
            <c:txPr>
              <a:bodyPr rot="-5400000" spcFirstLastPara="1" vertOverflow="clip" horzOverflow="clip" vert="horz" wrap="square" lIns="38100" tIns="19050" rIns="38100" bIns="19050" anchor="ctr" anchorCtr="1">
                <a:spAutoFit/>
              </a:bodyPr>
              <a:lstStyle/>
              <a:p>
                <a:pPr>
                  <a:defRPr sz="1600" b="0" i="0" u="none" strike="noStrike" kern="1200" baseline="0">
                    <a:solidFill>
                      <a:schemeClr val="tx1">
                        <a:lumMod val="50000"/>
                        <a:lumOff val="50000"/>
                      </a:schemeClr>
                    </a:solidFill>
                    <a:latin typeface="+mn-lt"/>
                    <a:ea typeface="+mn-ea"/>
                    <a:cs typeface="+mn-cs"/>
                  </a:defRPr>
                </a:pPr>
                <a:endParaRPr lang="da-DK"/>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a:solidFill>
                        <a:schemeClr val="tx1">
                          <a:lumMod val="35000"/>
                          <a:lumOff val="65000"/>
                        </a:schemeClr>
                      </a:solidFill>
                    </a:ln>
                    <a:effectLst/>
                  </c:spPr>
                </c15:leaderLines>
              </c:ext>
            </c:extLst>
          </c:dLbls>
          <c:cat>
            <c:strRef>
              <c:f>'[Uddannelse i tal 2023.xlsx]Ark1'!$A$21:$A$26</c:f>
              <c:strCache>
                <c:ptCount val="6"/>
                <c:pt idx="0">
                  <c:v>2019</c:v>
                </c:pt>
                <c:pt idx="1">
                  <c:v>2020</c:v>
                </c:pt>
                <c:pt idx="2">
                  <c:v>2021</c:v>
                </c:pt>
                <c:pt idx="3">
                  <c:v>2022</c:v>
                </c:pt>
                <c:pt idx="4">
                  <c:v>2023</c:v>
                </c:pt>
                <c:pt idx="5">
                  <c:v>DIF 2</c:v>
                </c:pt>
              </c:strCache>
            </c:strRef>
          </c:cat>
          <c:val>
            <c:numRef>
              <c:f>'[Uddannelse i tal 2023.xlsx]Ark1'!$C$21:$C$26</c:f>
              <c:numCache>
                <c:formatCode>General</c:formatCode>
                <c:ptCount val="6"/>
                <c:pt idx="0">
                  <c:v>18</c:v>
                </c:pt>
                <c:pt idx="1">
                  <c:v>0</c:v>
                </c:pt>
                <c:pt idx="2">
                  <c:v>9</c:v>
                </c:pt>
                <c:pt idx="3">
                  <c:v>0</c:v>
                </c:pt>
                <c:pt idx="4">
                  <c:v>8</c:v>
                </c:pt>
              </c:numCache>
            </c:numRef>
          </c:val>
          <c:extLst>
            <c:ext xmlns:c16="http://schemas.microsoft.com/office/drawing/2014/chart" uri="{C3380CC4-5D6E-409C-BE32-E72D297353CC}">
              <c16:uniqueId val="{00000001-B22A-4629-9FC9-55274107CC57}"/>
            </c:ext>
          </c:extLst>
        </c:ser>
        <c:ser>
          <c:idx val="2"/>
          <c:order val="2"/>
          <c:tx>
            <c:strRef>
              <c:f>'[Uddannelse i tal 2023.xlsx]Ark1'!$D$20</c:f>
              <c:strCache>
                <c:ptCount val="1"/>
                <c:pt idx="0">
                  <c:v>Modul C</c:v>
                </c:pt>
              </c:strCache>
            </c:strRef>
          </c:tx>
          <c:spPr>
            <a:solidFill>
              <a:schemeClr val="accent6">
                <a:tint val="65000"/>
              </a:schemeClr>
            </a:solidFill>
            <a:ln>
              <a:noFill/>
            </a:ln>
            <a:effectLst/>
          </c:spPr>
          <c:invertIfNegative val="0"/>
          <c:dLbls>
            <c:spPr>
              <a:noFill/>
              <a:ln>
                <a:noFill/>
              </a:ln>
              <a:effectLst/>
            </c:spPr>
            <c:txPr>
              <a:bodyPr rot="-5400000" spcFirstLastPara="1" vertOverflow="clip" horzOverflow="clip" vert="horz" wrap="square" lIns="38100" tIns="19050" rIns="38100" bIns="19050" anchor="ctr" anchorCtr="1">
                <a:spAutoFit/>
              </a:bodyPr>
              <a:lstStyle/>
              <a:p>
                <a:pPr>
                  <a:defRPr sz="1600" b="0" i="0" u="none" strike="noStrike" kern="1200" baseline="0">
                    <a:solidFill>
                      <a:schemeClr val="tx1">
                        <a:lumMod val="50000"/>
                        <a:lumOff val="50000"/>
                      </a:schemeClr>
                    </a:solidFill>
                    <a:latin typeface="+mn-lt"/>
                    <a:ea typeface="+mn-ea"/>
                    <a:cs typeface="+mn-cs"/>
                  </a:defRPr>
                </a:pPr>
                <a:endParaRPr lang="da-DK"/>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a:solidFill>
                        <a:schemeClr val="tx1">
                          <a:lumMod val="35000"/>
                          <a:lumOff val="65000"/>
                        </a:schemeClr>
                      </a:solidFill>
                    </a:ln>
                    <a:effectLst/>
                  </c:spPr>
                </c15:leaderLines>
              </c:ext>
            </c:extLst>
          </c:dLbls>
          <c:cat>
            <c:strRef>
              <c:f>'[Uddannelse i tal 2023.xlsx]Ark1'!$A$21:$A$26</c:f>
              <c:strCache>
                <c:ptCount val="6"/>
                <c:pt idx="0">
                  <c:v>2019</c:v>
                </c:pt>
                <c:pt idx="1">
                  <c:v>2020</c:v>
                </c:pt>
                <c:pt idx="2">
                  <c:v>2021</c:v>
                </c:pt>
                <c:pt idx="3">
                  <c:v>2022</c:v>
                </c:pt>
                <c:pt idx="4">
                  <c:v>2023</c:v>
                </c:pt>
                <c:pt idx="5">
                  <c:v>DIF 2</c:v>
                </c:pt>
              </c:strCache>
            </c:strRef>
          </c:cat>
          <c:val>
            <c:numRef>
              <c:f>'[Uddannelse i tal 2023.xlsx]Ark1'!$D$21:$D$26</c:f>
              <c:numCache>
                <c:formatCode>General</c:formatCode>
                <c:ptCount val="6"/>
                <c:pt idx="0">
                  <c:v>11</c:v>
                </c:pt>
                <c:pt idx="1">
                  <c:v>5</c:v>
                </c:pt>
                <c:pt idx="2">
                  <c:v>6</c:v>
                </c:pt>
                <c:pt idx="3">
                  <c:v>0</c:v>
                </c:pt>
                <c:pt idx="4">
                  <c:v>10</c:v>
                </c:pt>
              </c:numCache>
            </c:numRef>
          </c:val>
          <c:extLst>
            <c:ext xmlns:c16="http://schemas.microsoft.com/office/drawing/2014/chart" uri="{C3380CC4-5D6E-409C-BE32-E72D297353CC}">
              <c16:uniqueId val="{00000002-B22A-4629-9FC9-55274107CC57}"/>
            </c:ext>
          </c:extLst>
        </c:ser>
        <c:dLbls>
          <c:dLblPos val="outEnd"/>
          <c:showLegendKey val="0"/>
          <c:showVal val="1"/>
          <c:showCatName val="0"/>
          <c:showSerName val="0"/>
          <c:showPercent val="0"/>
          <c:showBubbleSize val="0"/>
        </c:dLbls>
        <c:gapWidth val="444"/>
        <c:overlap val="-90"/>
        <c:axId val="757144504"/>
        <c:axId val="757144864"/>
      </c:barChart>
      <c:catAx>
        <c:axId val="757144504"/>
        <c:scaling>
          <c:orientation val="minMax"/>
        </c:scaling>
        <c:delete val="0"/>
        <c:axPos val="b"/>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600" b="0" i="0" u="none" strike="noStrike" kern="1200" cap="all" spc="120" normalizeH="0" baseline="0">
                <a:solidFill>
                  <a:schemeClr val="tx1">
                    <a:lumMod val="65000"/>
                    <a:lumOff val="35000"/>
                  </a:schemeClr>
                </a:solidFill>
                <a:latin typeface="+mn-lt"/>
                <a:ea typeface="+mn-ea"/>
                <a:cs typeface="+mn-cs"/>
              </a:defRPr>
            </a:pPr>
            <a:endParaRPr lang="da-DK"/>
          </a:p>
        </c:txPr>
        <c:crossAx val="757144864"/>
        <c:crosses val="autoZero"/>
        <c:auto val="1"/>
        <c:lblAlgn val="ctr"/>
        <c:lblOffset val="100"/>
        <c:noMultiLvlLbl val="0"/>
      </c:catAx>
      <c:valAx>
        <c:axId val="757144864"/>
        <c:scaling>
          <c:orientation val="minMax"/>
        </c:scaling>
        <c:delete val="1"/>
        <c:axPos val="l"/>
        <c:numFmt formatCode="General" sourceLinked="1"/>
        <c:majorTickMark val="none"/>
        <c:minorTickMark val="none"/>
        <c:tickLblPos val="nextTo"/>
        <c:crossAx val="757144504"/>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da-DK"/>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da-DK"/>
  <c:roundedCorners val="0"/>
  <mc:AlternateContent xmlns:mc="http://schemas.openxmlformats.org/markup-compatibility/2006">
    <mc:Choice xmlns:c14="http://schemas.microsoft.com/office/drawing/2007/8/2/chart" Requires="c14">
      <c14:style val="102"/>
    </mc:Choice>
    <mc:Fallback>
      <c:style val="2"/>
    </mc:Fallback>
  </mc:AlternateContent>
  <c:chart>
    <c:title>
      <c:overlay val="0"/>
      <c:spPr>
        <a:noFill/>
        <a:ln>
          <a:noFill/>
        </a:ln>
        <a:effectLst/>
      </c:spPr>
      <c:txPr>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endParaRPr lang="da-DK"/>
        </a:p>
      </c:txPr>
    </c:title>
    <c:autoTitleDeleted val="0"/>
    <c:plotArea>
      <c:layout/>
      <c:barChart>
        <c:barDir val="col"/>
        <c:grouping val="clustered"/>
        <c:varyColors val="0"/>
        <c:ser>
          <c:idx val="0"/>
          <c:order val="0"/>
          <c:tx>
            <c:strRef>
              <c:f>'[Uddannelse i tal 2023.xlsx]Tilfredshed'!$B$1</c:f>
              <c:strCache>
                <c:ptCount val="1"/>
              </c:strCache>
            </c:strRef>
          </c:tx>
          <c:spPr>
            <a:solidFill>
              <a:schemeClr val="accent1"/>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600" b="0" i="0" u="none" strike="noStrike" kern="1200" baseline="0">
                    <a:solidFill>
                      <a:schemeClr val="bg1"/>
                    </a:solidFill>
                    <a:latin typeface="+mn-lt"/>
                    <a:ea typeface="+mn-ea"/>
                    <a:cs typeface="+mn-cs"/>
                  </a:defRPr>
                </a:pPr>
                <a:endParaRPr lang="da-DK"/>
              </a:p>
            </c:txPr>
            <c:dLblPos val="in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'[Uddannelse i tal 2023.xlsx]Tilfredshed'!$A$2:$A$9</c:f>
              <c:strCache>
                <c:ptCount val="8"/>
                <c:pt idx="0">
                  <c:v>1. Indholdet </c:v>
                </c:pt>
                <c:pt idx="1">
                  <c:v>2. Instruktørens undervisning</c:v>
                </c:pt>
                <c:pt idx="2">
                  <c:v>3. Længden</c:v>
                </c:pt>
                <c:pt idx="3">
                  <c:v>4. Undervisningsmateriale</c:v>
                </c:pt>
                <c:pt idx="4">
                  <c:v>5. Fysiske rammer</c:v>
                </c:pt>
                <c:pt idx="5">
                  <c:v>6. Egen indsats</c:v>
                </c:pt>
                <c:pt idx="6">
                  <c:v>7. Svarede til forventninger</c:v>
                </c:pt>
                <c:pt idx="7">
                  <c:v>8. Udbytte</c:v>
                </c:pt>
              </c:strCache>
            </c:strRef>
          </c:cat>
          <c:val>
            <c:numRef>
              <c:f>'[Uddannelse i tal 2023.xlsx]Tilfredshed'!$B$2:$B$9</c:f>
              <c:numCache>
                <c:formatCode>General</c:formatCode>
                <c:ptCount val="8"/>
                <c:pt idx="0">
                  <c:v>4.4000000000000004</c:v>
                </c:pt>
                <c:pt idx="1">
                  <c:v>4.5999999999999996</c:v>
                </c:pt>
                <c:pt idx="2">
                  <c:v>4.0999999999999996</c:v>
                </c:pt>
                <c:pt idx="3">
                  <c:v>4.3</c:v>
                </c:pt>
                <c:pt idx="4">
                  <c:v>4.3</c:v>
                </c:pt>
                <c:pt idx="5">
                  <c:v>3.1</c:v>
                </c:pt>
                <c:pt idx="6">
                  <c:v>4.2</c:v>
                </c:pt>
                <c:pt idx="7">
                  <c:v>4.2</c:v>
                </c:pt>
              </c:numCache>
            </c:numRef>
          </c:val>
          <c:extLst>
            <c:ext xmlns:c16="http://schemas.microsoft.com/office/drawing/2014/chart" uri="{C3380CC4-5D6E-409C-BE32-E72D297353CC}">
              <c16:uniqueId val="{00000000-D752-4AAF-BFFC-2064B1FC78B9}"/>
            </c:ext>
          </c:extLst>
        </c:ser>
        <c:dLbls>
          <c:dLblPos val="inEnd"/>
          <c:showLegendKey val="0"/>
          <c:showVal val="1"/>
          <c:showCatName val="0"/>
          <c:showSerName val="0"/>
          <c:showPercent val="0"/>
          <c:showBubbleSize val="0"/>
        </c:dLbls>
        <c:gapWidth val="219"/>
        <c:overlap val="-27"/>
        <c:axId val="572333056"/>
        <c:axId val="456773880"/>
      </c:barChart>
      <c:catAx>
        <c:axId val="57233305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400" b="0" i="0" u="none" strike="noStrike" kern="1200" baseline="0">
                <a:solidFill>
                  <a:schemeClr val="tx1">
                    <a:lumMod val="65000"/>
                    <a:lumOff val="35000"/>
                  </a:schemeClr>
                </a:solidFill>
                <a:latin typeface="+mn-lt"/>
                <a:ea typeface="+mn-ea"/>
                <a:cs typeface="+mn-cs"/>
              </a:defRPr>
            </a:pPr>
            <a:endParaRPr lang="da-DK"/>
          </a:p>
        </c:txPr>
        <c:crossAx val="456773880"/>
        <c:crosses val="autoZero"/>
        <c:auto val="1"/>
        <c:lblAlgn val="ctr"/>
        <c:lblOffset val="100"/>
        <c:noMultiLvlLbl val="0"/>
      </c:catAx>
      <c:valAx>
        <c:axId val="45677388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600" b="0" i="0" u="none" strike="noStrike" kern="1200" baseline="0">
                <a:solidFill>
                  <a:schemeClr val="tx1">
                    <a:lumMod val="65000"/>
                    <a:lumOff val="35000"/>
                  </a:schemeClr>
                </a:solidFill>
                <a:latin typeface="+mn-lt"/>
                <a:ea typeface="+mn-ea"/>
                <a:cs typeface="+mn-cs"/>
              </a:defRPr>
            </a:pPr>
            <a:endParaRPr lang="da-DK"/>
          </a:p>
        </c:txPr>
        <c:crossAx val="572333056"/>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da-DK"/>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da-DK"/>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manualLayout>
          <c:layoutTarget val="inner"/>
          <c:xMode val="edge"/>
          <c:yMode val="edge"/>
          <c:x val="0.35319510231459172"/>
          <c:y val="9.01396808193142E-2"/>
          <c:w val="0.36032121235997844"/>
          <c:h val="0.87544791519406873"/>
        </c:manualLayout>
      </c:layout>
      <c:pieChart>
        <c:varyColors val="1"/>
        <c:dLbls>
          <c:showLegendKey val="0"/>
          <c:showVal val="0"/>
          <c:showCatName val="0"/>
          <c:showSerName val="0"/>
          <c:showPercent val="0"/>
          <c:showBubbleSize val="0"/>
          <c:showLeaderLines val="0"/>
        </c:dLbls>
        <c:firstSliceAng val="0"/>
      </c:pieChart>
      <c:spPr>
        <a:noFill/>
        <a:ln>
          <a:noFill/>
        </a:ln>
        <a:effectLst/>
      </c:spPr>
    </c:plotArea>
    <c:legend>
      <c:legendPos val="b"/>
      <c:layout>
        <c:manualLayout>
          <c:xMode val="edge"/>
          <c:yMode val="edge"/>
          <c:x val="6.9281883594612584E-2"/>
          <c:y val="0.33000256232034303"/>
          <c:w val="0.1789281540138413"/>
          <c:h val="0.44557351797747519"/>
        </c:manualLayout>
      </c:layout>
      <c:overlay val="0"/>
      <c:spPr>
        <a:noFill/>
        <a:ln>
          <a:noFill/>
        </a:ln>
        <a:effectLst/>
      </c:spPr>
      <c:txPr>
        <a:bodyPr rot="0" spcFirstLastPara="1" vertOverflow="ellipsis" vert="horz" wrap="square" anchor="ctr" anchorCtr="1"/>
        <a:lstStyle/>
        <a:p>
          <a:pPr rtl="0">
            <a:defRPr sz="2000" b="0" i="0" u="none" strike="noStrike" kern="1200" baseline="0">
              <a:solidFill>
                <a:schemeClr val="tx1">
                  <a:lumMod val="65000"/>
                  <a:lumOff val="35000"/>
                </a:schemeClr>
              </a:solidFill>
              <a:latin typeface="+mn-lt"/>
              <a:ea typeface="+mn-ea"/>
              <a:cs typeface="+mn-cs"/>
            </a:defRPr>
          </a:pPr>
          <a:endParaRPr lang="da-DK"/>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da-DK"/>
    </a:p>
  </c:txPr>
  <c:externalData r:id="rId4">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da-DK"/>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pieChart>
        <c:varyColors val="1"/>
        <c:ser>
          <c:idx val="0"/>
          <c:order val="0"/>
          <c:dPt>
            <c:idx val="0"/>
            <c:bubble3D val="0"/>
            <c:spPr>
              <a:solidFill>
                <a:schemeClr val="accent1"/>
              </a:solidFill>
              <a:ln>
                <a:noFill/>
              </a:ln>
              <a:effectLst>
                <a:outerShdw blurRad="63500" sx="102000" sy="102000" algn="ctr" rotWithShape="0">
                  <a:prstClr val="black">
                    <a:alpha val="20000"/>
                  </a:prstClr>
                </a:outerShdw>
              </a:effectLst>
            </c:spPr>
            <c:extLst>
              <c:ext xmlns:c16="http://schemas.microsoft.com/office/drawing/2014/chart" uri="{C3380CC4-5D6E-409C-BE32-E72D297353CC}">
                <c16:uniqueId val="{00000001-6CFF-472C-B786-3A1A4B4EB84E}"/>
              </c:ext>
            </c:extLst>
          </c:dPt>
          <c:dPt>
            <c:idx val="1"/>
            <c:bubble3D val="0"/>
            <c:spPr>
              <a:solidFill>
                <a:schemeClr val="accent2"/>
              </a:solidFill>
              <a:ln>
                <a:noFill/>
              </a:ln>
              <a:effectLst>
                <a:outerShdw blurRad="63500" sx="102000" sy="102000" algn="ctr" rotWithShape="0">
                  <a:prstClr val="black">
                    <a:alpha val="20000"/>
                  </a:prstClr>
                </a:outerShdw>
              </a:effectLst>
            </c:spPr>
            <c:extLst>
              <c:ext xmlns:c16="http://schemas.microsoft.com/office/drawing/2014/chart" uri="{C3380CC4-5D6E-409C-BE32-E72D297353CC}">
                <c16:uniqueId val="{00000003-6CFF-472C-B786-3A1A4B4EB84E}"/>
              </c:ext>
            </c:extLst>
          </c:dPt>
          <c:dPt>
            <c:idx val="2"/>
            <c:bubble3D val="0"/>
            <c:spPr>
              <a:solidFill>
                <a:schemeClr val="accent3"/>
              </a:solidFill>
              <a:ln>
                <a:noFill/>
              </a:ln>
              <a:effectLst>
                <a:outerShdw blurRad="63500" sx="102000" sy="102000" algn="ctr" rotWithShape="0">
                  <a:prstClr val="black">
                    <a:alpha val="20000"/>
                  </a:prstClr>
                </a:outerShdw>
              </a:effectLst>
            </c:spPr>
            <c:extLst>
              <c:ext xmlns:c16="http://schemas.microsoft.com/office/drawing/2014/chart" uri="{C3380CC4-5D6E-409C-BE32-E72D297353CC}">
                <c16:uniqueId val="{00000005-6CFF-472C-B786-3A1A4B4EB84E}"/>
              </c:ext>
            </c:extLst>
          </c:dPt>
          <c:dLbls>
            <c:spPr>
              <a:noFill/>
              <a:ln>
                <a:noFill/>
              </a:ln>
              <a:effectLst/>
            </c:spPr>
            <c:dLblPos val="outEnd"/>
            <c:showLegendKey val="0"/>
            <c:showVal val="0"/>
            <c:showCatName val="1"/>
            <c:showSerName val="0"/>
            <c:showPercent val="1"/>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extLst>
          </c:dLbls>
          <c:cat>
            <c:strRef>
              <c:f>'[Uddannelse i tal 2023.xlsx]Tilfredshed'!$F$33:$H$33</c:f>
              <c:strCache>
                <c:ptCount val="3"/>
                <c:pt idx="0">
                  <c:v>Ja</c:v>
                </c:pt>
                <c:pt idx="1">
                  <c:v>Nej</c:v>
                </c:pt>
                <c:pt idx="2">
                  <c:v>Ved ikke</c:v>
                </c:pt>
              </c:strCache>
            </c:strRef>
          </c:cat>
          <c:val>
            <c:numRef>
              <c:f>'[Uddannelse i tal 2023.xlsx]Tilfredshed'!$F$34:$H$34</c:f>
              <c:numCache>
                <c:formatCode>General</c:formatCode>
                <c:ptCount val="3"/>
                <c:pt idx="0">
                  <c:v>84.6</c:v>
                </c:pt>
                <c:pt idx="1">
                  <c:v>1.9</c:v>
                </c:pt>
                <c:pt idx="2">
                  <c:v>13.5</c:v>
                </c:pt>
              </c:numCache>
            </c:numRef>
          </c:val>
          <c:extLst>
            <c:ext xmlns:c16="http://schemas.microsoft.com/office/drawing/2014/chart" uri="{C3380CC4-5D6E-409C-BE32-E72D297353CC}">
              <c16:uniqueId val="{00000006-6CFF-472C-B786-3A1A4B4EB84E}"/>
            </c:ext>
          </c:extLst>
        </c:ser>
        <c:dLbls>
          <c:dLblPos val="outEnd"/>
          <c:showLegendKey val="0"/>
          <c:showVal val="0"/>
          <c:showCatName val="0"/>
          <c:showSerName val="0"/>
          <c:showPercent val="1"/>
          <c:showBubbleSize val="0"/>
          <c:showLeaderLines val="1"/>
        </c:dLbls>
        <c:firstSliceAng val="0"/>
      </c:pieChart>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da-DK"/>
    </a:p>
  </c:txPr>
  <c:externalData r:id="rId1">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da-DK"/>
  <c:roundedCorners val="0"/>
  <mc:AlternateContent xmlns:mc="http://schemas.openxmlformats.org/markup-compatibility/2006">
    <mc:Choice xmlns:c14="http://schemas.microsoft.com/office/drawing/2007/8/2/chart" Requires="c14">
      <c14:style val="102"/>
    </mc:Choice>
    <mc:Fallback>
      <c:style val="2"/>
    </mc:Fallback>
  </mc:AlternateContent>
  <c:chart>
    <c:title>
      <c:overlay val="0"/>
      <c:spPr>
        <a:noFill/>
        <a:ln>
          <a:noFill/>
        </a:ln>
        <a:effectLst/>
      </c:spPr>
      <c:txPr>
        <a:bodyPr rot="0" spcFirstLastPara="1" vertOverflow="ellipsis" vert="horz" wrap="square" anchor="ctr" anchorCtr="1"/>
        <a:lstStyle/>
        <a:p>
          <a:pPr>
            <a:defRPr sz="2000" b="0" i="0" u="none" strike="noStrike" kern="1200" spc="0" baseline="0">
              <a:solidFill>
                <a:schemeClr val="tx1">
                  <a:lumMod val="65000"/>
                  <a:lumOff val="35000"/>
                </a:schemeClr>
              </a:solidFill>
              <a:latin typeface="+mn-lt"/>
              <a:ea typeface="+mn-ea"/>
              <a:cs typeface="+mn-cs"/>
            </a:defRPr>
          </a:pPr>
          <a:endParaRPr lang="da-DK"/>
        </a:p>
      </c:txPr>
    </c:title>
    <c:autoTitleDeleted val="0"/>
    <c:plotArea>
      <c:layout/>
      <c:lineChart>
        <c:grouping val="standard"/>
        <c:varyColors val="0"/>
        <c:ser>
          <c:idx val="0"/>
          <c:order val="0"/>
          <c:tx>
            <c:strRef>
              <c:f>'Besøgene år'!$A$2</c:f>
              <c:strCache>
                <c:ptCount val="1"/>
                <c:pt idx="0">
                  <c:v>Tilmeldte klubber</c:v>
                </c:pt>
              </c:strCache>
            </c:strRef>
          </c:tx>
          <c:spPr>
            <a:ln w="28575" cap="rnd">
              <a:solidFill>
                <a:schemeClr val="accent1"/>
              </a:solidFill>
              <a:round/>
            </a:ln>
            <a:effectLst/>
          </c:spPr>
          <c:marker>
            <c:symbol val="none"/>
          </c:marker>
          <c:cat>
            <c:numRef>
              <c:f>'Besøgene år'!$B$1:$J$1</c:f>
              <c:numCache>
                <c:formatCode>General</c:formatCode>
                <c:ptCount val="9"/>
                <c:pt idx="0">
                  <c:v>2015</c:v>
                </c:pt>
                <c:pt idx="1">
                  <c:v>2016</c:v>
                </c:pt>
                <c:pt idx="2">
                  <c:v>2017</c:v>
                </c:pt>
                <c:pt idx="3">
                  <c:v>2018</c:v>
                </c:pt>
                <c:pt idx="4">
                  <c:v>2019</c:v>
                </c:pt>
                <c:pt idx="5">
                  <c:v>2020</c:v>
                </c:pt>
                <c:pt idx="6">
                  <c:v>2021</c:v>
                </c:pt>
                <c:pt idx="7">
                  <c:v>2022</c:v>
                </c:pt>
                <c:pt idx="8">
                  <c:v>2023</c:v>
                </c:pt>
              </c:numCache>
            </c:numRef>
          </c:cat>
          <c:val>
            <c:numRef>
              <c:f>'Besøgene år'!$B$2:$J$2</c:f>
              <c:numCache>
                <c:formatCode>General</c:formatCode>
                <c:ptCount val="9"/>
                <c:pt idx="0">
                  <c:v>16</c:v>
                </c:pt>
                <c:pt idx="1">
                  <c:v>10</c:v>
                </c:pt>
                <c:pt idx="2">
                  <c:v>19</c:v>
                </c:pt>
                <c:pt idx="3">
                  <c:v>16</c:v>
                </c:pt>
                <c:pt idx="4">
                  <c:v>15</c:v>
                </c:pt>
                <c:pt idx="5">
                  <c:v>20</c:v>
                </c:pt>
                <c:pt idx="6">
                  <c:v>22</c:v>
                </c:pt>
                <c:pt idx="7">
                  <c:v>23</c:v>
                </c:pt>
                <c:pt idx="8">
                  <c:v>22</c:v>
                </c:pt>
              </c:numCache>
            </c:numRef>
          </c:val>
          <c:smooth val="0"/>
          <c:extLst>
            <c:ext xmlns:c16="http://schemas.microsoft.com/office/drawing/2014/chart" uri="{C3380CC4-5D6E-409C-BE32-E72D297353CC}">
              <c16:uniqueId val="{00000000-6A26-4BCE-AAD9-75D579AD9A08}"/>
            </c:ext>
          </c:extLst>
        </c:ser>
        <c:dLbls>
          <c:showLegendKey val="0"/>
          <c:showVal val="0"/>
          <c:showCatName val="0"/>
          <c:showSerName val="0"/>
          <c:showPercent val="0"/>
          <c:showBubbleSize val="0"/>
        </c:dLbls>
        <c:smooth val="0"/>
        <c:axId val="766490176"/>
        <c:axId val="766489456"/>
      </c:lineChart>
      <c:catAx>
        <c:axId val="76649017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500" b="0" i="0" u="none" strike="noStrike" kern="1200" baseline="0">
                <a:solidFill>
                  <a:schemeClr val="tx1">
                    <a:lumMod val="65000"/>
                    <a:lumOff val="35000"/>
                  </a:schemeClr>
                </a:solidFill>
                <a:latin typeface="+mn-lt"/>
                <a:ea typeface="+mn-ea"/>
                <a:cs typeface="+mn-cs"/>
              </a:defRPr>
            </a:pPr>
            <a:endParaRPr lang="da-DK"/>
          </a:p>
        </c:txPr>
        <c:crossAx val="766489456"/>
        <c:crosses val="autoZero"/>
        <c:auto val="1"/>
        <c:lblAlgn val="ctr"/>
        <c:lblOffset val="100"/>
        <c:noMultiLvlLbl val="0"/>
      </c:catAx>
      <c:valAx>
        <c:axId val="76648945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500" b="0" i="0" u="none" strike="noStrike" kern="1200" baseline="0">
                <a:solidFill>
                  <a:schemeClr val="tx1">
                    <a:lumMod val="65000"/>
                    <a:lumOff val="35000"/>
                  </a:schemeClr>
                </a:solidFill>
                <a:latin typeface="+mn-lt"/>
                <a:ea typeface="+mn-ea"/>
                <a:cs typeface="+mn-cs"/>
              </a:defRPr>
            </a:pPr>
            <a:endParaRPr lang="da-DK"/>
          </a:p>
        </c:txPr>
        <c:crossAx val="766490176"/>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da-DK"/>
    </a:p>
  </c:txPr>
  <c:externalData r:id="rId3">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da-DK"/>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'Besøgene år'!$A$5:$D$5</c:f>
              <c:strCache>
                <c:ptCount val="4"/>
                <c:pt idx="0">
                  <c:v>Besøgende </c:v>
                </c:pt>
              </c:strCache>
            </c:strRef>
          </c:tx>
          <c:spPr>
            <a:ln w="28575" cap="rnd">
              <a:solidFill>
                <a:schemeClr val="accent1"/>
              </a:solidFill>
              <a:round/>
            </a:ln>
            <a:effectLst/>
          </c:spPr>
          <c:marker>
            <c:symbol val="none"/>
          </c:marker>
          <c:cat>
            <c:numRef>
              <c:f>'Besøgene år'!$E$4:$J$4</c:f>
              <c:numCache>
                <c:formatCode>General</c:formatCode>
                <c:ptCount val="6"/>
                <c:pt idx="0">
                  <c:v>2018</c:v>
                </c:pt>
                <c:pt idx="1">
                  <c:v>2019</c:v>
                </c:pt>
                <c:pt idx="2">
                  <c:v>2020</c:v>
                </c:pt>
                <c:pt idx="3">
                  <c:v>2021</c:v>
                </c:pt>
                <c:pt idx="4">
                  <c:v>2022</c:v>
                </c:pt>
                <c:pt idx="5">
                  <c:v>2023</c:v>
                </c:pt>
              </c:numCache>
            </c:numRef>
          </c:cat>
          <c:val>
            <c:numRef>
              <c:f>'Besøgene år'!$E$5:$J$5</c:f>
              <c:numCache>
                <c:formatCode>General</c:formatCode>
                <c:ptCount val="6"/>
                <c:pt idx="0">
                  <c:v>440</c:v>
                </c:pt>
                <c:pt idx="1">
                  <c:v>630</c:v>
                </c:pt>
                <c:pt idx="2">
                  <c:v>720</c:v>
                </c:pt>
                <c:pt idx="3">
                  <c:v>790</c:v>
                </c:pt>
                <c:pt idx="4">
                  <c:v>651</c:v>
                </c:pt>
                <c:pt idx="5">
                  <c:v>411</c:v>
                </c:pt>
              </c:numCache>
            </c:numRef>
          </c:val>
          <c:smooth val="0"/>
          <c:extLst>
            <c:ext xmlns:c16="http://schemas.microsoft.com/office/drawing/2014/chart" uri="{C3380CC4-5D6E-409C-BE32-E72D297353CC}">
              <c16:uniqueId val="{00000000-5538-4A01-9025-7C9434C8C7AF}"/>
            </c:ext>
          </c:extLst>
        </c:ser>
        <c:dLbls>
          <c:showLegendKey val="0"/>
          <c:showVal val="0"/>
          <c:showCatName val="0"/>
          <c:showSerName val="0"/>
          <c:showPercent val="0"/>
          <c:showBubbleSize val="0"/>
        </c:dLbls>
        <c:smooth val="0"/>
        <c:axId val="766495576"/>
        <c:axId val="766495936"/>
      </c:lineChart>
      <c:catAx>
        <c:axId val="76649557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500" b="0" i="0" u="none" strike="noStrike" kern="1200" baseline="0">
                <a:solidFill>
                  <a:schemeClr val="tx1">
                    <a:lumMod val="65000"/>
                    <a:lumOff val="35000"/>
                  </a:schemeClr>
                </a:solidFill>
                <a:latin typeface="+mn-lt"/>
                <a:ea typeface="+mn-ea"/>
                <a:cs typeface="+mn-cs"/>
              </a:defRPr>
            </a:pPr>
            <a:endParaRPr lang="da-DK"/>
          </a:p>
        </c:txPr>
        <c:crossAx val="766495936"/>
        <c:crosses val="autoZero"/>
        <c:auto val="1"/>
        <c:lblAlgn val="ctr"/>
        <c:lblOffset val="100"/>
        <c:noMultiLvlLbl val="0"/>
      </c:catAx>
      <c:valAx>
        <c:axId val="76649593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500" b="0" i="0" u="none" strike="noStrike" kern="1200" baseline="0">
                <a:solidFill>
                  <a:schemeClr val="tx1">
                    <a:lumMod val="65000"/>
                    <a:lumOff val="35000"/>
                  </a:schemeClr>
                </a:solidFill>
                <a:latin typeface="+mn-lt"/>
                <a:ea typeface="+mn-ea"/>
                <a:cs typeface="+mn-cs"/>
              </a:defRPr>
            </a:pPr>
            <a:endParaRPr lang="da-DK"/>
          </a:p>
        </c:txPr>
        <c:crossAx val="766495576"/>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da-DK"/>
    </a:p>
  </c:txPr>
  <c:externalData r:id="rId3">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da-DK"/>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5.7191051023110284E-2"/>
          <c:y val="3.5256449297428973E-2"/>
          <c:w val="0.9284369083878603"/>
          <c:h val="0.85931327644817879"/>
        </c:manualLayout>
      </c:layout>
      <c:lineChart>
        <c:grouping val="standard"/>
        <c:varyColors val="0"/>
        <c:ser>
          <c:idx val="0"/>
          <c:order val="0"/>
          <c:tx>
            <c:strRef>
              <c:f>'Besøgene år'!$A$5:$D$5</c:f>
              <c:strCache>
                <c:ptCount val="4"/>
                <c:pt idx="0">
                  <c:v>Besøgende </c:v>
                </c:pt>
              </c:strCache>
            </c:strRef>
          </c:tx>
          <c:spPr>
            <a:ln w="28575" cap="rnd">
              <a:solidFill>
                <a:schemeClr val="accent1"/>
              </a:solidFill>
              <a:round/>
            </a:ln>
            <a:effectLst/>
          </c:spPr>
          <c:marker>
            <c:symbol val="none"/>
          </c:marker>
          <c:cat>
            <c:numRef>
              <c:f>'Besøgene år'!$E$4:$J$4</c:f>
              <c:numCache>
                <c:formatCode>General</c:formatCode>
                <c:ptCount val="6"/>
                <c:pt idx="0">
                  <c:v>2018</c:v>
                </c:pt>
                <c:pt idx="1">
                  <c:v>2019</c:v>
                </c:pt>
                <c:pt idx="2">
                  <c:v>2020</c:v>
                </c:pt>
                <c:pt idx="3">
                  <c:v>2021</c:v>
                </c:pt>
                <c:pt idx="4">
                  <c:v>2022</c:v>
                </c:pt>
                <c:pt idx="5">
                  <c:v>2023</c:v>
                </c:pt>
              </c:numCache>
            </c:numRef>
          </c:cat>
          <c:val>
            <c:numRef>
              <c:f>'Besøgene år'!$E$5:$J$5</c:f>
              <c:numCache>
                <c:formatCode>General</c:formatCode>
                <c:ptCount val="6"/>
                <c:pt idx="0">
                  <c:v>440</c:v>
                </c:pt>
                <c:pt idx="1">
                  <c:v>630</c:v>
                </c:pt>
                <c:pt idx="2">
                  <c:v>720</c:v>
                </c:pt>
                <c:pt idx="3">
                  <c:v>790</c:v>
                </c:pt>
                <c:pt idx="4">
                  <c:v>651</c:v>
                </c:pt>
                <c:pt idx="5">
                  <c:v>411</c:v>
                </c:pt>
              </c:numCache>
            </c:numRef>
          </c:val>
          <c:smooth val="0"/>
          <c:extLst>
            <c:ext xmlns:c16="http://schemas.microsoft.com/office/drawing/2014/chart" uri="{C3380CC4-5D6E-409C-BE32-E72D297353CC}">
              <c16:uniqueId val="{00000000-F23E-4BC7-A3A3-F4DA56CF0A47}"/>
            </c:ext>
          </c:extLst>
        </c:ser>
        <c:dLbls>
          <c:showLegendKey val="0"/>
          <c:showVal val="0"/>
          <c:showCatName val="0"/>
          <c:showSerName val="0"/>
          <c:showPercent val="0"/>
          <c:showBubbleSize val="0"/>
        </c:dLbls>
        <c:smooth val="0"/>
        <c:axId val="766495576"/>
        <c:axId val="766495936"/>
      </c:lineChart>
      <c:catAx>
        <c:axId val="76649557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500" b="0" i="0" u="none" strike="noStrike" kern="1200" baseline="0">
                <a:solidFill>
                  <a:schemeClr val="tx1">
                    <a:lumMod val="65000"/>
                    <a:lumOff val="35000"/>
                  </a:schemeClr>
                </a:solidFill>
                <a:latin typeface="+mn-lt"/>
                <a:ea typeface="+mn-ea"/>
                <a:cs typeface="+mn-cs"/>
              </a:defRPr>
            </a:pPr>
            <a:endParaRPr lang="da-DK"/>
          </a:p>
        </c:txPr>
        <c:crossAx val="766495936"/>
        <c:crosses val="autoZero"/>
        <c:auto val="1"/>
        <c:lblAlgn val="ctr"/>
        <c:lblOffset val="100"/>
        <c:noMultiLvlLbl val="0"/>
      </c:catAx>
      <c:valAx>
        <c:axId val="76649593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500" b="0" i="0" u="none" strike="noStrike" kern="1200" baseline="0">
                <a:solidFill>
                  <a:schemeClr val="tx1">
                    <a:lumMod val="65000"/>
                    <a:lumOff val="35000"/>
                  </a:schemeClr>
                </a:solidFill>
                <a:latin typeface="+mn-lt"/>
                <a:ea typeface="+mn-ea"/>
                <a:cs typeface="+mn-cs"/>
              </a:defRPr>
            </a:pPr>
            <a:endParaRPr lang="da-DK"/>
          </a:p>
        </c:txPr>
        <c:crossAx val="766495576"/>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da-DK"/>
    </a:p>
  </c:txPr>
  <c:externalData r:id="rId3">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da-DK"/>
  <c:roundedCorners val="0"/>
  <mc:AlternateContent xmlns:mc="http://schemas.openxmlformats.org/markup-compatibility/2006">
    <mc:Choice xmlns:c14="http://schemas.microsoft.com/office/drawing/2007/8/2/chart" Requires="c14">
      <c14:style val="103"/>
    </mc:Choice>
    <mc:Fallback>
      <c:style val="3"/>
    </mc:Fallback>
  </mc:AlternateContent>
  <c:chart>
    <c:title>
      <c:tx>
        <c:rich>
          <a:bodyPr rot="0" spcFirstLastPara="1" vertOverflow="ellipsis" vert="horz" wrap="square" anchor="ctr" anchorCtr="1"/>
          <a:lstStyle/>
          <a:p>
            <a:pPr>
              <a:defRPr sz="2000" b="0" i="0" u="none" strike="noStrike" kern="1200" spc="0" baseline="0">
                <a:solidFill>
                  <a:schemeClr val="tx1">
                    <a:lumMod val="65000"/>
                    <a:lumOff val="35000"/>
                  </a:schemeClr>
                </a:solidFill>
                <a:latin typeface="+mn-lt"/>
                <a:ea typeface="+mn-ea"/>
                <a:cs typeface="+mn-cs"/>
              </a:defRPr>
            </a:pPr>
            <a:r>
              <a:rPr lang="da-DK" sz="2000"/>
              <a:t>Køn</a:t>
            </a:r>
          </a:p>
        </c:rich>
      </c:tx>
      <c:overlay val="0"/>
      <c:spPr>
        <a:noFill/>
        <a:ln>
          <a:noFill/>
        </a:ln>
        <a:effectLst/>
      </c:spPr>
      <c:txPr>
        <a:bodyPr rot="0" spcFirstLastPara="1" vertOverflow="ellipsis" vert="horz" wrap="square" anchor="ctr" anchorCtr="1"/>
        <a:lstStyle/>
        <a:p>
          <a:pPr>
            <a:defRPr sz="2000" b="0" i="0" u="none" strike="noStrike" kern="1200" spc="0" baseline="0">
              <a:solidFill>
                <a:schemeClr val="tx1">
                  <a:lumMod val="65000"/>
                  <a:lumOff val="35000"/>
                </a:schemeClr>
              </a:solidFill>
              <a:latin typeface="+mn-lt"/>
              <a:ea typeface="+mn-ea"/>
              <a:cs typeface="+mn-cs"/>
            </a:defRPr>
          </a:pPr>
          <a:endParaRPr lang="da-DK"/>
        </a:p>
      </c:txPr>
    </c:title>
    <c:autoTitleDeleted val="0"/>
    <c:plotArea>
      <c:layout/>
      <c:pieChart>
        <c:varyColors val="1"/>
        <c:ser>
          <c:idx val="0"/>
          <c:order val="0"/>
          <c:dPt>
            <c:idx val="0"/>
            <c:bubble3D val="0"/>
            <c:spPr>
              <a:solidFill>
                <a:schemeClr val="accent1">
                  <a:shade val="76000"/>
                </a:schemeClr>
              </a:solidFill>
              <a:ln w="19050">
                <a:solidFill>
                  <a:schemeClr val="lt1"/>
                </a:solidFill>
              </a:ln>
              <a:effectLst/>
            </c:spPr>
            <c:extLst>
              <c:ext xmlns:c16="http://schemas.microsoft.com/office/drawing/2014/chart" uri="{C3380CC4-5D6E-409C-BE32-E72D297353CC}">
                <c16:uniqueId val="{00000001-8D84-4B53-B814-B53099C60C38}"/>
              </c:ext>
            </c:extLst>
          </c:dPt>
          <c:dPt>
            <c:idx val="1"/>
            <c:bubble3D val="0"/>
            <c:spPr>
              <a:solidFill>
                <a:schemeClr val="accent1">
                  <a:tint val="77000"/>
                </a:schemeClr>
              </a:solidFill>
              <a:ln w="19050">
                <a:solidFill>
                  <a:schemeClr val="lt1"/>
                </a:solidFill>
              </a:ln>
              <a:effectLst/>
            </c:spPr>
            <c:extLst>
              <c:ext xmlns:c16="http://schemas.microsoft.com/office/drawing/2014/chart" uri="{C3380CC4-5D6E-409C-BE32-E72D297353CC}">
                <c16:uniqueId val="{00000003-8D84-4B53-B814-B53099C60C38}"/>
              </c:ext>
            </c:extLst>
          </c:dPt>
          <c:cat>
            <c:strRef>
              <c:f>Besøgende!$C$2:$D$2</c:f>
              <c:strCache>
                <c:ptCount val="2"/>
                <c:pt idx="0">
                  <c:v>Kvinder</c:v>
                </c:pt>
                <c:pt idx="1">
                  <c:v>Mænd</c:v>
                </c:pt>
              </c:strCache>
            </c:strRef>
          </c:cat>
          <c:val>
            <c:numRef>
              <c:f>Besøgende!$C$27:$D$27</c:f>
              <c:numCache>
                <c:formatCode>General</c:formatCode>
                <c:ptCount val="2"/>
                <c:pt idx="0">
                  <c:v>43.552311435523116</c:v>
                </c:pt>
                <c:pt idx="1">
                  <c:v>42.335766423357661</c:v>
                </c:pt>
              </c:numCache>
            </c:numRef>
          </c:val>
          <c:extLst>
            <c:ext xmlns:c16="http://schemas.microsoft.com/office/drawing/2014/chart" uri="{C3380CC4-5D6E-409C-BE32-E72D297353CC}">
              <c16:uniqueId val="{00000004-8D84-4B53-B814-B53099C60C38}"/>
            </c:ext>
          </c:extLst>
        </c:ser>
        <c:dLbls>
          <c:showLegendKey val="0"/>
          <c:showVal val="0"/>
          <c:showCatName val="0"/>
          <c:showSerName val="0"/>
          <c:showPercent val="0"/>
          <c:showBubbleSize val="0"/>
          <c:showLeaderLines val="1"/>
        </c:dLbls>
        <c:firstSliceAng val="0"/>
      </c:pieChart>
      <c:spPr>
        <a:noFill/>
        <a:ln>
          <a:noFill/>
        </a:ln>
        <a:effectLst/>
      </c:spPr>
    </c:plotArea>
    <c:legend>
      <c:legendPos val="b"/>
      <c:overlay val="0"/>
      <c:spPr>
        <a:noFill/>
        <a:ln>
          <a:noFill/>
        </a:ln>
        <a:effectLst/>
      </c:spPr>
      <c:txPr>
        <a:bodyPr rot="0" spcFirstLastPara="1" vertOverflow="ellipsis" vert="horz" wrap="square" anchor="ctr" anchorCtr="1"/>
        <a:lstStyle/>
        <a:p>
          <a:pPr>
            <a:defRPr sz="1500" b="0" i="0" u="none" strike="noStrike" kern="1200" baseline="0">
              <a:solidFill>
                <a:schemeClr val="tx1">
                  <a:lumMod val="65000"/>
                  <a:lumOff val="35000"/>
                </a:schemeClr>
              </a:solidFill>
              <a:latin typeface="+mn-lt"/>
              <a:ea typeface="+mn-ea"/>
              <a:cs typeface="+mn-cs"/>
            </a:defRPr>
          </a:pPr>
          <a:endParaRPr lang="da-DK"/>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da-DK"/>
    </a:p>
  </c:txPr>
  <c:externalData r:id="rId3">
    <c:autoUpdate val="0"/>
  </c:externalData>
</c:chartSpace>
</file>

<file path=ppt/charts/chart1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da-DK"/>
  <c:roundedCorners val="0"/>
  <mc:AlternateContent xmlns:mc="http://schemas.openxmlformats.org/markup-compatibility/2006">
    <mc:Choice xmlns:c14="http://schemas.microsoft.com/office/drawing/2007/8/2/chart" Requires="c14">
      <c14:style val="103"/>
    </mc:Choice>
    <mc:Fallback>
      <c:style val="3"/>
    </mc:Fallback>
  </mc:AlternateContent>
  <c:chart>
    <c:title>
      <c:tx>
        <c:rich>
          <a:bodyPr rot="0" spcFirstLastPara="1" vertOverflow="ellipsis" vert="horz" wrap="square" anchor="ctr" anchorCtr="1"/>
          <a:lstStyle/>
          <a:p>
            <a:pPr>
              <a:defRPr sz="2000" b="0" i="0" u="none" strike="noStrike" kern="1200" spc="0" baseline="0">
                <a:solidFill>
                  <a:schemeClr val="tx1">
                    <a:lumMod val="65000"/>
                    <a:lumOff val="35000"/>
                  </a:schemeClr>
                </a:solidFill>
                <a:latin typeface="+mn-lt"/>
                <a:ea typeface="+mn-ea"/>
                <a:cs typeface="+mn-cs"/>
              </a:defRPr>
            </a:pPr>
            <a:r>
              <a:rPr lang="da-DK" sz="2000"/>
              <a:t>Alder</a:t>
            </a:r>
          </a:p>
        </c:rich>
      </c:tx>
      <c:overlay val="0"/>
      <c:spPr>
        <a:noFill/>
        <a:ln>
          <a:noFill/>
        </a:ln>
        <a:effectLst/>
      </c:spPr>
      <c:txPr>
        <a:bodyPr rot="0" spcFirstLastPara="1" vertOverflow="ellipsis" vert="horz" wrap="square" anchor="ctr" anchorCtr="1"/>
        <a:lstStyle/>
        <a:p>
          <a:pPr>
            <a:defRPr sz="2000" b="0" i="0" u="none" strike="noStrike" kern="1200" spc="0" baseline="0">
              <a:solidFill>
                <a:schemeClr val="tx1">
                  <a:lumMod val="65000"/>
                  <a:lumOff val="35000"/>
                </a:schemeClr>
              </a:solidFill>
              <a:latin typeface="+mn-lt"/>
              <a:ea typeface="+mn-ea"/>
              <a:cs typeface="+mn-cs"/>
            </a:defRPr>
          </a:pPr>
          <a:endParaRPr lang="da-DK"/>
        </a:p>
      </c:txPr>
    </c:title>
    <c:autoTitleDeleted val="0"/>
    <c:plotArea>
      <c:layout/>
      <c:pieChart>
        <c:varyColors val="1"/>
        <c:ser>
          <c:idx val="0"/>
          <c:order val="0"/>
          <c:dPt>
            <c:idx val="0"/>
            <c:bubble3D val="0"/>
            <c:spPr>
              <a:solidFill>
                <a:schemeClr val="accent1">
                  <a:shade val="76000"/>
                </a:schemeClr>
              </a:solidFill>
              <a:ln w="19050">
                <a:solidFill>
                  <a:schemeClr val="lt1"/>
                </a:solidFill>
              </a:ln>
              <a:effectLst/>
            </c:spPr>
            <c:extLst>
              <c:ext xmlns:c16="http://schemas.microsoft.com/office/drawing/2014/chart" uri="{C3380CC4-5D6E-409C-BE32-E72D297353CC}">
                <c16:uniqueId val="{00000001-AA7C-4568-A341-8AE47910A9CB}"/>
              </c:ext>
            </c:extLst>
          </c:dPt>
          <c:dPt>
            <c:idx val="1"/>
            <c:bubble3D val="0"/>
            <c:spPr>
              <a:solidFill>
                <a:schemeClr val="accent1">
                  <a:tint val="77000"/>
                </a:schemeClr>
              </a:solidFill>
              <a:ln w="19050">
                <a:solidFill>
                  <a:schemeClr val="lt1"/>
                </a:solidFill>
              </a:ln>
              <a:effectLst/>
            </c:spPr>
            <c:extLst>
              <c:ext xmlns:c16="http://schemas.microsoft.com/office/drawing/2014/chart" uri="{C3380CC4-5D6E-409C-BE32-E72D297353CC}">
                <c16:uniqueId val="{00000003-AA7C-4568-A341-8AE47910A9CB}"/>
              </c:ext>
            </c:extLst>
          </c:dPt>
          <c:cat>
            <c:strRef>
              <c:f>Besøgende!$E$2:$F$2</c:f>
              <c:strCache>
                <c:ptCount val="2"/>
                <c:pt idx="0">
                  <c:v>Børn/unge</c:v>
                </c:pt>
                <c:pt idx="1">
                  <c:v>Voksen </c:v>
                </c:pt>
              </c:strCache>
            </c:strRef>
          </c:cat>
          <c:val>
            <c:numRef>
              <c:f>Besøgende!$E$27:$F$27</c:f>
              <c:numCache>
                <c:formatCode>General</c:formatCode>
                <c:ptCount val="2"/>
                <c:pt idx="0">
                  <c:v>39.902676399026767</c:v>
                </c:pt>
                <c:pt idx="1">
                  <c:v>43.065693430656928</c:v>
                </c:pt>
              </c:numCache>
            </c:numRef>
          </c:val>
          <c:extLst>
            <c:ext xmlns:c16="http://schemas.microsoft.com/office/drawing/2014/chart" uri="{C3380CC4-5D6E-409C-BE32-E72D297353CC}">
              <c16:uniqueId val="{00000004-AA7C-4568-A341-8AE47910A9CB}"/>
            </c:ext>
          </c:extLst>
        </c:ser>
        <c:dLbls>
          <c:showLegendKey val="0"/>
          <c:showVal val="0"/>
          <c:showCatName val="0"/>
          <c:showSerName val="0"/>
          <c:showPercent val="0"/>
          <c:showBubbleSize val="0"/>
          <c:showLeaderLines val="1"/>
        </c:dLbls>
        <c:firstSliceAng val="0"/>
      </c:pieChart>
      <c:spPr>
        <a:noFill/>
        <a:ln>
          <a:noFill/>
        </a:ln>
        <a:effectLst/>
      </c:spPr>
    </c:plotArea>
    <c:legend>
      <c:legendPos val="b"/>
      <c:overlay val="0"/>
      <c:spPr>
        <a:noFill/>
        <a:ln>
          <a:noFill/>
        </a:ln>
        <a:effectLst/>
      </c:spPr>
      <c:txPr>
        <a:bodyPr rot="0" spcFirstLastPara="1" vertOverflow="ellipsis" vert="horz" wrap="square" anchor="ctr" anchorCtr="1"/>
        <a:lstStyle/>
        <a:p>
          <a:pPr>
            <a:defRPr sz="1500" b="0" i="0" u="none" strike="noStrike" kern="1200" baseline="0">
              <a:solidFill>
                <a:schemeClr val="tx1">
                  <a:lumMod val="65000"/>
                  <a:lumOff val="35000"/>
                </a:schemeClr>
              </a:solidFill>
              <a:latin typeface="+mn-lt"/>
              <a:ea typeface="+mn-ea"/>
              <a:cs typeface="+mn-cs"/>
            </a:defRPr>
          </a:pPr>
          <a:endParaRPr lang="da-DK"/>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da-DK"/>
    </a:p>
  </c:txPr>
  <c:externalData r:id="rId3">
    <c:autoUpdate val="0"/>
  </c:externalData>
</c:chartSpace>
</file>

<file path=ppt/charts/chart1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da-DK"/>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862" b="1" i="0" u="none" strike="noStrike" kern="1200" cap="all" spc="50" baseline="0">
                <a:solidFill>
                  <a:schemeClr val="tx1">
                    <a:lumMod val="65000"/>
                    <a:lumOff val="35000"/>
                  </a:schemeClr>
                </a:solidFill>
                <a:latin typeface="+mn-lt"/>
                <a:ea typeface="+mn-ea"/>
                <a:cs typeface="+mn-cs"/>
              </a:defRPr>
            </a:pPr>
            <a:r>
              <a:rPr lang="en-US"/>
              <a:t>Vil I anbefale andre klubber at deltage i Buernes Dag? </a:t>
            </a:r>
          </a:p>
        </c:rich>
      </c:tx>
      <c:overlay val="0"/>
      <c:spPr>
        <a:noFill/>
        <a:ln>
          <a:noFill/>
        </a:ln>
        <a:effectLst/>
      </c:spPr>
      <c:txPr>
        <a:bodyPr rot="0" spcFirstLastPara="1" vertOverflow="ellipsis" vert="horz" wrap="square" anchor="ctr" anchorCtr="1"/>
        <a:lstStyle/>
        <a:p>
          <a:pPr>
            <a:defRPr sz="1862" b="1" i="0" u="none" strike="noStrike" kern="1200" cap="all" spc="50" baseline="0">
              <a:solidFill>
                <a:schemeClr val="tx1">
                  <a:lumMod val="65000"/>
                  <a:lumOff val="35000"/>
                </a:schemeClr>
              </a:solidFill>
              <a:latin typeface="+mn-lt"/>
              <a:ea typeface="+mn-ea"/>
              <a:cs typeface="+mn-cs"/>
            </a:defRPr>
          </a:pPr>
          <a:endParaRPr lang="da-DK"/>
        </a:p>
      </c:txPr>
    </c:title>
    <c:autoTitleDeleted val="0"/>
    <c:plotArea>
      <c:layout/>
      <c:pieChart>
        <c:varyColors val="1"/>
        <c:ser>
          <c:idx val="0"/>
          <c:order val="0"/>
          <c:tx>
            <c:strRef>
              <c:f>'Med igen'!$A$6</c:f>
              <c:strCache>
                <c:ptCount val="1"/>
                <c:pt idx="0">
                  <c:v>Vil I anbefale andre klubber at deltage i Buernes Dag? </c:v>
                </c:pt>
              </c:strCache>
            </c:strRef>
          </c:tx>
          <c:dPt>
            <c:idx val="0"/>
            <c:bubble3D val="0"/>
            <c:spPr>
              <a:solidFill>
                <a:schemeClr val="accent1"/>
              </a:solidFill>
              <a:ln>
                <a:noFill/>
              </a:ln>
              <a:effectLst/>
              <a:scene3d>
                <a:camera prst="orthographicFront"/>
                <a:lightRig rig="brightRoom" dir="t"/>
              </a:scene3d>
              <a:sp3d prstMaterial="flat">
                <a:bevelT w="50800" h="101600" prst="angle"/>
                <a:contourClr>
                  <a:srgbClr val="000000"/>
                </a:contourClr>
              </a:sp3d>
            </c:spPr>
            <c:extLst>
              <c:ext xmlns:c16="http://schemas.microsoft.com/office/drawing/2014/chart" uri="{C3380CC4-5D6E-409C-BE32-E72D297353CC}">
                <c16:uniqueId val="{00000001-D1FC-49F9-904F-8C3C696BEFCE}"/>
              </c:ext>
            </c:extLst>
          </c:dPt>
          <c:dPt>
            <c:idx val="1"/>
            <c:bubble3D val="0"/>
            <c:spPr>
              <a:solidFill>
                <a:schemeClr val="accent3"/>
              </a:solidFill>
              <a:ln>
                <a:noFill/>
              </a:ln>
              <a:effectLst/>
              <a:scene3d>
                <a:camera prst="orthographicFront"/>
                <a:lightRig rig="brightRoom" dir="t"/>
              </a:scene3d>
              <a:sp3d prstMaterial="flat">
                <a:bevelT w="50800" h="101600" prst="angle"/>
                <a:contourClr>
                  <a:srgbClr val="000000"/>
                </a:contourClr>
              </a:sp3d>
            </c:spPr>
            <c:extLst>
              <c:ext xmlns:c16="http://schemas.microsoft.com/office/drawing/2014/chart" uri="{C3380CC4-5D6E-409C-BE32-E72D297353CC}">
                <c16:uniqueId val="{00000003-D1FC-49F9-904F-8C3C696BEFCE}"/>
              </c:ext>
            </c:extLst>
          </c:dPt>
          <c:dPt>
            <c:idx val="2"/>
            <c:bubble3D val="0"/>
            <c:spPr>
              <a:solidFill>
                <a:schemeClr val="accent5"/>
              </a:solidFill>
              <a:ln>
                <a:noFill/>
              </a:ln>
              <a:effectLst/>
              <a:scene3d>
                <a:camera prst="orthographicFront"/>
                <a:lightRig rig="brightRoom" dir="t"/>
              </a:scene3d>
              <a:sp3d prstMaterial="flat">
                <a:bevelT w="50800" h="101600" prst="angle"/>
                <a:contourClr>
                  <a:srgbClr val="000000"/>
                </a:contourClr>
              </a:sp3d>
            </c:spPr>
            <c:extLst>
              <c:ext xmlns:c16="http://schemas.microsoft.com/office/drawing/2014/chart" uri="{C3380CC4-5D6E-409C-BE32-E72D297353CC}">
                <c16:uniqueId val="{00000005-D1FC-49F9-904F-8C3C696BEFCE}"/>
              </c:ext>
            </c:extLst>
          </c:dPt>
          <c:dLbls>
            <c:spPr>
              <a:noFill/>
              <a:ln>
                <a:noFill/>
              </a:ln>
              <a:effectLst/>
            </c:spPr>
            <c:txPr>
              <a:bodyPr rot="0" spcFirstLastPara="1" vertOverflow="ellipsis" vert="horz" wrap="square" lIns="38100" tIns="19050" rIns="38100" bIns="19050" anchor="ctr" anchorCtr="1">
                <a:spAutoFit/>
              </a:bodyPr>
              <a:lstStyle/>
              <a:p>
                <a:pPr>
                  <a:defRPr sz="1197" b="1" i="0" u="none" strike="noStrike" kern="1200" baseline="0">
                    <a:solidFill>
                      <a:schemeClr val="lt1"/>
                    </a:solidFill>
                    <a:latin typeface="+mn-lt"/>
                    <a:ea typeface="+mn-ea"/>
                    <a:cs typeface="+mn-cs"/>
                  </a:defRPr>
                </a:pPr>
                <a:endParaRPr lang="da-DK"/>
              </a:p>
            </c:txPr>
            <c:dLblPos val="inEnd"/>
            <c:showLegendKey val="0"/>
            <c:showVal val="0"/>
            <c:showCatName val="0"/>
            <c:showSerName val="0"/>
            <c:showPercent val="1"/>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extLst>
          </c:dLbls>
          <c:cat>
            <c:strRef>
              <c:f>'Med igen'!$B$5:$D$5</c:f>
              <c:strCache>
                <c:ptCount val="3"/>
                <c:pt idx="0">
                  <c:v>Ja</c:v>
                </c:pt>
                <c:pt idx="1">
                  <c:v>Nej</c:v>
                </c:pt>
                <c:pt idx="2">
                  <c:v>Ved ikke</c:v>
                </c:pt>
              </c:strCache>
            </c:strRef>
          </c:cat>
          <c:val>
            <c:numRef>
              <c:f>'Med igen'!$B$6:$D$6</c:f>
              <c:numCache>
                <c:formatCode>0%</c:formatCode>
                <c:ptCount val="3"/>
                <c:pt idx="0" formatCode="0.00%">
                  <c:v>0.84199999999999997</c:v>
                </c:pt>
                <c:pt idx="1">
                  <c:v>0</c:v>
                </c:pt>
                <c:pt idx="2" formatCode="0.00%">
                  <c:v>0.158</c:v>
                </c:pt>
              </c:numCache>
            </c:numRef>
          </c:val>
          <c:extLst>
            <c:ext xmlns:c16="http://schemas.microsoft.com/office/drawing/2014/chart" uri="{C3380CC4-5D6E-409C-BE32-E72D297353CC}">
              <c16:uniqueId val="{00000006-D1FC-49F9-904F-8C3C696BEFCE}"/>
            </c:ext>
          </c:extLst>
        </c:ser>
        <c:dLbls>
          <c:dLblPos val="inEnd"/>
          <c:showLegendKey val="0"/>
          <c:showVal val="0"/>
          <c:showCatName val="0"/>
          <c:showSerName val="0"/>
          <c:showPercent val="1"/>
          <c:showBubbleSize val="0"/>
          <c:showLeaderLines val="1"/>
        </c:dLbls>
        <c:firstSliceAng val="0"/>
      </c:pieChart>
      <c:spPr>
        <a:noFill/>
        <a:ln>
          <a:noFill/>
        </a:ln>
        <a:effectLst/>
      </c:spPr>
    </c:plotArea>
    <c:legend>
      <c:legendPos val="t"/>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da-DK"/>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da-DK"/>
    </a:p>
  </c:txPr>
  <c:externalData r:id="rId3">
    <c:autoUpdate val="0"/>
  </c:externalData>
</c:chartSpace>
</file>

<file path=ppt/charts/chart1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da-DK"/>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862" b="1" i="0" u="none" strike="noStrike" kern="1200" cap="all" spc="50" baseline="0">
                <a:solidFill>
                  <a:schemeClr val="tx1">
                    <a:lumMod val="65000"/>
                    <a:lumOff val="35000"/>
                  </a:schemeClr>
                </a:solidFill>
                <a:latin typeface="+mn-lt"/>
                <a:ea typeface="+mn-ea"/>
                <a:cs typeface="+mn-cs"/>
              </a:defRPr>
            </a:pPr>
            <a:r>
              <a:rPr lang="da-DK"/>
              <a:t>Kunne I finde på at være med til Buernes Dag igen? </a:t>
            </a:r>
          </a:p>
        </c:rich>
      </c:tx>
      <c:overlay val="0"/>
      <c:spPr>
        <a:noFill/>
        <a:ln>
          <a:noFill/>
        </a:ln>
        <a:effectLst/>
      </c:spPr>
      <c:txPr>
        <a:bodyPr rot="0" spcFirstLastPara="1" vertOverflow="ellipsis" vert="horz" wrap="square" anchor="ctr" anchorCtr="1"/>
        <a:lstStyle/>
        <a:p>
          <a:pPr>
            <a:defRPr sz="1862" b="1" i="0" u="none" strike="noStrike" kern="1200" cap="all" spc="50" baseline="0">
              <a:solidFill>
                <a:schemeClr val="tx1">
                  <a:lumMod val="65000"/>
                  <a:lumOff val="35000"/>
                </a:schemeClr>
              </a:solidFill>
              <a:latin typeface="+mn-lt"/>
              <a:ea typeface="+mn-ea"/>
              <a:cs typeface="+mn-cs"/>
            </a:defRPr>
          </a:pPr>
          <a:endParaRPr lang="da-DK"/>
        </a:p>
      </c:txPr>
    </c:title>
    <c:autoTitleDeleted val="0"/>
    <c:plotArea>
      <c:layout/>
      <c:pieChart>
        <c:varyColors val="1"/>
        <c:ser>
          <c:idx val="0"/>
          <c:order val="0"/>
          <c:tx>
            <c:strRef>
              <c:f>'Med igen'!$A$2</c:f>
              <c:strCache>
                <c:ptCount val="1"/>
                <c:pt idx="0">
                  <c:v>Kunne I finde på at være med til Buernes Dag igen? </c:v>
                </c:pt>
              </c:strCache>
            </c:strRef>
          </c:tx>
          <c:dPt>
            <c:idx val="0"/>
            <c:bubble3D val="0"/>
            <c:spPr>
              <a:solidFill>
                <a:schemeClr val="accent1"/>
              </a:solidFill>
              <a:ln>
                <a:noFill/>
              </a:ln>
              <a:effectLst/>
              <a:scene3d>
                <a:camera prst="orthographicFront"/>
                <a:lightRig rig="brightRoom" dir="t"/>
              </a:scene3d>
              <a:sp3d prstMaterial="flat">
                <a:bevelT w="50800" h="101600" prst="angle"/>
                <a:contourClr>
                  <a:srgbClr val="000000"/>
                </a:contourClr>
              </a:sp3d>
            </c:spPr>
            <c:extLst>
              <c:ext xmlns:c16="http://schemas.microsoft.com/office/drawing/2014/chart" uri="{C3380CC4-5D6E-409C-BE32-E72D297353CC}">
                <c16:uniqueId val="{00000001-B8DB-49C2-A6B9-675A429F49AC}"/>
              </c:ext>
            </c:extLst>
          </c:dPt>
          <c:dPt>
            <c:idx val="1"/>
            <c:bubble3D val="0"/>
            <c:spPr>
              <a:solidFill>
                <a:schemeClr val="accent3"/>
              </a:solidFill>
              <a:ln>
                <a:noFill/>
              </a:ln>
              <a:effectLst/>
              <a:scene3d>
                <a:camera prst="orthographicFront"/>
                <a:lightRig rig="brightRoom" dir="t"/>
              </a:scene3d>
              <a:sp3d prstMaterial="flat">
                <a:bevelT w="50800" h="101600" prst="angle"/>
                <a:contourClr>
                  <a:srgbClr val="000000"/>
                </a:contourClr>
              </a:sp3d>
            </c:spPr>
            <c:extLst>
              <c:ext xmlns:c16="http://schemas.microsoft.com/office/drawing/2014/chart" uri="{C3380CC4-5D6E-409C-BE32-E72D297353CC}">
                <c16:uniqueId val="{00000003-B8DB-49C2-A6B9-675A429F49AC}"/>
              </c:ext>
            </c:extLst>
          </c:dPt>
          <c:dPt>
            <c:idx val="2"/>
            <c:bubble3D val="0"/>
            <c:spPr>
              <a:solidFill>
                <a:schemeClr val="accent5"/>
              </a:solidFill>
              <a:ln>
                <a:noFill/>
              </a:ln>
              <a:effectLst/>
              <a:scene3d>
                <a:camera prst="orthographicFront"/>
                <a:lightRig rig="brightRoom" dir="t"/>
              </a:scene3d>
              <a:sp3d prstMaterial="flat">
                <a:bevelT w="50800" h="101600" prst="angle"/>
                <a:contourClr>
                  <a:srgbClr val="000000"/>
                </a:contourClr>
              </a:sp3d>
            </c:spPr>
            <c:extLst>
              <c:ext xmlns:c16="http://schemas.microsoft.com/office/drawing/2014/chart" uri="{C3380CC4-5D6E-409C-BE32-E72D297353CC}">
                <c16:uniqueId val="{00000005-B8DB-49C2-A6B9-675A429F49AC}"/>
              </c:ext>
            </c:extLst>
          </c:dPt>
          <c:dLbls>
            <c:spPr>
              <a:noFill/>
              <a:ln>
                <a:noFill/>
              </a:ln>
              <a:effectLst/>
            </c:spPr>
            <c:txPr>
              <a:bodyPr rot="0" spcFirstLastPara="1" vertOverflow="ellipsis" vert="horz" wrap="square" lIns="38100" tIns="19050" rIns="38100" bIns="19050" anchor="ctr" anchorCtr="1">
                <a:spAutoFit/>
              </a:bodyPr>
              <a:lstStyle/>
              <a:p>
                <a:pPr>
                  <a:defRPr sz="1197" b="1" i="0" u="none" strike="noStrike" kern="1200" baseline="0">
                    <a:solidFill>
                      <a:schemeClr val="lt1"/>
                    </a:solidFill>
                    <a:latin typeface="+mn-lt"/>
                    <a:ea typeface="+mn-ea"/>
                    <a:cs typeface="+mn-cs"/>
                  </a:defRPr>
                </a:pPr>
                <a:endParaRPr lang="da-DK"/>
              </a:p>
            </c:txPr>
            <c:dLblPos val="inEnd"/>
            <c:showLegendKey val="0"/>
            <c:showVal val="0"/>
            <c:showCatName val="0"/>
            <c:showSerName val="0"/>
            <c:showPercent val="1"/>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extLst>
          </c:dLbls>
          <c:cat>
            <c:strRef>
              <c:f>'Med igen'!$B$1:$D$1</c:f>
              <c:strCache>
                <c:ptCount val="3"/>
                <c:pt idx="0">
                  <c:v>Ja</c:v>
                </c:pt>
                <c:pt idx="1">
                  <c:v>Nej</c:v>
                </c:pt>
                <c:pt idx="2">
                  <c:v>Ved ikke</c:v>
                </c:pt>
              </c:strCache>
            </c:strRef>
          </c:cat>
          <c:val>
            <c:numRef>
              <c:f>'Med igen'!$B$2:$D$2</c:f>
              <c:numCache>
                <c:formatCode>0%</c:formatCode>
                <c:ptCount val="3"/>
                <c:pt idx="0" formatCode="0.00%">
                  <c:v>0.78900000000000003</c:v>
                </c:pt>
                <c:pt idx="1">
                  <c:v>0</c:v>
                </c:pt>
                <c:pt idx="2" formatCode="0.00%">
                  <c:v>0.21099999999999999</c:v>
                </c:pt>
              </c:numCache>
            </c:numRef>
          </c:val>
          <c:extLst>
            <c:ext xmlns:c16="http://schemas.microsoft.com/office/drawing/2014/chart" uri="{C3380CC4-5D6E-409C-BE32-E72D297353CC}">
              <c16:uniqueId val="{00000006-B8DB-49C2-A6B9-675A429F49AC}"/>
            </c:ext>
          </c:extLst>
        </c:ser>
        <c:dLbls>
          <c:dLblPos val="inEnd"/>
          <c:showLegendKey val="0"/>
          <c:showVal val="0"/>
          <c:showCatName val="0"/>
          <c:showSerName val="0"/>
          <c:showPercent val="1"/>
          <c:showBubbleSize val="0"/>
          <c:showLeaderLines val="1"/>
        </c:dLbls>
        <c:firstSliceAng val="0"/>
      </c:pieChart>
      <c:spPr>
        <a:noFill/>
        <a:ln>
          <a:noFill/>
        </a:ln>
        <a:effectLst/>
      </c:spPr>
    </c:plotArea>
    <c:legend>
      <c:legendPos val="t"/>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da-DK"/>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da-DK"/>
    </a:p>
  </c:txPr>
  <c:externalData r:id="rId3">
    <c:autoUpdate val="0"/>
  </c:externalData>
</c:chartSpace>
</file>

<file path=ppt/charts/colors1.xml><?xml version="1.0" encoding="utf-8"?>
<cs:colorStyle xmlns:cs="http://schemas.microsoft.com/office/drawing/2012/chartStyle" xmlns:a="http://schemas.openxmlformats.org/drawingml/2006/main" meth="withinLinear" id="17">
  <a:schemeClr val="accent4"/>
</cs:colorStyle>
</file>

<file path=ppt/charts/colors2.xml><?xml version="1.0" encoding="utf-8"?>
<cs:colorStyle xmlns:cs="http://schemas.microsoft.com/office/drawing/2012/chartStyle" xmlns:a="http://schemas.openxmlformats.org/drawingml/2006/main" meth="withinLinear" id="14">
  <a:schemeClr val="accent1"/>
</cs:colorStyle>
</file>

<file path=ppt/charts/colors3.xml><?xml version="1.0" encoding="utf-8"?>
<cs:colorStyle xmlns:cs="http://schemas.microsoft.com/office/drawing/2012/chartStyle" xmlns:a="http://schemas.openxmlformats.org/drawingml/2006/main" meth="withinLinear" id="19">
  <a:schemeClr val="accent6"/>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xml><?xml version="1.0" encoding="utf-8"?>
<cs:colorStyle xmlns:cs="http://schemas.microsoft.com/office/drawing/2012/chartStyle" xmlns:a="http://schemas.openxmlformats.org/drawingml/2006/main" meth="withinLinear" id="14">
  <a:schemeClr val="accent1"/>
</cs:colorStyle>
</file>

<file path=ppt/charts/colors10.xml><?xml version="1.0" encoding="utf-8"?>
<cs:colorStyle xmlns:cs="http://schemas.microsoft.com/office/drawing/2012/chartStyle" xmlns:a="http://schemas.openxmlformats.org/drawingml/2006/main" meth="withinLinear" id="14">
  <a:schemeClr val="accent1"/>
</cs:colorStyle>
</file>

<file path=ppt/charts/colors11.xml><?xml version="1.0" encoding="utf-8"?>
<cs:colorStyle xmlns:cs="http://schemas.microsoft.com/office/drawing/2012/chartStyle" xmlns:a="http://schemas.openxmlformats.org/drawingml/2006/main" meth="cycle" id="11">
  <a:schemeClr val="accent1"/>
  <a:schemeClr val="accent3"/>
  <a:schemeClr val="accent5"/>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2.xml><?xml version="1.0" encoding="utf-8"?>
<cs:colorStyle xmlns:cs="http://schemas.microsoft.com/office/drawing/2012/chartStyle" xmlns:a="http://schemas.openxmlformats.org/drawingml/2006/main" meth="cycle" id="11">
  <a:schemeClr val="accent1"/>
  <a:schemeClr val="accent3"/>
  <a:schemeClr val="accent5"/>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02">
  <cs:axisTitle>
    <cs:lnRef idx="0"/>
    <cs:fillRef idx="0"/>
    <cs:effectRef idx="0"/>
    <cs:fontRef idx="minor">
      <a:schemeClr val="tx1">
        <a:lumMod val="65000"/>
        <a:lumOff val="35000"/>
      </a:schemeClr>
    </cs:fontRef>
    <cs:defRPr sz="900" kern="1200" cap="all"/>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800" kern="1200" cap="all" spc="120" normalizeH="0" baseline="0"/>
  </cs:categoryAxis>
  <cs:chartArea mods="allowNoFillOverride allowNoLineOverride">
    <cs:lnRef idx="0"/>
    <cs:fillRef idx="0"/>
    <cs:effectRef idx="0"/>
    <cs:fontRef idx="minor">
      <a:schemeClr val="dk1"/>
    </cs:fontRef>
    <cs:spPr>
      <a:solidFill>
        <a:schemeClr val="lt1"/>
      </a:solidFill>
      <a:ln w="9525" cap="flat" cmpd="sng" algn="ctr">
        <a:solidFill>
          <a:schemeClr val="tx1">
            <a:lumMod val="15000"/>
            <a:lumOff val="85000"/>
          </a:schemeClr>
        </a:solidFill>
        <a:round/>
      </a:ln>
    </cs:spPr>
    <cs:defRPr sz="900" kern="1200"/>
  </cs:chartArea>
  <cs:dataLabel>
    <cs:lnRef idx="0"/>
    <cs:fillRef idx="0"/>
    <cs:effectRef idx="0"/>
    <cs:fontRef idx="minor">
      <a:schemeClr val="tx1">
        <a:lumMod val="50000"/>
        <a:lumOff val="50000"/>
      </a:schemeClr>
    </cs:fontRef>
    <cs:defRPr sz="800" b="0" i="0" u="none" strike="noStrike" kern="1200" baseline="0"/>
    <cs:bodyPr rot="-5400000" spcFirstLastPara="1" vertOverflow="clip" horzOverflow="clip" vert="horz" wrap="square" lIns="38100" tIns="19050" rIns="38100" bIns="19050" anchor="ctr" anchorCtr="1">
      <a:spAutoFit/>
    </cs:bodyPr>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0">
      <cs:styleClr val="auto"/>
    </cs:fillRef>
    <cs:effectRef idx="0"/>
    <cs:fontRef idx="minor">
      <a:schemeClr val="dk1"/>
    </cs:fontRef>
    <cs:spPr>
      <a:solidFill>
        <a:schemeClr val="phClr"/>
      </a:solidFill>
    </cs:spPr>
  </cs:dataPoint>
  <cs:dataPoint3D>
    <cs:lnRef idx="0"/>
    <cs:fillRef idx="0">
      <cs:styleClr val="auto"/>
    </cs:fillRef>
    <cs:effectRef idx="0"/>
    <cs:fontRef idx="minor">
      <a:schemeClr val="dk1"/>
    </cs:fontRef>
    <cs:spPr>
      <a:solidFill>
        <a:schemeClr val="phClr"/>
      </a:solidFill>
    </cs:spPr>
  </cs:dataPoint3D>
  <cs:dataPointLine>
    <cs:lnRef idx="0">
      <cs:styleClr val="auto"/>
    </cs:lnRef>
    <cs:fillRef idx="0"/>
    <cs:effectRef idx="0"/>
    <cs:fontRef idx="minor">
      <a:schemeClr val="dk1"/>
    </cs:fontRef>
    <cs:spPr>
      <a:ln w="22225" cap="rnd">
        <a:solidFill>
          <a:schemeClr val="phClr"/>
        </a:solidFill>
        <a:round/>
      </a:ln>
    </cs:spPr>
  </cs:dataPointLine>
  <cs:dataPointMarker>
    <cs:lnRef idx="0">
      <cs:styleClr val="auto"/>
    </cs:lnRef>
    <cs:fillRef idx="0">
      <cs:styleClr val="auto"/>
    </cs:fillRef>
    <cs:effectRef idx="0"/>
    <cs:fontRef idx="minor">
      <a:schemeClr val="dk1"/>
    </cs:fontRef>
    <cs:spPr>
      <a:solidFill>
        <a:schemeClr val="phClr"/>
      </a:solidFill>
      <a:ln w="9525">
        <a:solidFill>
          <a:schemeClr val="phClr"/>
        </a:solidFill>
        <a:round/>
      </a:ln>
    </cs:spPr>
  </cs:dataPointMarker>
  <cs:dataPointMarkerLayout size="6"/>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tx1">
        <a:lumMod val="65000"/>
        <a:lumOff val="35000"/>
      </a:schemeClr>
    </cs:fontRef>
    <cs:spPr>
      <a:ln w="9525">
        <a:solidFill>
          <a:schemeClr val="tx1">
            <a:lumMod val="15000"/>
            <a:lumOff val="85000"/>
          </a:schemeClr>
        </a:solidFill>
      </a:ln>
    </cs:spPr>
    <cs:defRPr sz="900" kern="1200"/>
  </cs:dataTable>
  <cs:downBar>
    <cs:lnRef idx="0"/>
    <cs:fillRef idx="0"/>
    <cs:effectRef idx="0"/>
    <cs:fontRef idx="minor">
      <a:schemeClr val="dk1"/>
    </cs:fontRef>
    <cs:spPr>
      <a:solidFill>
        <a:schemeClr val="dk1">
          <a:lumMod val="75000"/>
          <a:lumOff val="25000"/>
        </a:schemeClr>
      </a:solidFill>
      <a:ln w="9525">
        <a:solidFill>
          <a:schemeClr val="tx1">
            <a:lumMod val="15000"/>
            <a:lumOff val="85000"/>
          </a:schemeClr>
        </a:solidFill>
      </a:ln>
    </cs:spPr>
  </cs:downBar>
  <cs:dropLine>
    <cs:lnRef idx="0"/>
    <cs:fillRef idx="0"/>
    <cs:effectRef idx="0"/>
    <cs:fontRef idx="minor">
      <a:schemeClr val="dk1"/>
    </cs:fontRef>
    <cs:spPr>
      <a:ln w="9525">
        <a:solidFill>
          <a:schemeClr val="tx1">
            <a:lumMod val="35000"/>
            <a:lumOff val="65000"/>
          </a:schemeClr>
        </a:solidFill>
      </a:ln>
    </cs:spPr>
  </cs:dropLine>
  <cs:errorBar>
    <cs:lnRef idx="0"/>
    <cs:fillRef idx="0"/>
    <cs:effectRef idx="0"/>
    <cs:fontRef idx="minor">
      <a:schemeClr val="dk1"/>
    </cs:fontRef>
    <cs:spPr>
      <a:ln w="9525">
        <a:solidFill>
          <a:schemeClr val="tx1">
            <a:lumMod val="65000"/>
            <a:lumOff val="35000"/>
          </a:schemeClr>
        </a:solidFill>
        <a:round/>
      </a:ln>
    </cs:spPr>
  </cs:errorBar>
  <cs:floor>
    <cs:lnRef idx="0"/>
    <cs:fillRef idx="0"/>
    <cs:effectRef idx="0"/>
    <cs:fontRef idx="minor">
      <a:schemeClr val="dk1"/>
    </cs:fontRef>
  </cs:floor>
  <cs:gridlineMajor>
    <cs:lnRef idx="0"/>
    <cs:fillRef idx="0"/>
    <cs:effectRef idx="0"/>
    <cs:fontRef idx="minor">
      <a:schemeClr val="dk1"/>
    </cs:fontRef>
    <cs:spPr>
      <a:ln w="9525" cap="flat" cmpd="sng" algn="ctr">
        <a:solidFill>
          <a:schemeClr val="tx1">
            <a:lumMod val="15000"/>
            <a:lumOff val="85000"/>
          </a:schemeClr>
        </a:solidFill>
        <a:round/>
      </a:ln>
    </cs:spPr>
  </cs:gridlineMajor>
  <cs:gridlineMinor>
    <cs:lnRef idx="0"/>
    <cs:fillRef idx="0"/>
    <cs:effectRef idx="0"/>
    <cs:fontRef idx="minor">
      <a:schemeClr val="dk1"/>
    </cs:fontRef>
    <cs:spPr>
      <a:ln>
        <a:solidFill>
          <a:schemeClr val="tx1">
            <a:lumMod val="5000"/>
            <a:lumOff val="95000"/>
          </a:schemeClr>
        </a:solidFill>
      </a:ln>
    </cs:spPr>
  </cs:gridlineMinor>
  <cs:hiLoLine>
    <cs:lnRef idx="0"/>
    <cs:fillRef idx="0"/>
    <cs:effectRef idx="0"/>
    <cs:fontRef idx="minor">
      <a:schemeClr val="dk1"/>
    </cs:fontRef>
    <cs:spPr>
      <a:ln w="9525">
        <a:solidFill>
          <a:schemeClr val="tx1">
            <a:lumMod val="50000"/>
            <a:lumOff val="50000"/>
          </a:schemeClr>
        </a:solidFill>
      </a:ln>
    </cs:spPr>
  </cs:hiLoLine>
  <cs:leaderLine>
    <cs:lnRef idx="0"/>
    <cs:fillRef idx="0"/>
    <cs:effectRef idx="0"/>
    <cs:fontRef idx="minor">
      <a:schemeClr val="dk1"/>
    </cs:fontRef>
    <cs:spPr>
      <a:ln w="9525">
        <a:solidFill>
          <a:schemeClr val="tx1">
            <a:lumMod val="35000"/>
            <a:lumOff val="65000"/>
          </a:schemeClr>
        </a:solidFill>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dk1"/>
    </cs:fontRef>
  </cs:plotArea>
  <cs:plotArea3D mods="allowNoFillOverride allowNoLineOverride">
    <cs:lnRef idx="0"/>
    <cs:fillRef idx="0"/>
    <cs:effectRef idx="0"/>
    <cs:fontRef idx="minor">
      <a:schemeClr val="dk1"/>
    </cs:fontRef>
  </cs:plotArea3D>
  <cs:series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seriesAxis>
  <cs:seriesLine>
    <cs:lnRef idx="0"/>
    <cs:fillRef idx="0"/>
    <cs:effectRef idx="0"/>
    <cs:fontRef idx="minor">
      <a:schemeClr val="dk1"/>
    </cs:fontRef>
    <cs:spPr>
      <a:ln w="9525">
        <a:solidFill>
          <a:schemeClr val="tx1">
            <a:lumMod val="35000"/>
            <a:lumOff val="65000"/>
          </a:schemeClr>
        </a:solidFill>
        <a:round/>
      </a:ln>
    </cs:spPr>
  </cs:seriesLine>
  <cs:title>
    <cs:lnRef idx="0"/>
    <cs:fillRef idx="0"/>
    <cs:effectRef idx="0"/>
    <cs:fontRef idx="minor">
      <a:schemeClr val="tx1">
        <a:lumMod val="65000"/>
        <a:lumOff val="35000"/>
      </a:schemeClr>
    </cs:fontRef>
    <cs:defRPr sz="1600" b="1" kern="1200" cap="all" spc="120" normalizeH="0" baseline="0"/>
  </cs:title>
  <cs:trendline>
    <cs:lnRef idx="0">
      <cs:styleClr val="auto"/>
    </cs:lnRef>
    <cs:fillRef idx="0"/>
    <cs:effectRef idx="0"/>
    <cs:fontRef idx="minor">
      <a:schemeClr val="dk1"/>
    </cs:fontRef>
    <cs:spPr>
      <a:ln w="19050" cap="rnd">
        <a:solidFill>
          <a:schemeClr val="phClr"/>
        </a:solidFill>
        <a:prstDash val="sysDash"/>
      </a:ln>
    </cs:spPr>
  </cs:trendline>
  <cs:trendlineLabel>
    <cs:lnRef idx="0"/>
    <cs:fillRef idx="0"/>
    <cs:effectRef idx="0"/>
    <cs:fontRef idx="minor">
      <a:schemeClr val="tx1">
        <a:lumMod val="65000"/>
        <a:lumOff val="35000"/>
      </a:schemeClr>
    </cs:fontRef>
    <cs:defRPr sz="800" kern="1200"/>
  </cs:trendlineLabel>
  <cs:upBar>
    <cs:lnRef idx="0"/>
    <cs:fillRef idx="0"/>
    <cs:effectRef idx="0"/>
    <cs:fontRef idx="minor">
      <a:schemeClr val="dk1"/>
    </cs:fontRef>
    <cs:spPr>
      <a:solidFill>
        <a:schemeClr val="lt1"/>
      </a:solidFill>
      <a:ln w="9525">
        <a:solidFill>
          <a:schemeClr val="tx1">
            <a:lumMod val="65000"/>
            <a:lumOff val="35000"/>
          </a:schemeClr>
        </a:solidFill>
      </a:ln>
    </cs:spPr>
  </cs:upBar>
  <cs:valueAxis>
    <cs:lnRef idx="0"/>
    <cs:fillRef idx="0"/>
    <cs:effectRef idx="0"/>
    <cs:fontRef idx="minor">
      <a:schemeClr val="tx1">
        <a:lumMod val="65000"/>
        <a:lumOff val="35000"/>
      </a:schemeClr>
    </cs:fontRef>
    <cs:spPr>
      <a:ln w="9525" cap="flat" cmpd="sng" algn="ctr">
        <a:solidFill>
          <a:schemeClr val="dk1">
            <a:lumMod val="15000"/>
            <a:lumOff val="85000"/>
          </a:schemeClr>
        </a:solidFill>
        <a:round/>
      </a:ln>
    </cs:spPr>
    <cs:defRPr sz="900" kern="1200"/>
  </cs:valueAxis>
  <cs:wall>
    <cs:lnRef idx="0"/>
    <cs:fillRef idx="0"/>
    <cs:effectRef idx="0"/>
    <cs:fontRef idx="minor">
      <a:schemeClr val="dk1"/>
    </cs:fontRef>
  </cs:wall>
</cs:chartStyle>
</file>

<file path=ppt/charts/style2.xml><?xml version="1.0" encoding="utf-8"?>
<cs:chartStyle xmlns:cs="http://schemas.microsoft.com/office/drawing/2012/chartStyle" xmlns:a="http://schemas.openxmlformats.org/drawingml/2006/main" id="202">
  <cs:axisTitle>
    <cs:lnRef idx="0"/>
    <cs:fillRef idx="0"/>
    <cs:effectRef idx="0"/>
    <cs:fontRef idx="minor">
      <a:schemeClr val="tx1">
        <a:lumMod val="65000"/>
        <a:lumOff val="35000"/>
      </a:schemeClr>
    </cs:fontRef>
    <cs:defRPr sz="900" kern="1200" cap="all"/>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800" kern="1200" cap="all" spc="120" normalizeH="0" baseline="0"/>
  </cs:categoryAxis>
  <cs:chartArea mods="allowNoFillOverride allowNoLineOverride">
    <cs:lnRef idx="0"/>
    <cs:fillRef idx="0"/>
    <cs:effectRef idx="0"/>
    <cs:fontRef idx="minor">
      <a:schemeClr val="dk1"/>
    </cs:fontRef>
    <cs:spPr>
      <a:solidFill>
        <a:schemeClr val="lt1"/>
      </a:solidFill>
      <a:ln w="9525" cap="flat" cmpd="sng" algn="ctr">
        <a:solidFill>
          <a:schemeClr val="tx1">
            <a:lumMod val="15000"/>
            <a:lumOff val="85000"/>
          </a:schemeClr>
        </a:solidFill>
        <a:round/>
      </a:ln>
    </cs:spPr>
    <cs:defRPr sz="900" kern="1200"/>
  </cs:chartArea>
  <cs:dataLabel>
    <cs:lnRef idx="0"/>
    <cs:fillRef idx="0"/>
    <cs:effectRef idx="0"/>
    <cs:fontRef idx="minor">
      <a:schemeClr val="tx1">
        <a:lumMod val="50000"/>
        <a:lumOff val="50000"/>
      </a:schemeClr>
    </cs:fontRef>
    <cs:defRPr sz="800" b="0" i="0" u="none" strike="noStrike" kern="1200" baseline="0"/>
    <cs:bodyPr rot="-5400000" spcFirstLastPara="1" vertOverflow="clip" horzOverflow="clip" vert="horz" wrap="square" lIns="38100" tIns="19050" rIns="38100" bIns="19050" anchor="ctr" anchorCtr="1">
      <a:spAutoFit/>
    </cs:bodyPr>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0">
      <cs:styleClr val="auto"/>
    </cs:fillRef>
    <cs:effectRef idx="0"/>
    <cs:fontRef idx="minor">
      <a:schemeClr val="dk1"/>
    </cs:fontRef>
    <cs:spPr>
      <a:solidFill>
        <a:schemeClr val="phClr"/>
      </a:solidFill>
    </cs:spPr>
  </cs:dataPoint>
  <cs:dataPoint3D>
    <cs:lnRef idx="0"/>
    <cs:fillRef idx="0">
      <cs:styleClr val="auto"/>
    </cs:fillRef>
    <cs:effectRef idx="0"/>
    <cs:fontRef idx="minor">
      <a:schemeClr val="dk1"/>
    </cs:fontRef>
    <cs:spPr>
      <a:solidFill>
        <a:schemeClr val="phClr"/>
      </a:solidFill>
    </cs:spPr>
  </cs:dataPoint3D>
  <cs:dataPointLine>
    <cs:lnRef idx="0">
      <cs:styleClr val="auto"/>
    </cs:lnRef>
    <cs:fillRef idx="0"/>
    <cs:effectRef idx="0"/>
    <cs:fontRef idx="minor">
      <a:schemeClr val="dk1"/>
    </cs:fontRef>
    <cs:spPr>
      <a:ln w="22225" cap="rnd">
        <a:solidFill>
          <a:schemeClr val="phClr"/>
        </a:solidFill>
        <a:round/>
      </a:ln>
    </cs:spPr>
  </cs:dataPointLine>
  <cs:dataPointMarker>
    <cs:lnRef idx="0">
      <cs:styleClr val="auto"/>
    </cs:lnRef>
    <cs:fillRef idx="0">
      <cs:styleClr val="auto"/>
    </cs:fillRef>
    <cs:effectRef idx="0"/>
    <cs:fontRef idx="minor">
      <a:schemeClr val="dk1"/>
    </cs:fontRef>
    <cs:spPr>
      <a:solidFill>
        <a:schemeClr val="phClr"/>
      </a:solidFill>
      <a:ln w="9525">
        <a:solidFill>
          <a:schemeClr val="phClr"/>
        </a:solidFill>
        <a:round/>
      </a:ln>
    </cs:spPr>
  </cs:dataPointMarker>
  <cs:dataPointMarkerLayout size="6"/>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tx1">
        <a:lumMod val="65000"/>
        <a:lumOff val="35000"/>
      </a:schemeClr>
    </cs:fontRef>
    <cs:spPr>
      <a:ln w="9525">
        <a:solidFill>
          <a:schemeClr val="tx1">
            <a:lumMod val="15000"/>
            <a:lumOff val="85000"/>
          </a:schemeClr>
        </a:solidFill>
      </a:ln>
    </cs:spPr>
    <cs:defRPr sz="900" kern="1200"/>
  </cs:dataTable>
  <cs:downBar>
    <cs:lnRef idx="0"/>
    <cs:fillRef idx="0"/>
    <cs:effectRef idx="0"/>
    <cs:fontRef idx="minor">
      <a:schemeClr val="dk1"/>
    </cs:fontRef>
    <cs:spPr>
      <a:solidFill>
        <a:schemeClr val="dk1">
          <a:lumMod val="75000"/>
          <a:lumOff val="25000"/>
        </a:schemeClr>
      </a:solidFill>
      <a:ln w="9525">
        <a:solidFill>
          <a:schemeClr val="tx1">
            <a:lumMod val="15000"/>
            <a:lumOff val="85000"/>
          </a:schemeClr>
        </a:solidFill>
      </a:ln>
    </cs:spPr>
  </cs:downBar>
  <cs:dropLine>
    <cs:lnRef idx="0"/>
    <cs:fillRef idx="0"/>
    <cs:effectRef idx="0"/>
    <cs:fontRef idx="minor">
      <a:schemeClr val="dk1"/>
    </cs:fontRef>
    <cs:spPr>
      <a:ln w="9525">
        <a:solidFill>
          <a:schemeClr val="tx1">
            <a:lumMod val="35000"/>
            <a:lumOff val="65000"/>
          </a:schemeClr>
        </a:solidFill>
      </a:ln>
    </cs:spPr>
  </cs:dropLine>
  <cs:errorBar>
    <cs:lnRef idx="0"/>
    <cs:fillRef idx="0"/>
    <cs:effectRef idx="0"/>
    <cs:fontRef idx="minor">
      <a:schemeClr val="dk1"/>
    </cs:fontRef>
    <cs:spPr>
      <a:ln w="9525">
        <a:solidFill>
          <a:schemeClr val="tx1">
            <a:lumMod val="65000"/>
            <a:lumOff val="35000"/>
          </a:schemeClr>
        </a:solidFill>
        <a:round/>
      </a:ln>
    </cs:spPr>
  </cs:errorBar>
  <cs:floor>
    <cs:lnRef idx="0"/>
    <cs:fillRef idx="0"/>
    <cs:effectRef idx="0"/>
    <cs:fontRef idx="minor">
      <a:schemeClr val="dk1"/>
    </cs:fontRef>
  </cs:floor>
  <cs:gridlineMajor>
    <cs:lnRef idx="0"/>
    <cs:fillRef idx="0"/>
    <cs:effectRef idx="0"/>
    <cs:fontRef idx="minor">
      <a:schemeClr val="dk1"/>
    </cs:fontRef>
    <cs:spPr>
      <a:ln w="9525" cap="flat" cmpd="sng" algn="ctr">
        <a:solidFill>
          <a:schemeClr val="tx1">
            <a:lumMod val="15000"/>
            <a:lumOff val="85000"/>
          </a:schemeClr>
        </a:solidFill>
        <a:round/>
      </a:ln>
    </cs:spPr>
  </cs:gridlineMajor>
  <cs:gridlineMinor>
    <cs:lnRef idx="0"/>
    <cs:fillRef idx="0"/>
    <cs:effectRef idx="0"/>
    <cs:fontRef idx="minor">
      <a:schemeClr val="dk1"/>
    </cs:fontRef>
    <cs:spPr>
      <a:ln>
        <a:solidFill>
          <a:schemeClr val="tx1">
            <a:lumMod val="5000"/>
            <a:lumOff val="95000"/>
          </a:schemeClr>
        </a:solidFill>
      </a:ln>
    </cs:spPr>
  </cs:gridlineMinor>
  <cs:hiLoLine>
    <cs:lnRef idx="0"/>
    <cs:fillRef idx="0"/>
    <cs:effectRef idx="0"/>
    <cs:fontRef idx="minor">
      <a:schemeClr val="dk1"/>
    </cs:fontRef>
    <cs:spPr>
      <a:ln w="9525">
        <a:solidFill>
          <a:schemeClr val="tx1">
            <a:lumMod val="50000"/>
            <a:lumOff val="50000"/>
          </a:schemeClr>
        </a:solidFill>
      </a:ln>
    </cs:spPr>
  </cs:hiLoLine>
  <cs:leaderLine>
    <cs:lnRef idx="0"/>
    <cs:fillRef idx="0"/>
    <cs:effectRef idx="0"/>
    <cs:fontRef idx="minor">
      <a:schemeClr val="dk1"/>
    </cs:fontRef>
    <cs:spPr>
      <a:ln w="9525">
        <a:solidFill>
          <a:schemeClr val="tx1">
            <a:lumMod val="35000"/>
            <a:lumOff val="65000"/>
          </a:schemeClr>
        </a:solidFill>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dk1"/>
    </cs:fontRef>
  </cs:plotArea>
  <cs:plotArea3D mods="allowNoFillOverride allowNoLineOverride">
    <cs:lnRef idx="0"/>
    <cs:fillRef idx="0"/>
    <cs:effectRef idx="0"/>
    <cs:fontRef idx="minor">
      <a:schemeClr val="dk1"/>
    </cs:fontRef>
  </cs:plotArea3D>
  <cs:series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seriesAxis>
  <cs:seriesLine>
    <cs:lnRef idx="0"/>
    <cs:fillRef idx="0"/>
    <cs:effectRef idx="0"/>
    <cs:fontRef idx="minor">
      <a:schemeClr val="dk1"/>
    </cs:fontRef>
    <cs:spPr>
      <a:ln w="9525">
        <a:solidFill>
          <a:schemeClr val="tx1">
            <a:lumMod val="35000"/>
            <a:lumOff val="65000"/>
          </a:schemeClr>
        </a:solidFill>
        <a:round/>
      </a:ln>
    </cs:spPr>
  </cs:seriesLine>
  <cs:title>
    <cs:lnRef idx="0"/>
    <cs:fillRef idx="0"/>
    <cs:effectRef idx="0"/>
    <cs:fontRef idx="minor">
      <a:schemeClr val="tx1">
        <a:lumMod val="65000"/>
        <a:lumOff val="35000"/>
      </a:schemeClr>
    </cs:fontRef>
    <cs:defRPr sz="1600" b="1" kern="1200" cap="all" spc="120" normalizeH="0" baseline="0"/>
  </cs:title>
  <cs:trendline>
    <cs:lnRef idx="0">
      <cs:styleClr val="auto"/>
    </cs:lnRef>
    <cs:fillRef idx="0"/>
    <cs:effectRef idx="0"/>
    <cs:fontRef idx="minor">
      <a:schemeClr val="dk1"/>
    </cs:fontRef>
    <cs:spPr>
      <a:ln w="19050" cap="rnd">
        <a:solidFill>
          <a:schemeClr val="phClr"/>
        </a:solidFill>
        <a:prstDash val="sysDash"/>
      </a:ln>
    </cs:spPr>
  </cs:trendline>
  <cs:trendlineLabel>
    <cs:lnRef idx="0"/>
    <cs:fillRef idx="0"/>
    <cs:effectRef idx="0"/>
    <cs:fontRef idx="minor">
      <a:schemeClr val="tx1">
        <a:lumMod val="65000"/>
        <a:lumOff val="35000"/>
      </a:schemeClr>
    </cs:fontRef>
    <cs:defRPr sz="800" kern="1200"/>
  </cs:trendlineLabel>
  <cs:upBar>
    <cs:lnRef idx="0"/>
    <cs:fillRef idx="0"/>
    <cs:effectRef idx="0"/>
    <cs:fontRef idx="minor">
      <a:schemeClr val="dk1"/>
    </cs:fontRef>
    <cs:spPr>
      <a:solidFill>
        <a:schemeClr val="lt1"/>
      </a:solidFill>
      <a:ln w="9525">
        <a:solidFill>
          <a:schemeClr val="tx1">
            <a:lumMod val="65000"/>
            <a:lumOff val="35000"/>
          </a:schemeClr>
        </a:solidFill>
      </a:ln>
    </cs:spPr>
  </cs:upBar>
  <cs:valueAxis>
    <cs:lnRef idx="0"/>
    <cs:fillRef idx="0"/>
    <cs:effectRef idx="0"/>
    <cs:fontRef idx="minor">
      <a:schemeClr val="tx1">
        <a:lumMod val="65000"/>
        <a:lumOff val="35000"/>
      </a:schemeClr>
    </cs:fontRef>
    <cs:spPr>
      <a:ln w="9525" cap="flat" cmpd="sng" algn="ctr">
        <a:solidFill>
          <a:schemeClr val="dk1">
            <a:lumMod val="15000"/>
            <a:lumOff val="85000"/>
          </a:schemeClr>
        </a:solidFill>
        <a:round/>
      </a:ln>
    </cs:spPr>
    <cs:defRPr sz="900" kern="1200"/>
  </cs:valueAxis>
  <cs:wall>
    <cs:lnRef idx="0"/>
    <cs:fillRef idx="0"/>
    <cs:effectRef idx="0"/>
    <cs:fontRef idx="minor">
      <a:schemeClr val="dk1"/>
    </cs:fontRef>
  </cs:wall>
</cs:chartStyle>
</file>

<file path=ppt/charts/style3.xml><?xml version="1.0" encoding="utf-8"?>
<cs:chartStyle xmlns:cs="http://schemas.microsoft.com/office/drawing/2012/chartStyle" xmlns:a="http://schemas.openxmlformats.org/drawingml/2006/main" id="202">
  <cs:axisTitle>
    <cs:lnRef idx="0"/>
    <cs:fillRef idx="0"/>
    <cs:effectRef idx="0"/>
    <cs:fontRef idx="minor">
      <a:schemeClr val="tx1">
        <a:lumMod val="65000"/>
        <a:lumOff val="35000"/>
      </a:schemeClr>
    </cs:fontRef>
    <cs:defRPr sz="900" kern="1200" cap="all"/>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800" kern="1200" cap="all" spc="120" normalizeH="0" baseline="0"/>
  </cs:categoryAxis>
  <cs:chartArea mods="allowNoFillOverride allowNoLineOverride">
    <cs:lnRef idx="0"/>
    <cs:fillRef idx="0"/>
    <cs:effectRef idx="0"/>
    <cs:fontRef idx="minor">
      <a:schemeClr val="dk1"/>
    </cs:fontRef>
    <cs:spPr>
      <a:solidFill>
        <a:schemeClr val="lt1"/>
      </a:solidFill>
      <a:ln w="9525" cap="flat" cmpd="sng" algn="ctr">
        <a:solidFill>
          <a:schemeClr val="tx1">
            <a:lumMod val="15000"/>
            <a:lumOff val="85000"/>
          </a:schemeClr>
        </a:solidFill>
        <a:round/>
      </a:ln>
    </cs:spPr>
    <cs:defRPr sz="900" kern="1200"/>
  </cs:chartArea>
  <cs:dataLabel>
    <cs:lnRef idx="0"/>
    <cs:fillRef idx="0"/>
    <cs:effectRef idx="0"/>
    <cs:fontRef idx="minor">
      <a:schemeClr val="tx1">
        <a:lumMod val="50000"/>
        <a:lumOff val="50000"/>
      </a:schemeClr>
    </cs:fontRef>
    <cs:defRPr sz="800" b="0" i="0" u="none" strike="noStrike" kern="1200" baseline="0"/>
    <cs:bodyPr rot="-5400000" spcFirstLastPara="1" vertOverflow="clip" horzOverflow="clip" vert="horz" wrap="square" lIns="38100" tIns="19050" rIns="38100" bIns="19050" anchor="ctr" anchorCtr="1">
      <a:spAutoFit/>
    </cs:bodyPr>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0">
      <cs:styleClr val="auto"/>
    </cs:fillRef>
    <cs:effectRef idx="0"/>
    <cs:fontRef idx="minor">
      <a:schemeClr val="dk1"/>
    </cs:fontRef>
    <cs:spPr>
      <a:solidFill>
        <a:schemeClr val="phClr"/>
      </a:solidFill>
    </cs:spPr>
  </cs:dataPoint>
  <cs:dataPoint3D>
    <cs:lnRef idx="0"/>
    <cs:fillRef idx="0">
      <cs:styleClr val="auto"/>
    </cs:fillRef>
    <cs:effectRef idx="0"/>
    <cs:fontRef idx="minor">
      <a:schemeClr val="dk1"/>
    </cs:fontRef>
    <cs:spPr>
      <a:solidFill>
        <a:schemeClr val="phClr"/>
      </a:solidFill>
    </cs:spPr>
  </cs:dataPoint3D>
  <cs:dataPointLine>
    <cs:lnRef idx="0">
      <cs:styleClr val="auto"/>
    </cs:lnRef>
    <cs:fillRef idx="0"/>
    <cs:effectRef idx="0"/>
    <cs:fontRef idx="minor">
      <a:schemeClr val="dk1"/>
    </cs:fontRef>
    <cs:spPr>
      <a:ln w="22225" cap="rnd">
        <a:solidFill>
          <a:schemeClr val="phClr"/>
        </a:solidFill>
        <a:round/>
      </a:ln>
    </cs:spPr>
  </cs:dataPointLine>
  <cs:dataPointMarker>
    <cs:lnRef idx="0">
      <cs:styleClr val="auto"/>
    </cs:lnRef>
    <cs:fillRef idx="0">
      <cs:styleClr val="auto"/>
    </cs:fillRef>
    <cs:effectRef idx="0"/>
    <cs:fontRef idx="minor">
      <a:schemeClr val="dk1"/>
    </cs:fontRef>
    <cs:spPr>
      <a:solidFill>
        <a:schemeClr val="phClr"/>
      </a:solidFill>
      <a:ln w="9525">
        <a:solidFill>
          <a:schemeClr val="phClr"/>
        </a:solidFill>
        <a:round/>
      </a:ln>
    </cs:spPr>
  </cs:dataPointMarker>
  <cs:dataPointMarkerLayout size="6"/>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tx1">
        <a:lumMod val="65000"/>
        <a:lumOff val="35000"/>
      </a:schemeClr>
    </cs:fontRef>
    <cs:spPr>
      <a:ln w="9525">
        <a:solidFill>
          <a:schemeClr val="tx1">
            <a:lumMod val="15000"/>
            <a:lumOff val="85000"/>
          </a:schemeClr>
        </a:solidFill>
      </a:ln>
    </cs:spPr>
    <cs:defRPr sz="900" kern="1200"/>
  </cs:dataTable>
  <cs:downBar>
    <cs:lnRef idx="0"/>
    <cs:fillRef idx="0"/>
    <cs:effectRef idx="0"/>
    <cs:fontRef idx="minor">
      <a:schemeClr val="dk1"/>
    </cs:fontRef>
    <cs:spPr>
      <a:solidFill>
        <a:schemeClr val="dk1">
          <a:lumMod val="75000"/>
          <a:lumOff val="25000"/>
        </a:schemeClr>
      </a:solidFill>
      <a:ln w="9525">
        <a:solidFill>
          <a:schemeClr val="tx1">
            <a:lumMod val="15000"/>
            <a:lumOff val="85000"/>
          </a:schemeClr>
        </a:solidFill>
      </a:ln>
    </cs:spPr>
  </cs:downBar>
  <cs:dropLine>
    <cs:lnRef idx="0"/>
    <cs:fillRef idx="0"/>
    <cs:effectRef idx="0"/>
    <cs:fontRef idx="minor">
      <a:schemeClr val="dk1"/>
    </cs:fontRef>
    <cs:spPr>
      <a:ln w="9525">
        <a:solidFill>
          <a:schemeClr val="tx1">
            <a:lumMod val="35000"/>
            <a:lumOff val="65000"/>
          </a:schemeClr>
        </a:solidFill>
      </a:ln>
    </cs:spPr>
  </cs:dropLine>
  <cs:errorBar>
    <cs:lnRef idx="0"/>
    <cs:fillRef idx="0"/>
    <cs:effectRef idx="0"/>
    <cs:fontRef idx="minor">
      <a:schemeClr val="dk1"/>
    </cs:fontRef>
    <cs:spPr>
      <a:ln w="9525">
        <a:solidFill>
          <a:schemeClr val="tx1">
            <a:lumMod val="65000"/>
            <a:lumOff val="35000"/>
          </a:schemeClr>
        </a:solidFill>
        <a:round/>
      </a:ln>
    </cs:spPr>
  </cs:errorBar>
  <cs:floor>
    <cs:lnRef idx="0"/>
    <cs:fillRef idx="0"/>
    <cs:effectRef idx="0"/>
    <cs:fontRef idx="minor">
      <a:schemeClr val="dk1"/>
    </cs:fontRef>
  </cs:floor>
  <cs:gridlineMajor>
    <cs:lnRef idx="0"/>
    <cs:fillRef idx="0"/>
    <cs:effectRef idx="0"/>
    <cs:fontRef idx="minor">
      <a:schemeClr val="dk1"/>
    </cs:fontRef>
    <cs:spPr>
      <a:ln w="9525" cap="flat" cmpd="sng" algn="ctr">
        <a:solidFill>
          <a:schemeClr val="tx1">
            <a:lumMod val="15000"/>
            <a:lumOff val="85000"/>
          </a:schemeClr>
        </a:solidFill>
        <a:round/>
      </a:ln>
    </cs:spPr>
  </cs:gridlineMajor>
  <cs:gridlineMinor>
    <cs:lnRef idx="0"/>
    <cs:fillRef idx="0"/>
    <cs:effectRef idx="0"/>
    <cs:fontRef idx="minor">
      <a:schemeClr val="dk1"/>
    </cs:fontRef>
    <cs:spPr>
      <a:ln>
        <a:solidFill>
          <a:schemeClr val="tx1">
            <a:lumMod val="5000"/>
            <a:lumOff val="95000"/>
          </a:schemeClr>
        </a:solidFill>
      </a:ln>
    </cs:spPr>
  </cs:gridlineMinor>
  <cs:hiLoLine>
    <cs:lnRef idx="0"/>
    <cs:fillRef idx="0"/>
    <cs:effectRef idx="0"/>
    <cs:fontRef idx="minor">
      <a:schemeClr val="dk1"/>
    </cs:fontRef>
    <cs:spPr>
      <a:ln w="9525">
        <a:solidFill>
          <a:schemeClr val="tx1">
            <a:lumMod val="50000"/>
            <a:lumOff val="50000"/>
          </a:schemeClr>
        </a:solidFill>
      </a:ln>
    </cs:spPr>
  </cs:hiLoLine>
  <cs:leaderLine>
    <cs:lnRef idx="0"/>
    <cs:fillRef idx="0"/>
    <cs:effectRef idx="0"/>
    <cs:fontRef idx="minor">
      <a:schemeClr val="dk1"/>
    </cs:fontRef>
    <cs:spPr>
      <a:ln w="9525">
        <a:solidFill>
          <a:schemeClr val="tx1">
            <a:lumMod val="35000"/>
            <a:lumOff val="65000"/>
          </a:schemeClr>
        </a:solidFill>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dk1"/>
    </cs:fontRef>
  </cs:plotArea>
  <cs:plotArea3D mods="allowNoFillOverride allowNoLineOverride">
    <cs:lnRef idx="0"/>
    <cs:fillRef idx="0"/>
    <cs:effectRef idx="0"/>
    <cs:fontRef idx="minor">
      <a:schemeClr val="dk1"/>
    </cs:fontRef>
  </cs:plotArea3D>
  <cs:series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seriesAxis>
  <cs:seriesLine>
    <cs:lnRef idx="0"/>
    <cs:fillRef idx="0"/>
    <cs:effectRef idx="0"/>
    <cs:fontRef idx="minor">
      <a:schemeClr val="dk1"/>
    </cs:fontRef>
    <cs:spPr>
      <a:ln w="9525">
        <a:solidFill>
          <a:schemeClr val="tx1">
            <a:lumMod val="35000"/>
            <a:lumOff val="65000"/>
          </a:schemeClr>
        </a:solidFill>
        <a:round/>
      </a:ln>
    </cs:spPr>
  </cs:seriesLine>
  <cs:title>
    <cs:lnRef idx="0"/>
    <cs:fillRef idx="0"/>
    <cs:effectRef idx="0"/>
    <cs:fontRef idx="minor">
      <a:schemeClr val="tx1">
        <a:lumMod val="65000"/>
        <a:lumOff val="35000"/>
      </a:schemeClr>
    </cs:fontRef>
    <cs:defRPr sz="1600" b="1" kern="1200" cap="all" spc="120" normalizeH="0" baseline="0"/>
  </cs:title>
  <cs:trendline>
    <cs:lnRef idx="0">
      <cs:styleClr val="auto"/>
    </cs:lnRef>
    <cs:fillRef idx="0"/>
    <cs:effectRef idx="0"/>
    <cs:fontRef idx="minor">
      <a:schemeClr val="dk1"/>
    </cs:fontRef>
    <cs:spPr>
      <a:ln w="19050" cap="rnd">
        <a:solidFill>
          <a:schemeClr val="phClr"/>
        </a:solidFill>
        <a:prstDash val="sysDash"/>
      </a:ln>
    </cs:spPr>
  </cs:trendline>
  <cs:trendlineLabel>
    <cs:lnRef idx="0"/>
    <cs:fillRef idx="0"/>
    <cs:effectRef idx="0"/>
    <cs:fontRef idx="minor">
      <a:schemeClr val="tx1">
        <a:lumMod val="65000"/>
        <a:lumOff val="35000"/>
      </a:schemeClr>
    </cs:fontRef>
    <cs:defRPr sz="800" kern="1200"/>
  </cs:trendlineLabel>
  <cs:upBar>
    <cs:lnRef idx="0"/>
    <cs:fillRef idx="0"/>
    <cs:effectRef idx="0"/>
    <cs:fontRef idx="minor">
      <a:schemeClr val="dk1"/>
    </cs:fontRef>
    <cs:spPr>
      <a:solidFill>
        <a:schemeClr val="lt1"/>
      </a:solidFill>
      <a:ln w="9525">
        <a:solidFill>
          <a:schemeClr val="tx1">
            <a:lumMod val="65000"/>
            <a:lumOff val="35000"/>
          </a:schemeClr>
        </a:solidFill>
      </a:ln>
    </cs:spPr>
  </cs:upBar>
  <cs:valueAxis>
    <cs:lnRef idx="0"/>
    <cs:fillRef idx="0"/>
    <cs:effectRef idx="0"/>
    <cs:fontRef idx="minor">
      <a:schemeClr val="tx1">
        <a:lumMod val="65000"/>
        <a:lumOff val="35000"/>
      </a:schemeClr>
    </cs:fontRef>
    <cs:spPr>
      <a:ln w="9525" cap="flat" cmpd="sng" algn="ctr">
        <a:solidFill>
          <a:schemeClr val="dk1">
            <a:lumMod val="15000"/>
            <a:lumOff val="85000"/>
          </a:schemeClr>
        </a:solidFill>
        <a:round/>
      </a:ln>
    </cs:spPr>
    <cs:defRPr sz="900" kern="1200"/>
  </cs:valueAxis>
  <cs:wall>
    <cs:lnRef idx="0"/>
    <cs:fillRef idx="0"/>
    <cs:effectRef idx="0"/>
    <cs:fontRef idx="minor">
      <a:schemeClr val="dk1"/>
    </cs:fontRef>
  </cs:wall>
</cs:chartStyle>
</file>

<file path=ppt/charts/style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9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9.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9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10.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9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11.xml><?xml version="1.0" encoding="utf-8"?>
<cs:chartStyle xmlns:cs="http://schemas.microsoft.com/office/drawing/2012/chartStyle" xmlns:a="http://schemas.openxmlformats.org/drawingml/2006/main" id="258">
  <cs:axisTitle>
    <cs:lnRef idx="0"/>
    <cs:fillRef idx="0"/>
    <cs:effectRef idx="0"/>
    <cs:fontRef idx="minor">
      <a:schemeClr val="tx1">
        <a:lumMod val="65000"/>
        <a:lumOff val="35000"/>
      </a:schemeClr>
    </cs:fontRef>
    <cs:defRPr sz="1197" kern="1200"/>
  </cs:axisTitle>
  <cs:categoryAxis>
    <cs:lnRef idx="0"/>
    <cs:fillRef idx="0"/>
    <cs:effectRef idx="0"/>
    <cs:fontRef idx="minor">
      <a:schemeClr val="tx1">
        <a:lumMod val="65000"/>
        <a:lumOff val="35000"/>
      </a:schemeClr>
    </cs:fontRef>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lt1"/>
    </cs:fontRef>
    <cs:defRPr sz="1197" b="1"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0">
      <cs:styleClr val="auto"/>
    </cs:fillRef>
    <cs:effectRef idx="0"/>
    <cs:fontRef idx="minor">
      <a:schemeClr val="tx1"/>
    </cs:fontRef>
    <cs:spPr>
      <a:solidFill>
        <a:schemeClr val="phClr"/>
      </a:solidFill>
      <a:scene3d>
        <a:camera prst="orthographicFront"/>
        <a:lightRig rig="brightRoom" dir="t"/>
      </a:scene3d>
      <a:sp3d prstMaterial="flat">
        <a:bevelT w="50800" h="101600" prst="angle"/>
        <a:contourClr>
          <a:srgbClr val="000000"/>
        </a:contourClr>
      </a:sp3d>
    </cs:spPr>
  </cs:dataPoint>
  <cs:dataPoint3D>
    <cs:lnRef idx="0"/>
    <cs:fillRef idx="0">
      <cs:styleClr val="auto"/>
    </cs:fillRef>
    <cs:effectRef idx="0"/>
    <cs:fontRef idx="minor">
      <a:schemeClr val="tx1"/>
    </cs:fontRef>
    <cs:spPr>
      <a:solidFill>
        <a:schemeClr val="phClr"/>
      </a:solidFill>
      <a:ln w="1905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fillRef idx="0">
      <cs:styleClr val="auto"/>
    </cs:fillRef>
    <cs:effectRef idx="0"/>
    <cs:fontRef idx="minor">
      <a:schemeClr val="tx1"/>
    </cs:fontRef>
    <cs:spPr>
      <a:solidFill>
        <a:schemeClr val="phClr"/>
      </a:solidFill>
      <a:ln w="9525">
        <a:solidFill>
          <a:schemeClr val="lt1"/>
        </a:solidFill>
      </a:ln>
    </cs:spPr>
  </cs:dataPointMarker>
  <cs:dataPointMarkerLayout symbol="circle" size="6"/>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1" i="0" kern="1200" cap="all" spc="50" baseline="0"/>
  </cs:title>
  <cs:trendline>
    <cs:lnRef idx="0">
      <cs:styleClr val="auto"/>
    </cs:lnRef>
    <cs:fillRef idx="0"/>
    <cs:effectRef idx="0"/>
    <cs:fontRef idx="minor">
      <a:schemeClr val="tx1"/>
    </cs:fontRef>
    <cs:spPr>
      <a:ln w="19050" cap="rnd">
        <a:solidFill>
          <a:schemeClr val="phClr"/>
        </a:solidFill>
        <a:prstDash val="sysDash"/>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2.xml><?xml version="1.0" encoding="utf-8"?>
<cs:chartStyle xmlns:cs="http://schemas.microsoft.com/office/drawing/2012/chartStyle" xmlns:a="http://schemas.openxmlformats.org/drawingml/2006/main" id="258">
  <cs:axisTitle>
    <cs:lnRef idx="0"/>
    <cs:fillRef idx="0"/>
    <cs:effectRef idx="0"/>
    <cs:fontRef idx="minor">
      <a:schemeClr val="tx1">
        <a:lumMod val="65000"/>
        <a:lumOff val="35000"/>
      </a:schemeClr>
    </cs:fontRef>
    <cs:defRPr sz="1197" kern="1200"/>
  </cs:axisTitle>
  <cs:categoryAxis>
    <cs:lnRef idx="0"/>
    <cs:fillRef idx="0"/>
    <cs:effectRef idx="0"/>
    <cs:fontRef idx="minor">
      <a:schemeClr val="tx1">
        <a:lumMod val="65000"/>
        <a:lumOff val="35000"/>
      </a:schemeClr>
    </cs:fontRef>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lt1"/>
    </cs:fontRef>
    <cs:defRPr sz="1197" b="1"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0">
      <cs:styleClr val="auto"/>
    </cs:fillRef>
    <cs:effectRef idx="0"/>
    <cs:fontRef idx="minor">
      <a:schemeClr val="tx1"/>
    </cs:fontRef>
    <cs:spPr>
      <a:solidFill>
        <a:schemeClr val="phClr"/>
      </a:solidFill>
      <a:scene3d>
        <a:camera prst="orthographicFront"/>
        <a:lightRig rig="brightRoom" dir="t"/>
      </a:scene3d>
      <a:sp3d prstMaterial="flat">
        <a:bevelT w="50800" h="101600" prst="angle"/>
        <a:contourClr>
          <a:srgbClr val="000000"/>
        </a:contourClr>
      </a:sp3d>
    </cs:spPr>
  </cs:dataPoint>
  <cs:dataPoint3D>
    <cs:lnRef idx="0"/>
    <cs:fillRef idx="0">
      <cs:styleClr val="auto"/>
    </cs:fillRef>
    <cs:effectRef idx="0"/>
    <cs:fontRef idx="minor">
      <a:schemeClr val="tx1"/>
    </cs:fontRef>
    <cs:spPr>
      <a:solidFill>
        <a:schemeClr val="phClr"/>
      </a:solidFill>
      <a:ln w="1905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fillRef idx="0">
      <cs:styleClr val="auto"/>
    </cs:fillRef>
    <cs:effectRef idx="0"/>
    <cs:fontRef idx="minor">
      <a:schemeClr val="tx1"/>
    </cs:fontRef>
    <cs:spPr>
      <a:solidFill>
        <a:schemeClr val="phClr"/>
      </a:solidFill>
      <a:ln w="9525">
        <a:solidFill>
          <a:schemeClr val="lt1"/>
        </a:solidFill>
      </a:ln>
    </cs:spPr>
  </cs:dataPointMarker>
  <cs:dataPointMarkerLayout symbol="circle" size="6"/>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1" i="0" kern="1200" cap="all" spc="50" baseline="0"/>
  </cs:title>
  <cs:trendline>
    <cs:lnRef idx="0">
      <cs:styleClr val="auto"/>
    </cs:lnRef>
    <cs:fillRef idx="0"/>
    <cs:effectRef idx="0"/>
    <cs:fontRef idx="minor">
      <a:schemeClr val="tx1"/>
    </cs:fontRef>
    <cs:spPr>
      <a:ln w="19050" cap="rnd">
        <a:solidFill>
          <a:schemeClr val="phClr"/>
        </a:solidFill>
        <a:prstDash val="sysDash"/>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dsholder til sidehoved 1">
            <a:extLst>
              <a:ext uri="{FF2B5EF4-FFF2-40B4-BE49-F238E27FC236}">
                <a16:creationId xmlns:a16="http://schemas.microsoft.com/office/drawing/2014/main" id="{D276981C-037B-4841-A039-5A20BB414745}"/>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da-DK"/>
          </a:p>
        </p:txBody>
      </p:sp>
      <p:sp>
        <p:nvSpPr>
          <p:cNvPr id="3" name="Pladsholder til dato 2">
            <a:extLst>
              <a:ext uri="{FF2B5EF4-FFF2-40B4-BE49-F238E27FC236}">
                <a16:creationId xmlns:a16="http://schemas.microsoft.com/office/drawing/2014/main" id="{F9A6BB3A-F5E2-48C2-942F-3010D52A2420}"/>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9695EDEA-B2E0-4F34-9A2E-EDC1A7E57BD4}" type="datetimeFigureOut">
              <a:rPr lang="da-DK" smtClean="0"/>
              <a:t>06-10-2023</a:t>
            </a:fld>
            <a:endParaRPr lang="da-DK"/>
          </a:p>
        </p:txBody>
      </p:sp>
      <p:sp>
        <p:nvSpPr>
          <p:cNvPr id="4" name="Pladsholder til sidefod 3">
            <a:extLst>
              <a:ext uri="{FF2B5EF4-FFF2-40B4-BE49-F238E27FC236}">
                <a16:creationId xmlns:a16="http://schemas.microsoft.com/office/drawing/2014/main" id="{B873FB07-9331-4AF8-BE75-519BDDCB0B06}"/>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da-DK"/>
          </a:p>
        </p:txBody>
      </p:sp>
      <p:sp>
        <p:nvSpPr>
          <p:cNvPr id="5" name="Pladsholder til slidenummer 4">
            <a:extLst>
              <a:ext uri="{FF2B5EF4-FFF2-40B4-BE49-F238E27FC236}">
                <a16:creationId xmlns:a16="http://schemas.microsoft.com/office/drawing/2014/main" id="{B0775722-6215-4668-BBB7-588E81824DFF}"/>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85BA32E4-4388-4A43-BB9D-D36536F9D36F}" type="slidenum">
              <a:rPr lang="da-DK" smtClean="0"/>
              <a:t>‹nr.›</a:t>
            </a:fld>
            <a:endParaRPr lang="da-DK"/>
          </a:p>
        </p:txBody>
      </p:sp>
    </p:spTree>
    <p:extLst>
      <p:ext uri="{BB962C8B-B14F-4D97-AF65-F5344CB8AC3E}">
        <p14:creationId xmlns:p14="http://schemas.microsoft.com/office/powerpoint/2010/main" val="2708255594"/>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dsholder til sidehoved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da-DK"/>
          </a:p>
        </p:txBody>
      </p:sp>
      <p:sp>
        <p:nvSpPr>
          <p:cNvPr id="3" name="Pladsholder til dato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B2A740E6-F456-4622-ACEF-B02BAFA6A5D8}" type="datetimeFigureOut">
              <a:rPr lang="da-DK" smtClean="0"/>
              <a:t>06-10-2023</a:t>
            </a:fld>
            <a:endParaRPr lang="da-DK"/>
          </a:p>
        </p:txBody>
      </p:sp>
      <p:sp>
        <p:nvSpPr>
          <p:cNvPr id="4" name="Pladsholder til diasbillede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endParaRPr lang="da-DK"/>
          </a:p>
        </p:txBody>
      </p:sp>
      <p:sp>
        <p:nvSpPr>
          <p:cNvPr id="5" name="Pladsholder til not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da-DK"/>
              <a:t>Klik for at redigere i master</a:t>
            </a:r>
          </a:p>
          <a:p>
            <a:pPr lvl="1"/>
            <a:r>
              <a:rPr lang="da-DK"/>
              <a:t>Andet niveau</a:t>
            </a:r>
          </a:p>
          <a:p>
            <a:pPr lvl="2"/>
            <a:r>
              <a:rPr lang="da-DK"/>
              <a:t>Tredje niveau</a:t>
            </a:r>
          </a:p>
          <a:p>
            <a:pPr lvl="3"/>
            <a:r>
              <a:rPr lang="da-DK"/>
              <a:t>Fjerde niveau</a:t>
            </a:r>
          </a:p>
          <a:p>
            <a:pPr lvl="4"/>
            <a:r>
              <a:rPr lang="da-DK"/>
              <a:t>Femte niveau</a:t>
            </a:r>
          </a:p>
        </p:txBody>
      </p:sp>
      <p:sp>
        <p:nvSpPr>
          <p:cNvPr id="6" name="Pladsholder til sidefod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da-DK"/>
          </a:p>
        </p:txBody>
      </p:sp>
      <p:sp>
        <p:nvSpPr>
          <p:cNvPr id="7" name="Pladsholder til diasnumm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2E73FDBE-4823-436C-82D2-7A715F193002}" type="slidenum">
              <a:rPr lang="da-DK" smtClean="0"/>
              <a:t>‹nr.›</a:t>
            </a:fld>
            <a:endParaRPr lang="da-DK"/>
          </a:p>
        </p:txBody>
      </p:sp>
    </p:spTree>
    <p:extLst>
      <p:ext uri="{BB962C8B-B14F-4D97-AF65-F5344CB8AC3E}">
        <p14:creationId xmlns:p14="http://schemas.microsoft.com/office/powerpoint/2010/main" val="4229450357"/>
      </p:ext>
    </p:extLst>
  </p:cSld>
  <p:clrMap bg1="lt1" tx1="dk1" bg2="lt2" tx2="dk2" accent1="accent1" accent2="accent2" accent3="accent3" accent4="accent4" accent5="accent5" accent6="accent6" hlink="hlink" folHlink="folHlink"/>
  <p:hf hdr="0" ftr="0" dt="0"/>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endParaRPr lang="da-DK" dirty="0"/>
          </a:p>
        </p:txBody>
      </p:sp>
      <p:sp>
        <p:nvSpPr>
          <p:cNvPr id="4" name="Pladsholder til slidenummer 3"/>
          <p:cNvSpPr>
            <a:spLocks noGrp="1"/>
          </p:cNvSpPr>
          <p:nvPr>
            <p:ph type="sldNum" sz="quarter" idx="5"/>
          </p:nvPr>
        </p:nvSpPr>
        <p:spPr/>
        <p:txBody>
          <a:bodyPr/>
          <a:lstStyle/>
          <a:p>
            <a:fld id="{2E73FDBE-4823-436C-82D2-7A715F193002}" type="slidenum">
              <a:rPr lang="da-DK" smtClean="0"/>
              <a:t>1</a:t>
            </a:fld>
            <a:endParaRPr lang="da-DK"/>
          </a:p>
        </p:txBody>
      </p:sp>
    </p:spTree>
    <p:extLst>
      <p:ext uri="{BB962C8B-B14F-4D97-AF65-F5344CB8AC3E}">
        <p14:creationId xmlns:p14="http://schemas.microsoft.com/office/powerpoint/2010/main" val="579641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endParaRPr lang="da-DK" dirty="0"/>
          </a:p>
        </p:txBody>
      </p:sp>
      <p:sp>
        <p:nvSpPr>
          <p:cNvPr id="4" name="Pladsholder til slidenummer 3"/>
          <p:cNvSpPr>
            <a:spLocks noGrp="1"/>
          </p:cNvSpPr>
          <p:nvPr>
            <p:ph type="sldNum" sz="quarter" idx="5"/>
          </p:nvPr>
        </p:nvSpPr>
        <p:spPr/>
        <p:txBody>
          <a:bodyPr/>
          <a:lstStyle/>
          <a:p>
            <a:fld id="{2E73FDBE-4823-436C-82D2-7A715F193002}" type="slidenum">
              <a:rPr lang="da-DK" smtClean="0"/>
              <a:t>2</a:t>
            </a:fld>
            <a:endParaRPr lang="da-DK"/>
          </a:p>
        </p:txBody>
      </p:sp>
    </p:spTree>
    <p:extLst>
      <p:ext uri="{BB962C8B-B14F-4D97-AF65-F5344CB8AC3E}">
        <p14:creationId xmlns:p14="http://schemas.microsoft.com/office/powerpoint/2010/main" val="364988358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endParaRPr lang="da-DK" dirty="0"/>
          </a:p>
        </p:txBody>
      </p:sp>
      <p:sp>
        <p:nvSpPr>
          <p:cNvPr id="4" name="Pladsholder til slidenummer 3"/>
          <p:cNvSpPr>
            <a:spLocks noGrp="1"/>
          </p:cNvSpPr>
          <p:nvPr>
            <p:ph type="sldNum" sz="quarter" idx="5"/>
          </p:nvPr>
        </p:nvSpPr>
        <p:spPr/>
        <p:txBody>
          <a:bodyPr/>
          <a:lstStyle/>
          <a:p>
            <a:fld id="{2E73FDBE-4823-436C-82D2-7A715F193002}" type="slidenum">
              <a:rPr lang="da-DK" smtClean="0"/>
              <a:t>4</a:t>
            </a:fld>
            <a:endParaRPr lang="da-DK"/>
          </a:p>
        </p:txBody>
      </p:sp>
    </p:spTree>
    <p:extLst>
      <p:ext uri="{BB962C8B-B14F-4D97-AF65-F5344CB8AC3E}">
        <p14:creationId xmlns:p14="http://schemas.microsoft.com/office/powerpoint/2010/main" val="303007475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da-DK" sz="1800" u="none" dirty="0">
                <a:solidFill>
                  <a:srgbClr val="0563C1"/>
                </a:solidFill>
                <a:effectLst/>
                <a:latin typeface="Calibri" panose="020F0502020204030204" pitchFamily="34" charset="0"/>
                <a:ea typeface="Calibri" panose="020F0502020204030204" pitchFamily="34" charset="0"/>
              </a:rPr>
              <a:t>Vis </a:t>
            </a:r>
            <a:r>
              <a:rPr lang="da-DK" sz="1800" u="none" dirty="0" err="1">
                <a:solidFill>
                  <a:srgbClr val="0563C1"/>
                </a:solidFill>
                <a:effectLst/>
                <a:latin typeface="Calibri" panose="020F0502020204030204" pitchFamily="34" charset="0"/>
                <a:ea typeface="Calibri" panose="020F0502020204030204" pitchFamily="34" charset="0"/>
              </a:rPr>
              <a:t>promovideo</a:t>
            </a:r>
            <a:r>
              <a:rPr lang="da-DK" sz="1800" u="none" dirty="0">
                <a:solidFill>
                  <a:srgbClr val="0563C1"/>
                </a:solidFill>
                <a:effectLst/>
                <a:latin typeface="Calibri" panose="020F0502020204030204" pitchFamily="34" charset="0"/>
                <a:ea typeface="Calibri" panose="020F0502020204030204" pitchFamily="34" charset="0"/>
              </a:rPr>
              <a:t> fra skrivebord</a:t>
            </a:r>
            <a:endParaRPr lang="da-DK" sz="1800" u="none" dirty="0">
              <a:effectLst/>
              <a:latin typeface="Calibri" panose="020F0502020204030204" pitchFamily="34" charset="0"/>
              <a:ea typeface="Calibri" panose="020F0502020204030204" pitchFamily="34" charset="0"/>
            </a:endParaRPr>
          </a:p>
          <a:p>
            <a:endParaRPr lang="da-DK" dirty="0"/>
          </a:p>
        </p:txBody>
      </p:sp>
      <p:sp>
        <p:nvSpPr>
          <p:cNvPr id="4" name="Pladsholder til slidenummer 3"/>
          <p:cNvSpPr>
            <a:spLocks noGrp="1"/>
          </p:cNvSpPr>
          <p:nvPr>
            <p:ph type="sldNum" sz="quarter" idx="5"/>
          </p:nvPr>
        </p:nvSpPr>
        <p:spPr/>
        <p:txBody>
          <a:bodyPr/>
          <a:lstStyle/>
          <a:p>
            <a:fld id="{2E73FDBE-4823-436C-82D2-7A715F193002}" type="slidenum">
              <a:rPr lang="da-DK" smtClean="0"/>
              <a:t>6</a:t>
            </a:fld>
            <a:endParaRPr lang="da-DK"/>
          </a:p>
        </p:txBody>
      </p:sp>
    </p:spTree>
    <p:extLst>
      <p:ext uri="{BB962C8B-B14F-4D97-AF65-F5344CB8AC3E}">
        <p14:creationId xmlns:p14="http://schemas.microsoft.com/office/powerpoint/2010/main" val="348548794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da-DK" dirty="0">
                <a:solidFill>
                  <a:srgbClr val="FF0000"/>
                </a:solidFill>
              </a:rPr>
              <a:t>Tilmelding senest fredag d. 20. oktober 2023</a:t>
            </a:r>
          </a:p>
          <a:p>
            <a:endParaRPr lang="da-DK" dirty="0"/>
          </a:p>
        </p:txBody>
      </p:sp>
      <p:sp>
        <p:nvSpPr>
          <p:cNvPr id="4" name="Pladsholder til slidenummer 3"/>
          <p:cNvSpPr>
            <a:spLocks noGrp="1"/>
          </p:cNvSpPr>
          <p:nvPr>
            <p:ph type="sldNum" sz="quarter" idx="5"/>
          </p:nvPr>
        </p:nvSpPr>
        <p:spPr/>
        <p:txBody>
          <a:bodyPr/>
          <a:lstStyle/>
          <a:p>
            <a:fld id="{2E73FDBE-4823-436C-82D2-7A715F193002}" type="slidenum">
              <a:rPr lang="da-DK" smtClean="0"/>
              <a:t>7</a:t>
            </a:fld>
            <a:endParaRPr lang="da-DK"/>
          </a:p>
        </p:txBody>
      </p:sp>
    </p:spTree>
    <p:extLst>
      <p:ext uri="{BB962C8B-B14F-4D97-AF65-F5344CB8AC3E}">
        <p14:creationId xmlns:p14="http://schemas.microsoft.com/office/powerpoint/2010/main" val="257879276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endParaRPr lang="da-DK" dirty="0"/>
          </a:p>
        </p:txBody>
      </p:sp>
      <p:sp>
        <p:nvSpPr>
          <p:cNvPr id="4" name="Pladsholder til slidenummer 3"/>
          <p:cNvSpPr>
            <a:spLocks noGrp="1"/>
          </p:cNvSpPr>
          <p:nvPr>
            <p:ph type="sldNum" sz="quarter" idx="5"/>
          </p:nvPr>
        </p:nvSpPr>
        <p:spPr/>
        <p:txBody>
          <a:bodyPr/>
          <a:lstStyle/>
          <a:p>
            <a:fld id="{2E73FDBE-4823-436C-82D2-7A715F193002}" type="slidenum">
              <a:rPr lang="da-DK" smtClean="0"/>
              <a:t>8</a:t>
            </a:fld>
            <a:endParaRPr lang="da-DK"/>
          </a:p>
        </p:txBody>
      </p:sp>
    </p:spTree>
    <p:extLst>
      <p:ext uri="{BB962C8B-B14F-4D97-AF65-F5344CB8AC3E}">
        <p14:creationId xmlns:p14="http://schemas.microsoft.com/office/powerpoint/2010/main" val="45024822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r>
              <a:rPr lang="da-DK" dirty="0"/>
              <a:t>1-2 træner har uddannet 34 indtil videre i 2023. Flot vi er på vej op igen. </a:t>
            </a:r>
          </a:p>
          <a:p>
            <a:endParaRPr lang="da-DK" dirty="0"/>
          </a:p>
        </p:txBody>
      </p:sp>
      <p:sp>
        <p:nvSpPr>
          <p:cNvPr id="4" name="Pladsholder til slidenummer 3"/>
          <p:cNvSpPr>
            <a:spLocks noGrp="1"/>
          </p:cNvSpPr>
          <p:nvPr>
            <p:ph type="sldNum" sz="quarter" idx="5"/>
          </p:nvPr>
        </p:nvSpPr>
        <p:spPr/>
        <p:txBody>
          <a:bodyPr/>
          <a:lstStyle/>
          <a:p>
            <a:fld id="{2E73FDBE-4823-436C-82D2-7A715F193002}" type="slidenum">
              <a:rPr lang="da-DK" smtClean="0"/>
              <a:t>9</a:t>
            </a:fld>
            <a:endParaRPr lang="da-DK"/>
          </a:p>
        </p:txBody>
      </p:sp>
    </p:spTree>
    <p:extLst>
      <p:ext uri="{BB962C8B-B14F-4D97-AF65-F5344CB8AC3E}">
        <p14:creationId xmlns:p14="http://schemas.microsoft.com/office/powerpoint/2010/main" val="346843150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r>
              <a:rPr lang="da-DK" dirty="0"/>
              <a:t>På trods af et højt antal uddannede 1-2 trænere, har der i år (indtil videre) INGEN tilmeldinger været til grundtræner kurserne. </a:t>
            </a:r>
          </a:p>
        </p:txBody>
      </p:sp>
      <p:sp>
        <p:nvSpPr>
          <p:cNvPr id="4" name="Pladsholder til slidenummer 3"/>
          <p:cNvSpPr>
            <a:spLocks noGrp="1"/>
          </p:cNvSpPr>
          <p:nvPr>
            <p:ph type="sldNum" sz="quarter" idx="5"/>
          </p:nvPr>
        </p:nvSpPr>
        <p:spPr/>
        <p:txBody>
          <a:bodyPr/>
          <a:lstStyle/>
          <a:p>
            <a:fld id="{2E73FDBE-4823-436C-82D2-7A715F193002}" type="slidenum">
              <a:rPr lang="da-DK" smtClean="0"/>
              <a:t>10</a:t>
            </a:fld>
            <a:endParaRPr lang="da-DK"/>
          </a:p>
        </p:txBody>
      </p:sp>
    </p:spTree>
    <p:extLst>
      <p:ext uri="{BB962C8B-B14F-4D97-AF65-F5344CB8AC3E}">
        <p14:creationId xmlns:p14="http://schemas.microsoft.com/office/powerpoint/2010/main" val="383123147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r>
              <a:rPr lang="da-DK" dirty="0"/>
              <a:t>Kandidattræner uddannede er stigende siden 2019, hvilket er rigtig dejligt. </a:t>
            </a:r>
          </a:p>
        </p:txBody>
      </p:sp>
      <p:sp>
        <p:nvSpPr>
          <p:cNvPr id="4" name="Pladsholder til slidenummer 3"/>
          <p:cNvSpPr>
            <a:spLocks noGrp="1"/>
          </p:cNvSpPr>
          <p:nvPr>
            <p:ph type="sldNum" sz="quarter" idx="5"/>
          </p:nvPr>
        </p:nvSpPr>
        <p:spPr/>
        <p:txBody>
          <a:bodyPr/>
          <a:lstStyle/>
          <a:p>
            <a:fld id="{2E73FDBE-4823-436C-82D2-7A715F193002}" type="slidenum">
              <a:rPr lang="da-DK" smtClean="0"/>
              <a:t>11</a:t>
            </a:fld>
            <a:endParaRPr lang="da-DK"/>
          </a:p>
        </p:txBody>
      </p:sp>
    </p:spTree>
    <p:extLst>
      <p:ext uri="{BB962C8B-B14F-4D97-AF65-F5344CB8AC3E}">
        <p14:creationId xmlns:p14="http://schemas.microsoft.com/office/powerpoint/2010/main" val="89244585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r>
              <a:rPr lang="da-DK" dirty="0"/>
              <a:t>SÅÅDAN!!</a:t>
            </a:r>
          </a:p>
          <a:p>
            <a:endParaRPr lang="da-DK" dirty="0"/>
          </a:p>
          <a:p>
            <a:r>
              <a:rPr lang="da-DK" dirty="0"/>
              <a:t>5 - Særdeles tilfredsstillende</a:t>
            </a:r>
          </a:p>
          <a:p>
            <a:r>
              <a:rPr lang="da-DK" dirty="0"/>
              <a:t>4</a:t>
            </a:r>
          </a:p>
          <a:p>
            <a:r>
              <a:rPr lang="da-DK" dirty="0"/>
              <a:t>3 – Tilfredsstillende</a:t>
            </a:r>
          </a:p>
          <a:p>
            <a:r>
              <a:rPr lang="da-DK" dirty="0"/>
              <a:t>2</a:t>
            </a:r>
          </a:p>
          <a:p>
            <a:r>
              <a:rPr lang="da-DK" dirty="0"/>
              <a:t>1 - Mindre tilfredsstillende</a:t>
            </a:r>
          </a:p>
          <a:p>
            <a:endParaRPr lang="da-DK" dirty="0"/>
          </a:p>
          <a:p>
            <a:pPr marL="342900" indent="-342900">
              <a:buAutoNum type="arabicPeriod"/>
            </a:pPr>
            <a:r>
              <a:rPr lang="da-DK" sz="1800" b="0" i="0" u="none" strike="noStrike" dirty="0">
                <a:solidFill>
                  <a:srgbClr val="000000"/>
                </a:solidFill>
                <a:effectLst/>
                <a:latin typeface="Arial" panose="020B0604020202020204" pitchFamily="34" charset="0"/>
              </a:rPr>
              <a:t>Hvad synes du om indholdet af kurset?</a:t>
            </a:r>
            <a:r>
              <a:rPr lang="da-DK" dirty="0"/>
              <a:t> </a:t>
            </a:r>
          </a:p>
          <a:p>
            <a:pPr marL="342900" indent="-342900">
              <a:buAutoNum type="arabicPeriod"/>
            </a:pPr>
            <a:r>
              <a:rPr lang="da-DK" sz="1800" b="0" i="0" u="none" strike="noStrike" dirty="0">
                <a:solidFill>
                  <a:srgbClr val="000000"/>
                </a:solidFill>
                <a:effectLst/>
                <a:latin typeface="Arial" panose="020B0604020202020204" pitchFamily="34" charset="0"/>
              </a:rPr>
              <a:t>Hvad synes du om instruktørens undervisning?</a:t>
            </a:r>
            <a:r>
              <a:rPr lang="da-DK" dirty="0"/>
              <a:t> </a:t>
            </a:r>
            <a:endParaRPr lang="da-DK" sz="1800" b="0" i="0" u="none" strike="noStrike" dirty="0">
              <a:solidFill>
                <a:srgbClr val="000000"/>
              </a:solidFill>
              <a:effectLst/>
              <a:latin typeface="Arial" panose="020B0604020202020204" pitchFamily="34" charset="0"/>
            </a:endParaRPr>
          </a:p>
          <a:p>
            <a:pPr marL="342900" indent="-342900">
              <a:buAutoNum type="arabicPeriod"/>
            </a:pPr>
            <a:r>
              <a:rPr lang="da-DK" sz="1800" b="0" i="0" u="none" strike="noStrike" dirty="0">
                <a:solidFill>
                  <a:srgbClr val="000000"/>
                </a:solidFill>
                <a:effectLst/>
                <a:latin typeface="Arial" panose="020B0604020202020204" pitchFamily="34" charset="0"/>
              </a:rPr>
              <a:t>Var længden af kurset passende?</a:t>
            </a:r>
            <a:r>
              <a:rPr lang="da-DK" dirty="0"/>
              <a:t> </a:t>
            </a:r>
            <a:endParaRPr lang="da-DK" sz="1800" b="0" i="0" u="none" strike="noStrike" dirty="0">
              <a:solidFill>
                <a:srgbClr val="000000"/>
              </a:solidFill>
              <a:effectLst/>
              <a:latin typeface="Arial" panose="020B0604020202020204" pitchFamily="34" charset="0"/>
            </a:endParaRPr>
          </a:p>
          <a:p>
            <a:pPr marL="342900" indent="-342900">
              <a:buAutoNum type="arabicPeriod"/>
            </a:pPr>
            <a:r>
              <a:rPr lang="da-DK" sz="1800" b="0" i="0" u="none" strike="noStrike" dirty="0">
                <a:solidFill>
                  <a:srgbClr val="000000"/>
                </a:solidFill>
                <a:effectLst/>
                <a:latin typeface="Arial" panose="020B0604020202020204" pitchFamily="34" charset="0"/>
              </a:rPr>
              <a:t>Hvad synes du om det udleverede undervisningsmateriale?</a:t>
            </a:r>
            <a:r>
              <a:rPr lang="da-DK" dirty="0"/>
              <a:t> </a:t>
            </a:r>
            <a:endParaRPr lang="da-DK" sz="1800" b="0" i="0" u="none" strike="noStrike" dirty="0">
              <a:solidFill>
                <a:srgbClr val="000000"/>
              </a:solidFill>
              <a:effectLst/>
              <a:latin typeface="Arial" panose="020B0604020202020204" pitchFamily="34" charset="0"/>
            </a:endParaRPr>
          </a:p>
          <a:p>
            <a:pPr marL="342900" indent="-342900">
              <a:buAutoNum type="arabicPeriod"/>
            </a:pPr>
            <a:r>
              <a:rPr lang="da-DK" sz="1800" b="0" i="0" u="none" strike="noStrike" dirty="0">
                <a:solidFill>
                  <a:srgbClr val="000000"/>
                </a:solidFill>
                <a:effectLst/>
                <a:latin typeface="Arial" panose="020B0604020202020204" pitchFamily="34" charset="0"/>
              </a:rPr>
              <a:t>Hvordan var de fysiske rammer?</a:t>
            </a:r>
          </a:p>
          <a:p>
            <a:pPr marL="342900" indent="-342900">
              <a:buAutoNum type="arabicPeriod"/>
            </a:pPr>
            <a:r>
              <a:rPr lang="da-DK" sz="1800" b="0" i="0" u="none" strike="noStrike" dirty="0">
                <a:solidFill>
                  <a:srgbClr val="000000"/>
                </a:solidFill>
                <a:effectLst/>
                <a:latin typeface="Arial" panose="020B0604020202020204" pitchFamily="34" charset="0"/>
              </a:rPr>
              <a:t>Hvordan var din egen indsats og engagement på kurset?</a:t>
            </a:r>
          </a:p>
          <a:p>
            <a:pPr marL="342900" indent="-342900">
              <a:buAutoNum type="arabicPeriod"/>
            </a:pPr>
            <a:r>
              <a:rPr lang="da-DK" sz="1800" b="0" i="0" u="none" strike="noStrike" dirty="0">
                <a:solidFill>
                  <a:srgbClr val="000000"/>
                </a:solidFill>
                <a:effectLst/>
                <a:latin typeface="Arial" panose="020B0604020202020204" pitchFamily="34" charset="0"/>
              </a:rPr>
              <a:t>Hvordan svarede kurset til dine forventninger?</a:t>
            </a:r>
            <a:r>
              <a:rPr lang="da-DK" dirty="0"/>
              <a:t> </a:t>
            </a:r>
            <a:endParaRPr lang="da-DK" sz="1800" b="0" i="0" u="none" strike="noStrike" dirty="0">
              <a:solidFill>
                <a:srgbClr val="000000"/>
              </a:solidFill>
              <a:effectLst/>
              <a:latin typeface="Arial" panose="020B0604020202020204" pitchFamily="34" charset="0"/>
            </a:endParaRPr>
          </a:p>
          <a:p>
            <a:pPr marL="342900" indent="-342900">
              <a:buAutoNum type="arabicPeriod"/>
            </a:pPr>
            <a:r>
              <a:rPr lang="da-DK" sz="1800" b="0" i="0" u="none" strike="noStrike" dirty="0">
                <a:solidFill>
                  <a:srgbClr val="000000"/>
                </a:solidFill>
                <a:effectLst/>
                <a:latin typeface="Arial" panose="020B0604020202020204" pitchFamily="34" charset="0"/>
              </a:rPr>
              <a:t>Hvordan var dit udbytte af undervisningen?</a:t>
            </a:r>
            <a:r>
              <a:rPr lang="da-DK" dirty="0"/>
              <a:t> </a:t>
            </a:r>
          </a:p>
        </p:txBody>
      </p:sp>
      <p:sp>
        <p:nvSpPr>
          <p:cNvPr id="4" name="Pladsholder til slidenummer 3"/>
          <p:cNvSpPr>
            <a:spLocks noGrp="1"/>
          </p:cNvSpPr>
          <p:nvPr>
            <p:ph type="sldNum" sz="quarter" idx="5"/>
          </p:nvPr>
        </p:nvSpPr>
        <p:spPr/>
        <p:txBody>
          <a:bodyPr/>
          <a:lstStyle/>
          <a:p>
            <a:fld id="{2E73FDBE-4823-436C-82D2-7A715F193002}" type="slidenum">
              <a:rPr lang="da-DK" smtClean="0"/>
              <a:t>12</a:t>
            </a:fld>
            <a:endParaRPr lang="da-DK"/>
          </a:p>
        </p:txBody>
      </p:sp>
    </p:spTree>
    <p:extLst>
      <p:ext uri="{BB962C8B-B14F-4D97-AF65-F5344CB8AC3E}">
        <p14:creationId xmlns:p14="http://schemas.microsoft.com/office/powerpoint/2010/main" val="3914631958"/>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r>
              <a:rPr lang="da-DK" dirty="0"/>
              <a:t>Det er jo for fedt!!!</a:t>
            </a:r>
          </a:p>
          <a:p>
            <a:r>
              <a:rPr lang="da-DK" dirty="0"/>
              <a:t>Send jeres trænere afsted </a:t>
            </a:r>
          </a:p>
          <a:p>
            <a:r>
              <a:rPr lang="da-DK" dirty="0"/>
              <a:t>Tallene bygger på 151 besvarelser </a:t>
            </a:r>
          </a:p>
          <a:p>
            <a:r>
              <a:rPr lang="da-DK" dirty="0"/>
              <a:t>Følg med på vores hjemmeside. </a:t>
            </a:r>
          </a:p>
        </p:txBody>
      </p:sp>
      <p:sp>
        <p:nvSpPr>
          <p:cNvPr id="4" name="Pladsholder til slidenummer 3"/>
          <p:cNvSpPr>
            <a:spLocks noGrp="1"/>
          </p:cNvSpPr>
          <p:nvPr>
            <p:ph type="sldNum" sz="quarter" idx="5"/>
          </p:nvPr>
        </p:nvSpPr>
        <p:spPr/>
        <p:txBody>
          <a:bodyPr/>
          <a:lstStyle/>
          <a:p>
            <a:fld id="{2E73FDBE-4823-436C-82D2-7A715F193002}" type="slidenum">
              <a:rPr lang="da-DK" smtClean="0"/>
              <a:t>13</a:t>
            </a:fld>
            <a:endParaRPr lang="da-DK"/>
          </a:p>
        </p:txBody>
      </p:sp>
    </p:spTree>
    <p:extLst>
      <p:ext uri="{BB962C8B-B14F-4D97-AF65-F5344CB8AC3E}">
        <p14:creationId xmlns:p14="http://schemas.microsoft.com/office/powerpoint/2010/main" val="1284465083"/>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r>
              <a:rPr lang="da-DK" dirty="0"/>
              <a:t>Link til </a:t>
            </a:r>
            <a:r>
              <a:rPr lang="da-DK" dirty="0" err="1"/>
              <a:t>dif</a:t>
            </a:r>
            <a:r>
              <a:rPr lang="da-DK" dirty="0"/>
              <a:t> portalen</a:t>
            </a:r>
            <a:r>
              <a:rPr lang="da-DK" b="1" dirty="0"/>
              <a:t>: https://ie.dif.dk/ng/core-ng/#/</a:t>
            </a:r>
          </a:p>
          <a:p>
            <a:r>
              <a:rPr lang="da-DK" b="0" dirty="0"/>
              <a:t>Manual til systemet findes under kursusplan. </a:t>
            </a:r>
            <a:endParaRPr lang="da-DK" b="0" dirty="0">
              <a:sym typeface="Wingdings" panose="05000000000000000000" pitchFamily="2" charset="2"/>
            </a:endParaRPr>
          </a:p>
          <a:p>
            <a:endParaRPr lang="da-DK" b="0" dirty="0">
              <a:sym typeface="Wingdings" panose="05000000000000000000" pitchFamily="2" charset="2"/>
            </a:endParaRPr>
          </a:p>
          <a:p>
            <a:r>
              <a:rPr lang="da-DK" b="0" dirty="0">
                <a:sym typeface="Wingdings" panose="05000000000000000000" pitchFamily="2" charset="2"/>
              </a:rPr>
              <a:t>ATK 2.0 fysisk købes på webshop </a:t>
            </a:r>
            <a:endParaRPr lang="da-DK" b="0" dirty="0"/>
          </a:p>
        </p:txBody>
      </p:sp>
      <p:sp>
        <p:nvSpPr>
          <p:cNvPr id="4" name="Pladsholder til slidenummer 3"/>
          <p:cNvSpPr>
            <a:spLocks noGrp="1"/>
          </p:cNvSpPr>
          <p:nvPr>
            <p:ph type="sldNum" sz="quarter" idx="5"/>
          </p:nvPr>
        </p:nvSpPr>
        <p:spPr/>
        <p:txBody>
          <a:bodyPr/>
          <a:lstStyle/>
          <a:p>
            <a:fld id="{2E73FDBE-4823-436C-82D2-7A715F193002}" type="slidenum">
              <a:rPr lang="da-DK" smtClean="0"/>
              <a:t>14</a:t>
            </a:fld>
            <a:endParaRPr lang="da-DK"/>
          </a:p>
        </p:txBody>
      </p:sp>
    </p:spTree>
    <p:extLst>
      <p:ext uri="{BB962C8B-B14F-4D97-AF65-F5344CB8AC3E}">
        <p14:creationId xmlns:p14="http://schemas.microsoft.com/office/powerpoint/2010/main" val="2487310860"/>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endParaRPr lang="da-DK" dirty="0"/>
          </a:p>
        </p:txBody>
      </p:sp>
      <p:sp>
        <p:nvSpPr>
          <p:cNvPr id="4" name="Pladsholder til slidenummer 3"/>
          <p:cNvSpPr>
            <a:spLocks noGrp="1"/>
          </p:cNvSpPr>
          <p:nvPr>
            <p:ph type="sldNum" sz="quarter" idx="5"/>
          </p:nvPr>
        </p:nvSpPr>
        <p:spPr/>
        <p:txBody>
          <a:bodyPr/>
          <a:lstStyle/>
          <a:p>
            <a:fld id="{2E73FDBE-4823-436C-82D2-7A715F193002}" type="slidenum">
              <a:rPr lang="da-DK" smtClean="0"/>
              <a:t>15</a:t>
            </a:fld>
            <a:endParaRPr lang="da-DK"/>
          </a:p>
        </p:txBody>
      </p:sp>
    </p:spTree>
    <p:extLst>
      <p:ext uri="{BB962C8B-B14F-4D97-AF65-F5344CB8AC3E}">
        <p14:creationId xmlns:p14="http://schemas.microsoft.com/office/powerpoint/2010/main" val="2540862222"/>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endParaRPr lang="da-DK" dirty="0"/>
          </a:p>
        </p:txBody>
      </p:sp>
      <p:sp>
        <p:nvSpPr>
          <p:cNvPr id="4" name="Pladsholder til slidenummer 3"/>
          <p:cNvSpPr>
            <a:spLocks noGrp="1"/>
          </p:cNvSpPr>
          <p:nvPr>
            <p:ph type="sldNum" sz="quarter" idx="5"/>
          </p:nvPr>
        </p:nvSpPr>
        <p:spPr/>
        <p:txBody>
          <a:bodyPr/>
          <a:lstStyle/>
          <a:p>
            <a:fld id="{2E73FDBE-4823-436C-82D2-7A715F193002}" type="slidenum">
              <a:rPr lang="da-DK" smtClean="0"/>
              <a:t>16</a:t>
            </a:fld>
            <a:endParaRPr lang="da-DK"/>
          </a:p>
        </p:txBody>
      </p:sp>
    </p:spTree>
    <p:extLst>
      <p:ext uri="{BB962C8B-B14F-4D97-AF65-F5344CB8AC3E}">
        <p14:creationId xmlns:p14="http://schemas.microsoft.com/office/powerpoint/2010/main" val="3823019339"/>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r>
              <a:rPr lang="da-DK" dirty="0"/>
              <a:t>22 klubber – en mindre end sidste år </a:t>
            </a:r>
          </a:p>
        </p:txBody>
      </p:sp>
      <p:sp>
        <p:nvSpPr>
          <p:cNvPr id="4" name="Pladsholder til slidenummer 3"/>
          <p:cNvSpPr>
            <a:spLocks noGrp="1"/>
          </p:cNvSpPr>
          <p:nvPr>
            <p:ph type="sldNum" sz="quarter" idx="5"/>
          </p:nvPr>
        </p:nvSpPr>
        <p:spPr/>
        <p:txBody>
          <a:bodyPr/>
          <a:lstStyle/>
          <a:p>
            <a:fld id="{2E73FDBE-4823-436C-82D2-7A715F193002}" type="slidenum">
              <a:rPr lang="da-DK" smtClean="0"/>
              <a:t>17</a:t>
            </a:fld>
            <a:endParaRPr lang="da-DK"/>
          </a:p>
        </p:txBody>
      </p:sp>
    </p:spTree>
    <p:extLst>
      <p:ext uri="{BB962C8B-B14F-4D97-AF65-F5344CB8AC3E}">
        <p14:creationId xmlns:p14="http://schemas.microsoft.com/office/powerpoint/2010/main" val="1365584127"/>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r>
              <a:rPr lang="da-DK" dirty="0"/>
              <a:t>411 besøgende i alt i år –svært at sammenligne med de andre år, da nogle klubber er med én gang og andre er gengangere. </a:t>
            </a:r>
          </a:p>
          <a:p>
            <a:r>
              <a:rPr lang="da-DK" dirty="0"/>
              <a:t>Lolland havde bl.a. 300 besøgene sidste år, hvilket hev antal besøgene op. </a:t>
            </a:r>
          </a:p>
        </p:txBody>
      </p:sp>
      <p:sp>
        <p:nvSpPr>
          <p:cNvPr id="4" name="Pladsholder til slidenummer 3"/>
          <p:cNvSpPr>
            <a:spLocks noGrp="1"/>
          </p:cNvSpPr>
          <p:nvPr>
            <p:ph type="sldNum" sz="quarter" idx="5"/>
          </p:nvPr>
        </p:nvSpPr>
        <p:spPr/>
        <p:txBody>
          <a:bodyPr/>
          <a:lstStyle/>
          <a:p>
            <a:fld id="{2E73FDBE-4823-436C-82D2-7A715F193002}" type="slidenum">
              <a:rPr lang="da-DK" smtClean="0"/>
              <a:t>18</a:t>
            </a:fld>
            <a:endParaRPr lang="da-DK"/>
          </a:p>
        </p:txBody>
      </p:sp>
    </p:spTree>
    <p:extLst>
      <p:ext uri="{BB962C8B-B14F-4D97-AF65-F5344CB8AC3E}">
        <p14:creationId xmlns:p14="http://schemas.microsoft.com/office/powerpoint/2010/main" val="1501108449"/>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r>
              <a:rPr lang="da-DK" dirty="0"/>
              <a:t>Køn: En lille overvægt af mænd</a:t>
            </a:r>
          </a:p>
          <a:p>
            <a:r>
              <a:rPr lang="da-DK" dirty="0"/>
              <a:t>Alder: En lille overvægt af børn/unge </a:t>
            </a:r>
          </a:p>
        </p:txBody>
      </p:sp>
      <p:sp>
        <p:nvSpPr>
          <p:cNvPr id="4" name="Pladsholder til slidenummer 3"/>
          <p:cNvSpPr>
            <a:spLocks noGrp="1"/>
          </p:cNvSpPr>
          <p:nvPr>
            <p:ph type="sldNum" sz="quarter" idx="5"/>
          </p:nvPr>
        </p:nvSpPr>
        <p:spPr/>
        <p:txBody>
          <a:bodyPr/>
          <a:lstStyle/>
          <a:p>
            <a:fld id="{2E73FDBE-4823-436C-82D2-7A715F193002}" type="slidenum">
              <a:rPr lang="da-DK" smtClean="0"/>
              <a:t>20</a:t>
            </a:fld>
            <a:endParaRPr lang="da-DK"/>
          </a:p>
        </p:txBody>
      </p:sp>
    </p:spTree>
    <p:extLst>
      <p:ext uri="{BB962C8B-B14F-4D97-AF65-F5344CB8AC3E}">
        <p14:creationId xmlns:p14="http://schemas.microsoft.com/office/powerpoint/2010/main" val="3691259495"/>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r>
              <a:rPr lang="da-DK" dirty="0"/>
              <a:t>Positive tilbagemeldinger. </a:t>
            </a:r>
          </a:p>
          <a:p>
            <a:r>
              <a:rPr lang="da-DK" dirty="0"/>
              <a:t>Anbefale andre klubber: 84,2% siger ja </a:t>
            </a:r>
          </a:p>
          <a:p>
            <a:r>
              <a:rPr lang="da-DK" dirty="0"/>
              <a:t>Være med igen: 78,9% siger ja </a:t>
            </a:r>
          </a:p>
          <a:p>
            <a:endParaRPr lang="da-DK" dirty="0"/>
          </a:p>
        </p:txBody>
      </p:sp>
      <p:sp>
        <p:nvSpPr>
          <p:cNvPr id="4" name="Pladsholder til slidenummer 3"/>
          <p:cNvSpPr>
            <a:spLocks noGrp="1"/>
          </p:cNvSpPr>
          <p:nvPr>
            <p:ph type="sldNum" sz="quarter" idx="5"/>
          </p:nvPr>
        </p:nvSpPr>
        <p:spPr/>
        <p:txBody>
          <a:bodyPr/>
          <a:lstStyle/>
          <a:p>
            <a:fld id="{2E73FDBE-4823-436C-82D2-7A715F193002}" type="slidenum">
              <a:rPr lang="da-DK" smtClean="0"/>
              <a:t>21</a:t>
            </a:fld>
            <a:endParaRPr lang="da-DK"/>
          </a:p>
        </p:txBody>
      </p:sp>
    </p:spTree>
    <p:extLst>
      <p:ext uri="{BB962C8B-B14F-4D97-AF65-F5344CB8AC3E}">
        <p14:creationId xmlns:p14="http://schemas.microsoft.com/office/powerpoint/2010/main" val="7870627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r>
              <a:rPr lang="da-DK" dirty="0"/>
              <a:t>Størstedelen af klubberne melder tilbage at Buernes Dag 2024 skal afholdes i september. </a:t>
            </a:r>
          </a:p>
          <a:p>
            <a:endParaRPr lang="da-DK" dirty="0"/>
          </a:p>
        </p:txBody>
      </p:sp>
      <p:sp>
        <p:nvSpPr>
          <p:cNvPr id="4" name="Pladsholder til slidenummer 3"/>
          <p:cNvSpPr>
            <a:spLocks noGrp="1"/>
          </p:cNvSpPr>
          <p:nvPr>
            <p:ph type="sldNum" sz="quarter" idx="5"/>
          </p:nvPr>
        </p:nvSpPr>
        <p:spPr/>
        <p:txBody>
          <a:bodyPr/>
          <a:lstStyle/>
          <a:p>
            <a:fld id="{2E73FDBE-4823-436C-82D2-7A715F193002}" type="slidenum">
              <a:rPr lang="da-DK" smtClean="0"/>
              <a:t>22</a:t>
            </a:fld>
            <a:endParaRPr lang="da-DK"/>
          </a:p>
        </p:txBody>
      </p:sp>
    </p:spTree>
    <p:extLst>
      <p:ext uri="{BB962C8B-B14F-4D97-AF65-F5344CB8AC3E}">
        <p14:creationId xmlns:p14="http://schemas.microsoft.com/office/powerpoint/2010/main" val="2976865172"/>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r>
              <a:rPr lang="da-DK" dirty="0"/>
              <a:t>12 klubber (ud af 23) svarede på undersøgelsen. </a:t>
            </a:r>
          </a:p>
        </p:txBody>
      </p:sp>
      <p:sp>
        <p:nvSpPr>
          <p:cNvPr id="4" name="Pladsholder til slidenummer 3"/>
          <p:cNvSpPr>
            <a:spLocks noGrp="1"/>
          </p:cNvSpPr>
          <p:nvPr>
            <p:ph type="sldNum" sz="quarter" idx="5"/>
          </p:nvPr>
        </p:nvSpPr>
        <p:spPr/>
        <p:txBody>
          <a:bodyPr/>
          <a:lstStyle/>
          <a:p>
            <a:fld id="{2E73FDBE-4823-436C-82D2-7A715F193002}" type="slidenum">
              <a:rPr lang="da-DK" smtClean="0"/>
              <a:t>23</a:t>
            </a:fld>
            <a:endParaRPr lang="da-DK"/>
          </a:p>
        </p:txBody>
      </p:sp>
    </p:spTree>
    <p:extLst>
      <p:ext uri="{BB962C8B-B14F-4D97-AF65-F5344CB8AC3E}">
        <p14:creationId xmlns:p14="http://schemas.microsoft.com/office/powerpoint/2010/main" val="552297866"/>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endParaRPr lang="da-DK" dirty="0"/>
          </a:p>
        </p:txBody>
      </p:sp>
      <p:sp>
        <p:nvSpPr>
          <p:cNvPr id="4" name="Pladsholder til slidenummer 3"/>
          <p:cNvSpPr>
            <a:spLocks noGrp="1"/>
          </p:cNvSpPr>
          <p:nvPr>
            <p:ph type="sldNum" sz="quarter" idx="5"/>
          </p:nvPr>
        </p:nvSpPr>
        <p:spPr/>
        <p:txBody>
          <a:bodyPr/>
          <a:lstStyle/>
          <a:p>
            <a:fld id="{2E73FDBE-4823-436C-82D2-7A715F193002}" type="slidenum">
              <a:rPr lang="da-DK" smtClean="0"/>
              <a:t>24</a:t>
            </a:fld>
            <a:endParaRPr lang="da-DK"/>
          </a:p>
        </p:txBody>
      </p:sp>
    </p:spTree>
    <p:extLst>
      <p:ext uri="{BB962C8B-B14F-4D97-AF65-F5344CB8AC3E}">
        <p14:creationId xmlns:p14="http://schemas.microsoft.com/office/powerpoint/2010/main" val="444446715"/>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endParaRPr lang="da-DK" dirty="0"/>
          </a:p>
        </p:txBody>
      </p:sp>
      <p:sp>
        <p:nvSpPr>
          <p:cNvPr id="4" name="Pladsholder til slidenummer 3"/>
          <p:cNvSpPr>
            <a:spLocks noGrp="1"/>
          </p:cNvSpPr>
          <p:nvPr>
            <p:ph type="sldNum" sz="quarter" idx="5"/>
          </p:nvPr>
        </p:nvSpPr>
        <p:spPr/>
        <p:txBody>
          <a:bodyPr/>
          <a:lstStyle/>
          <a:p>
            <a:fld id="{2E73FDBE-4823-436C-82D2-7A715F193002}" type="slidenum">
              <a:rPr lang="da-DK" smtClean="0"/>
              <a:t>26</a:t>
            </a:fld>
            <a:endParaRPr lang="da-DK"/>
          </a:p>
        </p:txBody>
      </p:sp>
    </p:spTree>
    <p:extLst>
      <p:ext uri="{BB962C8B-B14F-4D97-AF65-F5344CB8AC3E}">
        <p14:creationId xmlns:p14="http://schemas.microsoft.com/office/powerpoint/2010/main" val="287081434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emf"/><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6.emf"/><Relationship Id="rId2" Type="http://schemas.openxmlformats.org/officeDocument/2006/relationships/image" Target="../media/image5.png"/><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7.emf"/><Relationship Id="rId2" Type="http://schemas.openxmlformats.org/officeDocument/2006/relationships/image" Target="../media/image5.png"/><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8.jpeg"/><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9.emf"/><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10.jpeg"/><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elslide">
    <p:spTree>
      <p:nvGrpSpPr>
        <p:cNvPr id="1" name=""/>
        <p:cNvGrpSpPr/>
        <p:nvPr/>
      </p:nvGrpSpPr>
      <p:grpSpPr>
        <a:xfrm>
          <a:off x="0" y="0"/>
          <a:ext cx="0" cy="0"/>
          <a:chOff x="0" y="0"/>
          <a:chExt cx="0" cy="0"/>
        </a:xfrm>
      </p:grpSpPr>
      <p:sp>
        <p:nvSpPr>
          <p:cNvPr id="10" name="Rectangle 9"/>
          <p:cNvSpPr/>
          <p:nvPr/>
        </p:nvSpPr>
        <p:spPr>
          <a:xfrm>
            <a:off x="0" y="0"/>
            <a:ext cx="12192000" cy="4572001"/>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1" name="Oval 5"/>
          <p:cNvSpPr/>
          <p:nvPr/>
        </p:nvSpPr>
        <p:spPr>
          <a:xfrm>
            <a:off x="-1" y="0"/>
            <a:ext cx="12192000" cy="4572001"/>
          </a:xfrm>
          <a:custGeom>
            <a:avLst/>
            <a:gdLst/>
            <a:ahLst/>
            <a:cxnLst/>
            <a:rect l="l" t="t" r="r" b="b"/>
            <a:pathLst>
              <a:path w="12192000" h="4572001">
                <a:moveTo>
                  <a:pt x="12192000" y="4387986"/>
                </a:moveTo>
                <a:lnTo>
                  <a:pt x="12192000" y="4572001"/>
                </a:lnTo>
                <a:lnTo>
                  <a:pt x="12013927" y="4572001"/>
                </a:lnTo>
                <a:cubicBezTo>
                  <a:pt x="12084901" y="4522707"/>
                  <a:pt x="12145198" y="4460004"/>
                  <a:pt x="12192000" y="4387986"/>
                </a:cubicBezTo>
                <a:close/>
                <a:moveTo>
                  <a:pt x="12192000" y="4041440"/>
                </a:moveTo>
                <a:lnTo>
                  <a:pt x="12192000" y="4174488"/>
                </a:lnTo>
                <a:cubicBezTo>
                  <a:pt x="12005469" y="4244657"/>
                  <a:pt x="11857227" y="4389538"/>
                  <a:pt x="11786673" y="4572001"/>
                </a:cubicBezTo>
                <a:lnTo>
                  <a:pt x="11649784" y="4572001"/>
                </a:lnTo>
                <a:cubicBezTo>
                  <a:pt x="11730542" y="4320085"/>
                  <a:pt x="11933879" y="4121396"/>
                  <a:pt x="12192000" y="4041440"/>
                </a:cubicBezTo>
                <a:close/>
                <a:moveTo>
                  <a:pt x="10767111" y="3999419"/>
                </a:moveTo>
                <a:lnTo>
                  <a:pt x="10784198" y="4001042"/>
                </a:lnTo>
                <a:cubicBezTo>
                  <a:pt x="10816584" y="4001569"/>
                  <a:pt x="10848477" y="4004550"/>
                  <a:pt x="10879660" y="4010107"/>
                </a:cubicBezTo>
                <a:cubicBezTo>
                  <a:pt x="10885236" y="4009688"/>
                  <a:pt x="10890564" y="4010636"/>
                  <a:pt x="10895873" y="4011646"/>
                </a:cubicBezTo>
                <a:lnTo>
                  <a:pt x="10895990" y="4012794"/>
                </a:lnTo>
                <a:cubicBezTo>
                  <a:pt x="11208069" y="4064450"/>
                  <a:pt x="11461298" y="4283539"/>
                  <a:pt x="11554662" y="4572001"/>
                </a:cubicBezTo>
                <a:lnTo>
                  <a:pt x="11417114" y="4572001"/>
                </a:lnTo>
                <a:cubicBezTo>
                  <a:pt x="11333731" y="4357380"/>
                  <a:pt x="11143362" y="4194541"/>
                  <a:pt x="10909360" y="4144250"/>
                </a:cubicBezTo>
                <a:cubicBezTo>
                  <a:pt x="10943854" y="4319651"/>
                  <a:pt x="11046077" y="4471530"/>
                  <a:pt x="11189175" y="4572001"/>
                </a:cubicBezTo>
                <a:lnTo>
                  <a:pt x="10994934" y="4572001"/>
                </a:lnTo>
                <a:cubicBezTo>
                  <a:pt x="10878802" y="4452596"/>
                  <a:pt x="10800240" y="4298519"/>
                  <a:pt x="10775875" y="4127511"/>
                </a:cubicBezTo>
                <a:cubicBezTo>
                  <a:pt x="10775707" y="4127458"/>
                  <a:pt x="10775539" y="4127453"/>
                  <a:pt x="10775369" y="4127448"/>
                </a:cubicBezTo>
                <a:lnTo>
                  <a:pt x="10774831" y="4120772"/>
                </a:lnTo>
                <a:cubicBezTo>
                  <a:pt x="10769772" y="4090522"/>
                  <a:pt x="10767321" y="4059631"/>
                  <a:pt x="10767364" y="4028296"/>
                </a:cubicBezTo>
                <a:cubicBezTo>
                  <a:pt x="10766052" y="4022668"/>
                  <a:pt x="10765993" y="4017001"/>
                  <a:pt x="10765993" y="4011320"/>
                </a:cubicBezTo>
                <a:lnTo>
                  <a:pt x="10766587" y="3999880"/>
                </a:lnTo>
                <a:lnTo>
                  <a:pt x="10767085" y="3999913"/>
                </a:lnTo>
                <a:close/>
                <a:moveTo>
                  <a:pt x="10744358" y="3999419"/>
                </a:moveTo>
                <a:lnTo>
                  <a:pt x="10744384" y="3999913"/>
                </a:lnTo>
                <a:lnTo>
                  <a:pt x="10744882" y="3999880"/>
                </a:lnTo>
                <a:lnTo>
                  <a:pt x="10745476" y="4011320"/>
                </a:lnTo>
                <a:cubicBezTo>
                  <a:pt x="10745476" y="4017001"/>
                  <a:pt x="10745417" y="4022668"/>
                  <a:pt x="10744105" y="4028296"/>
                </a:cubicBezTo>
                <a:cubicBezTo>
                  <a:pt x="10744148" y="4059631"/>
                  <a:pt x="10741697" y="4090522"/>
                  <a:pt x="10736638" y="4120772"/>
                </a:cubicBezTo>
                <a:lnTo>
                  <a:pt x="10736100" y="4127448"/>
                </a:lnTo>
                <a:cubicBezTo>
                  <a:pt x="10735930" y="4127453"/>
                  <a:pt x="10735762" y="4127458"/>
                  <a:pt x="10735594" y="4127511"/>
                </a:cubicBezTo>
                <a:cubicBezTo>
                  <a:pt x="10711229" y="4298519"/>
                  <a:pt x="10632667" y="4452596"/>
                  <a:pt x="10516535" y="4572001"/>
                </a:cubicBezTo>
                <a:lnTo>
                  <a:pt x="10322294" y="4572001"/>
                </a:lnTo>
                <a:cubicBezTo>
                  <a:pt x="10465392" y="4471530"/>
                  <a:pt x="10567615" y="4319650"/>
                  <a:pt x="10602109" y="4144250"/>
                </a:cubicBezTo>
                <a:cubicBezTo>
                  <a:pt x="10368107" y="4194541"/>
                  <a:pt x="10177738" y="4357380"/>
                  <a:pt x="10094355" y="4572001"/>
                </a:cubicBezTo>
                <a:lnTo>
                  <a:pt x="9956808" y="4572001"/>
                </a:lnTo>
                <a:cubicBezTo>
                  <a:pt x="10050171" y="4283539"/>
                  <a:pt x="10303400" y="4064450"/>
                  <a:pt x="10615479" y="4012794"/>
                </a:cubicBezTo>
                <a:lnTo>
                  <a:pt x="10615596" y="4011646"/>
                </a:lnTo>
                <a:cubicBezTo>
                  <a:pt x="10620905" y="4010636"/>
                  <a:pt x="10626233" y="4009688"/>
                  <a:pt x="10631809" y="4010107"/>
                </a:cubicBezTo>
                <a:cubicBezTo>
                  <a:pt x="10662992" y="4004550"/>
                  <a:pt x="10694885" y="4001569"/>
                  <a:pt x="10727271" y="4001042"/>
                </a:cubicBezTo>
                <a:close/>
                <a:moveTo>
                  <a:pt x="9074958" y="3999419"/>
                </a:moveTo>
                <a:lnTo>
                  <a:pt x="9092045" y="4001042"/>
                </a:lnTo>
                <a:cubicBezTo>
                  <a:pt x="9124431" y="4001569"/>
                  <a:pt x="9156324" y="4004550"/>
                  <a:pt x="9187507" y="4010107"/>
                </a:cubicBezTo>
                <a:cubicBezTo>
                  <a:pt x="9193083" y="4009688"/>
                  <a:pt x="9198411" y="4010636"/>
                  <a:pt x="9203720" y="4011646"/>
                </a:cubicBezTo>
                <a:lnTo>
                  <a:pt x="9203837" y="4012794"/>
                </a:lnTo>
                <a:cubicBezTo>
                  <a:pt x="9515916" y="4064450"/>
                  <a:pt x="9769145" y="4283539"/>
                  <a:pt x="9862508" y="4572001"/>
                </a:cubicBezTo>
                <a:lnTo>
                  <a:pt x="9724961" y="4572001"/>
                </a:lnTo>
                <a:cubicBezTo>
                  <a:pt x="9641578" y="4357380"/>
                  <a:pt x="9451209" y="4194541"/>
                  <a:pt x="9217207" y="4144250"/>
                </a:cubicBezTo>
                <a:cubicBezTo>
                  <a:pt x="9251701" y="4319651"/>
                  <a:pt x="9353924" y="4471530"/>
                  <a:pt x="9497022" y="4572001"/>
                </a:cubicBezTo>
                <a:lnTo>
                  <a:pt x="9302781" y="4572001"/>
                </a:lnTo>
                <a:cubicBezTo>
                  <a:pt x="9186649" y="4452596"/>
                  <a:pt x="9108087" y="4298519"/>
                  <a:pt x="9083722" y="4127511"/>
                </a:cubicBezTo>
                <a:cubicBezTo>
                  <a:pt x="9083554" y="4127458"/>
                  <a:pt x="9083386" y="4127453"/>
                  <a:pt x="9083216" y="4127448"/>
                </a:cubicBezTo>
                <a:lnTo>
                  <a:pt x="9082678" y="4120772"/>
                </a:lnTo>
                <a:cubicBezTo>
                  <a:pt x="9077619" y="4090522"/>
                  <a:pt x="9075168" y="4059631"/>
                  <a:pt x="9075211" y="4028296"/>
                </a:cubicBezTo>
                <a:cubicBezTo>
                  <a:pt x="9073899" y="4022668"/>
                  <a:pt x="9073840" y="4017001"/>
                  <a:pt x="9073840" y="4011320"/>
                </a:cubicBezTo>
                <a:lnTo>
                  <a:pt x="9074434" y="3999880"/>
                </a:lnTo>
                <a:lnTo>
                  <a:pt x="9074932" y="3999913"/>
                </a:lnTo>
                <a:close/>
                <a:moveTo>
                  <a:pt x="9052207" y="3999419"/>
                </a:moveTo>
                <a:lnTo>
                  <a:pt x="9052233" y="3999913"/>
                </a:lnTo>
                <a:lnTo>
                  <a:pt x="9052731" y="3999880"/>
                </a:lnTo>
                <a:lnTo>
                  <a:pt x="9053325" y="4011320"/>
                </a:lnTo>
                <a:cubicBezTo>
                  <a:pt x="9053325" y="4017001"/>
                  <a:pt x="9053266" y="4022668"/>
                  <a:pt x="9051954" y="4028296"/>
                </a:cubicBezTo>
                <a:cubicBezTo>
                  <a:pt x="9051997" y="4059631"/>
                  <a:pt x="9049546" y="4090522"/>
                  <a:pt x="9044487" y="4120772"/>
                </a:cubicBezTo>
                <a:lnTo>
                  <a:pt x="9043949" y="4127448"/>
                </a:lnTo>
                <a:cubicBezTo>
                  <a:pt x="9043779" y="4127453"/>
                  <a:pt x="9043611" y="4127458"/>
                  <a:pt x="9043443" y="4127511"/>
                </a:cubicBezTo>
                <a:cubicBezTo>
                  <a:pt x="9019078" y="4298519"/>
                  <a:pt x="8940516" y="4452596"/>
                  <a:pt x="8824384" y="4572001"/>
                </a:cubicBezTo>
                <a:lnTo>
                  <a:pt x="8630143" y="4572001"/>
                </a:lnTo>
                <a:cubicBezTo>
                  <a:pt x="8773241" y="4471530"/>
                  <a:pt x="8875464" y="4319651"/>
                  <a:pt x="8909958" y="4144250"/>
                </a:cubicBezTo>
                <a:cubicBezTo>
                  <a:pt x="8675956" y="4194541"/>
                  <a:pt x="8485587" y="4357380"/>
                  <a:pt x="8402204" y="4572001"/>
                </a:cubicBezTo>
                <a:lnTo>
                  <a:pt x="8264656" y="4572001"/>
                </a:lnTo>
                <a:cubicBezTo>
                  <a:pt x="8358019" y="4283539"/>
                  <a:pt x="8611249" y="4064450"/>
                  <a:pt x="8923328" y="4012794"/>
                </a:cubicBezTo>
                <a:lnTo>
                  <a:pt x="8923445" y="4011646"/>
                </a:lnTo>
                <a:cubicBezTo>
                  <a:pt x="8928754" y="4010636"/>
                  <a:pt x="8934082" y="4009688"/>
                  <a:pt x="8939658" y="4010107"/>
                </a:cubicBezTo>
                <a:cubicBezTo>
                  <a:pt x="8970841" y="4004550"/>
                  <a:pt x="9002734" y="4001569"/>
                  <a:pt x="9035120" y="4001042"/>
                </a:cubicBezTo>
                <a:close/>
                <a:moveTo>
                  <a:pt x="7382807" y="3999419"/>
                </a:moveTo>
                <a:lnTo>
                  <a:pt x="7399895" y="4001042"/>
                </a:lnTo>
                <a:cubicBezTo>
                  <a:pt x="7432280" y="4001569"/>
                  <a:pt x="7464173" y="4004550"/>
                  <a:pt x="7495356" y="4010107"/>
                </a:cubicBezTo>
                <a:cubicBezTo>
                  <a:pt x="7500932" y="4009688"/>
                  <a:pt x="7506260" y="4010636"/>
                  <a:pt x="7511569" y="4011646"/>
                </a:cubicBezTo>
                <a:lnTo>
                  <a:pt x="7511686" y="4012794"/>
                </a:lnTo>
                <a:cubicBezTo>
                  <a:pt x="7823765" y="4064450"/>
                  <a:pt x="8076994" y="4283539"/>
                  <a:pt x="8170358" y="4572001"/>
                </a:cubicBezTo>
                <a:lnTo>
                  <a:pt x="8032809" y="4572001"/>
                </a:lnTo>
                <a:cubicBezTo>
                  <a:pt x="7949426" y="4357380"/>
                  <a:pt x="7759058" y="4194541"/>
                  <a:pt x="7525056" y="4144250"/>
                </a:cubicBezTo>
                <a:cubicBezTo>
                  <a:pt x="7559550" y="4319650"/>
                  <a:pt x="7661773" y="4471530"/>
                  <a:pt x="7804870" y="4572001"/>
                </a:cubicBezTo>
                <a:lnTo>
                  <a:pt x="7610630" y="4572001"/>
                </a:lnTo>
                <a:cubicBezTo>
                  <a:pt x="7494498" y="4452596"/>
                  <a:pt x="7415935" y="4298519"/>
                  <a:pt x="7391571" y="4127511"/>
                </a:cubicBezTo>
                <a:cubicBezTo>
                  <a:pt x="7391403" y="4127458"/>
                  <a:pt x="7391235" y="4127453"/>
                  <a:pt x="7391065" y="4127448"/>
                </a:cubicBezTo>
                <a:lnTo>
                  <a:pt x="7390527" y="4120772"/>
                </a:lnTo>
                <a:cubicBezTo>
                  <a:pt x="7385468" y="4090522"/>
                  <a:pt x="7383018" y="4059631"/>
                  <a:pt x="7383060" y="4028296"/>
                </a:cubicBezTo>
                <a:cubicBezTo>
                  <a:pt x="7381748" y="4022668"/>
                  <a:pt x="7381689" y="4017001"/>
                  <a:pt x="7381689" y="4011320"/>
                </a:cubicBezTo>
                <a:lnTo>
                  <a:pt x="7382283" y="3999880"/>
                </a:lnTo>
                <a:lnTo>
                  <a:pt x="7382781" y="3999913"/>
                </a:lnTo>
                <a:close/>
                <a:moveTo>
                  <a:pt x="7360056" y="3999419"/>
                </a:moveTo>
                <a:lnTo>
                  <a:pt x="7360082" y="3999913"/>
                </a:lnTo>
                <a:lnTo>
                  <a:pt x="7360580" y="3999880"/>
                </a:lnTo>
                <a:lnTo>
                  <a:pt x="7361174" y="4011320"/>
                </a:lnTo>
                <a:cubicBezTo>
                  <a:pt x="7361174" y="4017001"/>
                  <a:pt x="7361115" y="4022668"/>
                  <a:pt x="7359803" y="4028296"/>
                </a:cubicBezTo>
                <a:cubicBezTo>
                  <a:pt x="7359845" y="4059631"/>
                  <a:pt x="7357395" y="4090522"/>
                  <a:pt x="7352336" y="4120772"/>
                </a:cubicBezTo>
                <a:lnTo>
                  <a:pt x="7351798" y="4127448"/>
                </a:lnTo>
                <a:cubicBezTo>
                  <a:pt x="7351628" y="4127453"/>
                  <a:pt x="7351460" y="4127458"/>
                  <a:pt x="7351292" y="4127511"/>
                </a:cubicBezTo>
                <a:cubicBezTo>
                  <a:pt x="7326927" y="4298519"/>
                  <a:pt x="7248364" y="4452596"/>
                  <a:pt x="7132233" y="4572001"/>
                </a:cubicBezTo>
                <a:lnTo>
                  <a:pt x="6937992" y="4572001"/>
                </a:lnTo>
                <a:cubicBezTo>
                  <a:pt x="7081090" y="4471530"/>
                  <a:pt x="7183313" y="4319650"/>
                  <a:pt x="7217807" y="4144250"/>
                </a:cubicBezTo>
                <a:cubicBezTo>
                  <a:pt x="6983804" y="4194541"/>
                  <a:pt x="6793436" y="4357380"/>
                  <a:pt x="6710053" y="4572001"/>
                </a:cubicBezTo>
                <a:lnTo>
                  <a:pt x="6572505" y="4572001"/>
                </a:lnTo>
                <a:cubicBezTo>
                  <a:pt x="6665868" y="4283539"/>
                  <a:pt x="6919098" y="4064450"/>
                  <a:pt x="7231177" y="4012794"/>
                </a:cubicBezTo>
                <a:lnTo>
                  <a:pt x="7231294" y="4011646"/>
                </a:lnTo>
                <a:cubicBezTo>
                  <a:pt x="7236603" y="4010636"/>
                  <a:pt x="7241931" y="4009688"/>
                  <a:pt x="7247507" y="4010107"/>
                </a:cubicBezTo>
                <a:cubicBezTo>
                  <a:pt x="7278690" y="4004550"/>
                  <a:pt x="7310583" y="4001569"/>
                  <a:pt x="7342968" y="4001042"/>
                </a:cubicBezTo>
                <a:close/>
                <a:moveTo>
                  <a:pt x="5690656" y="3999419"/>
                </a:moveTo>
                <a:lnTo>
                  <a:pt x="5707743" y="4001042"/>
                </a:lnTo>
                <a:cubicBezTo>
                  <a:pt x="5740129" y="4001569"/>
                  <a:pt x="5772021" y="4004550"/>
                  <a:pt x="5803205" y="4010107"/>
                </a:cubicBezTo>
                <a:cubicBezTo>
                  <a:pt x="5808781" y="4009688"/>
                  <a:pt x="5814109" y="4010636"/>
                  <a:pt x="5819417" y="4011646"/>
                </a:cubicBezTo>
                <a:lnTo>
                  <a:pt x="5819534" y="4012794"/>
                </a:lnTo>
                <a:cubicBezTo>
                  <a:pt x="6131614" y="4064450"/>
                  <a:pt x="6384843" y="4283539"/>
                  <a:pt x="6478206" y="4572001"/>
                </a:cubicBezTo>
                <a:lnTo>
                  <a:pt x="6340658" y="4572001"/>
                </a:lnTo>
                <a:cubicBezTo>
                  <a:pt x="6257275" y="4357380"/>
                  <a:pt x="6066907" y="4194541"/>
                  <a:pt x="5832905" y="4144250"/>
                </a:cubicBezTo>
                <a:cubicBezTo>
                  <a:pt x="5867399" y="4319651"/>
                  <a:pt x="5969622" y="4471530"/>
                  <a:pt x="6112719" y="4572001"/>
                </a:cubicBezTo>
                <a:lnTo>
                  <a:pt x="5918478" y="4572001"/>
                </a:lnTo>
                <a:cubicBezTo>
                  <a:pt x="5802347" y="4452596"/>
                  <a:pt x="5723784" y="4298519"/>
                  <a:pt x="5699419" y="4127511"/>
                </a:cubicBezTo>
                <a:cubicBezTo>
                  <a:pt x="5699252" y="4127458"/>
                  <a:pt x="5699083" y="4127453"/>
                  <a:pt x="5698914" y="4127448"/>
                </a:cubicBezTo>
                <a:lnTo>
                  <a:pt x="5698375" y="4120772"/>
                </a:lnTo>
                <a:cubicBezTo>
                  <a:pt x="5693317" y="4090522"/>
                  <a:pt x="5690866" y="4059631"/>
                  <a:pt x="5690908" y="4028296"/>
                </a:cubicBezTo>
                <a:cubicBezTo>
                  <a:pt x="5689596" y="4022668"/>
                  <a:pt x="5689538" y="4017001"/>
                  <a:pt x="5689538" y="4011320"/>
                </a:cubicBezTo>
                <a:lnTo>
                  <a:pt x="5690132" y="3999880"/>
                </a:lnTo>
                <a:lnTo>
                  <a:pt x="5690630" y="3999913"/>
                </a:lnTo>
                <a:close/>
                <a:moveTo>
                  <a:pt x="5667905" y="3999419"/>
                </a:moveTo>
                <a:lnTo>
                  <a:pt x="5667931" y="3999913"/>
                </a:lnTo>
                <a:lnTo>
                  <a:pt x="5668429" y="3999880"/>
                </a:lnTo>
                <a:lnTo>
                  <a:pt x="5669023" y="4011320"/>
                </a:lnTo>
                <a:cubicBezTo>
                  <a:pt x="5669023" y="4017001"/>
                  <a:pt x="5668964" y="4022668"/>
                  <a:pt x="5667652" y="4028296"/>
                </a:cubicBezTo>
                <a:cubicBezTo>
                  <a:pt x="5667694" y="4059631"/>
                  <a:pt x="5665244" y="4090522"/>
                  <a:pt x="5660185" y="4120772"/>
                </a:cubicBezTo>
                <a:lnTo>
                  <a:pt x="5659647" y="4127448"/>
                </a:lnTo>
                <a:cubicBezTo>
                  <a:pt x="5659477" y="4127453"/>
                  <a:pt x="5659309" y="4127458"/>
                  <a:pt x="5659141" y="4127511"/>
                </a:cubicBezTo>
                <a:cubicBezTo>
                  <a:pt x="5634776" y="4298519"/>
                  <a:pt x="5556213" y="4452596"/>
                  <a:pt x="5440082" y="4572001"/>
                </a:cubicBezTo>
                <a:lnTo>
                  <a:pt x="5245841" y="4572001"/>
                </a:lnTo>
                <a:cubicBezTo>
                  <a:pt x="5388939" y="4471530"/>
                  <a:pt x="5491162" y="4319651"/>
                  <a:pt x="5525656" y="4144250"/>
                </a:cubicBezTo>
                <a:cubicBezTo>
                  <a:pt x="5291653" y="4194541"/>
                  <a:pt x="5101285" y="4357380"/>
                  <a:pt x="5017902" y="4572001"/>
                </a:cubicBezTo>
                <a:lnTo>
                  <a:pt x="4880354" y="4572001"/>
                </a:lnTo>
                <a:cubicBezTo>
                  <a:pt x="4973717" y="4283539"/>
                  <a:pt x="5226947" y="4064450"/>
                  <a:pt x="5539026" y="4012794"/>
                </a:cubicBezTo>
                <a:lnTo>
                  <a:pt x="5539143" y="4011646"/>
                </a:lnTo>
                <a:cubicBezTo>
                  <a:pt x="5544452" y="4010636"/>
                  <a:pt x="5549780" y="4009688"/>
                  <a:pt x="5555356" y="4010107"/>
                </a:cubicBezTo>
                <a:cubicBezTo>
                  <a:pt x="5586539" y="4004550"/>
                  <a:pt x="5618432" y="4001569"/>
                  <a:pt x="5650817" y="4001042"/>
                </a:cubicBezTo>
                <a:close/>
                <a:moveTo>
                  <a:pt x="3998505" y="3999419"/>
                </a:moveTo>
                <a:lnTo>
                  <a:pt x="4015592" y="4001042"/>
                </a:lnTo>
                <a:cubicBezTo>
                  <a:pt x="4047978" y="4001569"/>
                  <a:pt x="4079870" y="4004550"/>
                  <a:pt x="4111054" y="4010107"/>
                </a:cubicBezTo>
                <a:cubicBezTo>
                  <a:pt x="4116630" y="4009688"/>
                  <a:pt x="4121958" y="4010636"/>
                  <a:pt x="4127266" y="4011646"/>
                </a:cubicBezTo>
                <a:lnTo>
                  <a:pt x="4127384" y="4012794"/>
                </a:lnTo>
                <a:cubicBezTo>
                  <a:pt x="4439463" y="4064450"/>
                  <a:pt x="4692692" y="4283539"/>
                  <a:pt x="4786055" y="4572001"/>
                </a:cubicBezTo>
                <a:lnTo>
                  <a:pt x="4648508" y="4572001"/>
                </a:lnTo>
                <a:cubicBezTo>
                  <a:pt x="4565124" y="4357380"/>
                  <a:pt x="4374756" y="4194541"/>
                  <a:pt x="4140754" y="4144250"/>
                </a:cubicBezTo>
                <a:cubicBezTo>
                  <a:pt x="4175248" y="4319650"/>
                  <a:pt x="4277471" y="4471530"/>
                  <a:pt x="4420568" y="4572001"/>
                </a:cubicBezTo>
                <a:lnTo>
                  <a:pt x="4226327" y="4572001"/>
                </a:lnTo>
                <a:cubicBezTo>
                  <a:pt x="4110196" y="4452596"/>
                  <a:pt x="4031633" y="4298519"/>
                  <a:pt x="4007268" y="4127511"/>
                </a:cubicBezTo>
                <a:cubicBezTo>
                  <a:pt x="4007101" y="4127458"/>
                  <a:pt x="4006932" y="4127453"/>
                  <a:pt x="4006763" y="4127448"/>
                </a:cubicBezTo>
                <a:lnTo>
                  <a:pt x="4006225" y="4120772"/>
                </a:lnTo>
                <a:cubicBezTo>
                  <a:pt x="4001166" y="4090522"/>
                  <a:pt x="3998715" y="4059631"/>
                  <a:pt x="3998757" y="4028296"/>
                </a:cubicBezTo>
                <a:cubicBezTo>
                  <a:pt x="3997445" y="4022668"/>
                  <a:pt x="3997387" y="4017001"/>
                  <a:pt x="3997387" y="4011320"/>
                </a:cubicBezTo>
                <a:lnTo>
                  <a:pt x="3997981" y="3999880"/>
                </a:lnTo>
                <a:lnTo>
                  <a:pt x="3998479" y="3999913"/>
                </a:lnTo>
                <a:close/>
                <a:moveTo>
                  <a:pt x="3975754" y="3999419"/>
                </a:moveTo>
                <a:lnTo>
                  <a:pt x="3975780" y="3999913"/>
                </a:lnTo>
                <a:lnTo>
                  <a:pt x="3976278" y="3999880"/>
                </a:lnTo>
                <a:lnTo>
                  <a:pt x="3976872" y="4011320"/>
                </a:lnTo>
                <a:cubicBezTo>
                  <a:pt x="3976872" y="4017001"/>
                  <a:pt x="3976813" y="4022668"/>
                  <a:pt x="3975501" y="4028296"/>
                </a:cubicBezTo>
                <a:cubicBezTo>
                  <a:pt x="3975543" y="4059631"/>
                  <a:pt x="3973093" y="4090522"/>
                  <a:pt x="3968034" y="4120772"/>
                </a:cubicBezTo>
                <a:lnTo>
                  <a:pt x="3967496" y="4127448"/>
                </a:lnTo>
                <a:cubicBezTo>
                  <a:pt x="3967326" y="4127453"/>
                  <a:pt x="3967158" y="4127458"/>
                  <a:pt x="3966990" y="4127511"/>
                </a:cubicBezTo>
                <a:cubicBezTo>
                  <a:pt x="3942625" y="4298519"/>
                  <a:pt x="3864063" y="4452596"/>
                  <a:pt x="3747931" y="4572001"/>
                </a:cubicBezTo>
                <a:lnTo>
                  <a:pt x="3553690" y="4572001"/>
                </a:lnTo>
                <a:cubicBezTo>
                  <a:pt x="3696788" y="4471530"/>
                  <a:pt x="3799011" y="4319651"/>
                  <a:pt x="3833505" y="4144250"/>
                </a:cubicBezTo>
                <a:cubicBezTo>
                  <a:pt x="3599503" y="4194541"/>
                  <a:pt x="3409134" y="4357380"/>
                  <a:pt x="3325751" y="4572001"/>
                </a:cubicBezTo>
                <a:lnTo>
                  <a:pt x="3188203" y="4572001"/>
                </a:lnTo>
                <a:cubicBezTo>
                  <a:pt x="3281566" y="4283539"/>
                  <a:pt x="3534796" y="4064450"/>
                  <a:pt x="3846875" y="4012794"/>
                </a:cubicBezTo>
                <a:lnTo>
                  <a:pt x="3846992" y="4011646"/>
                </a:lnTo>
                <a:cubicBezTo>
                  <a:pt x="3852301" y="4010636"/>
                  <a:pt x="3857629" y="4009688"/>
                  <a:pt x="3863205" y="4010107"/>
                </a:cubicBezTo>
                <a:cubicBezTo>
                  <a:pt x="3894388" y="4004550"/>
                  <a:pt x="3926281" y="4001569"/>
                  <a:pt x="3958666" y="4001042"/>
                </a:cubicBezTo>
                <a:close/>
                <a:moveTo>
                  <a:pt x="2306354" y="3999419"/>
                </a:moveTo>
                <a:lnTo>
                  <a:pt x="2323441" y="4001042"/>
                </a:lnTo>
                <a:cubicBezTo>
                  <a:pt x="2355827" y="4001569"/>
                  <a:pt x="2387719" y="4004550"/>
                  <a:pt x="2418903" y="4010107"/>
                </a:cubicBezTo>
                <a:cubicBezTo>
                  <a:pt x="2424479" y="4009688"/>
                  <a:pt x="2429807" y="4010636"/>
                  <a:pt x="2435115" y="4011646"/>
                </a:cubicBezTo>
                <a:lnTo>
                  <a:pt x="2435233" y="4012794"/>
                </a:lnTo>
                <a:cubicBezTo>
                  <a:pt x="2747312" y="4064450"/>
                  <a:pt x="3000542" y="4283539"/>
                  <a:pt x="3093904" y="4572001"/>
                </a:cubicBezTo>
                <a:lnTo>
                  <a:pt x="2956357" y="4572001"/>
                </a:lnTo>
                <a:cubicBezTo>
                  <a:pt x="2872974" y="4357380"/>
                  <a:pt x="2682605" y="4194541"/>
                  <a:pt x="2448603" y="4144250"/>
                </a:cubicBezTo>
                <a:cubicBezTo>
                  <a:pt x="2483097" y="4319651"/>
                  <a:pt x="2585320" y="4471530"/>
                  <a:pt x="2728418" y="4572001"/>
                </a:cubicBezTo>
                <a:lnTo>
                  <a:pt x="2534177" y="4572001"/>
                </a:lnTo>
                <a:cubicBezTo>
                  <a:pt x="2418045" y="4452596"/>
                  <a:pt x="2339482" y="4298519"/>
                  <a:pt x="2315117" y="4127511"/>
                </a:cubicBezTo>
                <a:cubicBezTo>
                  <a:pt x="2314950" y="4127458"/>
                  <a:pt x="2314781" y="4127453"/>
                  <a:pt x="2314612" y="4127448"/>
                </a:cubicBezTo>
                <a:lnTo>
                  <a:pt x="2314074" y="4120772"/>
                </a:lnTo>
                <a:cubicBezTo>
                  <a:pt x="2309015" y="4090522"/>
                  <a:pt x="2306564" y="4059631"/>
                  <a:pt x="2306606" y="4028296"/>
                </a:cubicBezTo>
                <a:cubicBezTo>
                  <a:pt x="2305294" y="4022668"/>
                  <a:pt x="2305236" y="4017001"/>
                  <a:pt x="2305236" y="4011320"/>
                </a:cubicBezTo>
                <a:lnTo>
                  <a:pt x="2305830" y="3999880"/>
                </a:lnTo>
                <a:lnTo>
                  <a:pt x="2306328" y="3999913"/>
                </a:lnTo>
                <a:close/>
                <a:moveTo>
                  <a:pt x="2283603" y="3999419"/>
                </a:moveTo>
                <a:lnTo>
                  <a:pt x="2283629" y="3999913"/>
                </a:lnTo>
                <a:lnTo>
                  <a:pt x="2284127" y="3999880"/>
                </a:lnTo>
                <a:lnTo>
                  <a:pt x="2284721" y="4011320"/>
                </a:lnTo>
                <a:cubicBezTo>
                  <a:pt x="2284721" y="4017001"/>
                  <a:pt x="2284662" y="4022668"/>
                  <a:pt x="2283350" y="4028296"/>
                </a:cubicBezTo>
                <a:cubicBezTo>
                  <a:pt x="2283392" y="4059631"/>
                  <a:pt x="2280942" y="4090522"/>
                  <a:pt x="2275883" y="4120772"/>
                </a:cubicBezTo>
                <a:lnTo>
                  <a:pt x="2275345" y="4127448"/>
                </a:lnTo>
                <a:cubicBezTo>
                  <a:pt x="2275175" y="4127453"/>
                  <a:pt x="2275007" y="4127458"/>
                  <a:pt x="2274839" y="4127511"/>
                </a:cubicBezTo>
                <a:cubicBezTo>
                  <a:pt x="2250474" y="4298519"/>
                  <a:pt x="2171912" y="4452596"/>
                  <a:pt x="2055780" y="4572001"/>
                </a:cubicBezTo>
                <a:lnTo>
                  <a:pt x="1861539" y="4572001"/>
                </a:lnTo>
                <a:cubicBezTo>
                  <a:pt x="2004637" y="4471530"/>
                  <a:pt x="2106860" y="4319650"/>
                  <a:pt x="2141354" y="4144250"/>
                </a:cubicBezTo>
                <a:cubicBezTo>
                  <a:pt x="1907352" y="4194541"/>
                  <a:pt x="1716983" y="4357380"/>
                  <a:pt x="1633600" y="4572001"/>
                </a:cubicBezTo>
                <a:lnTo>
                  <a:pt x="1496052" y="4572001"/>
                </a:lnTo>
                <a:cubicBezTo>
                  <a:pt x="1589416" y="4283539"/>
                  <a:pt x="1842645" y="4064450"/>
                  <a:pt x="2154724" y="4012794"/>
                </a:cubicBezTo>
                <a:lnTo>
                  <a:pt x="2154841" y="4011646"/>
                </a:lnTo>
                <a:cubicBezTo>
                  <a:pt x="2160150" y="4010636"/>
                  <a:pt x="2165478" y="4009688"/>
                  <a:pt x="2171054" y="4010107"/>
                </a:cubicBezTo>
                <a:cubicBezTo>
                  <a:pt x="2202237" y="4004550"/>
                  <a:pt x="2234130" y="4001569"/>
                  <a:pt x="2266515" y="4001042"/>
                </a:cubicBezTo>
                <a:close/>
                <a:moveTo>
                  <a:pt x="614203" y="3999419"/>
                </a:moveTo>
                <a:lnTo>
                  <a:pt x="631290" y="4001042"/>
                </a:lnTo>
                <a:cubicBezTo>
                  <a:pt x="663676" y="4001569"/>
                  <a:pt x="695568" y="4004550"/>
                  <a:pt x="726752" y="4010107"/>
                </a:cubicBezTo>
                <a:cubicBezTo>
                  <a:pt x="732328" y="4009688"/>
                  <a:pt x="737656" y="4010636"/>
                  <a:pt x="742964" y="4011646"/>
                </a:cubicBezTo>
                <a:lnTo>
                  <a:pt x="743081" y="4012794"/>
                </a:lnTo>
                <a:cubicBezTo>
                  <a:pt x="1055161" y="4064450"/>
                  <a:pt x="1308390" y="4283539"/>
                  <a:pt x="1401754" y="4572001"/>
                </a:cubicBezTo>
                <a:lnTo>
                  <a:pt x="1264205" y="4572001"/>
                </a:lnTo>
                <a:cubicBezTo>
                  <a:pt x="1180823" y="4357380"/>
                  <a:pt x="990454" y="4194541"/>
                  <a:pt x="756452" y="4144250"/>
                </a:cubicBezTo>
                <a:cubicBezTo>
                  <a:pt x="790946" y="4319651"/>
                  <a:pt x="893169" y="4471530"/>
                  <a:pt x="1036266" y="4572001"/>
                </a:cubicBezTo>
                <a:lnTo>
                  <a:pt x="842026" y="4572001"/>
                </a:lnTo>
                <a:cubicBezTo>
                  <a:pt x="725894" y="4452596"/>
                  <a:pt x="647331" y="4298519"/>
                  <a:pt x="622966" y="4127511"/>
                </a:cubicBezTo>
                <a:cubicBezTo>
                  <a:pt x="622799" y="4127458"/>
                  <a:pt x="622630" y="4127453"/>
                  <a:pt x="622461" y="4127448"/>
                </a:cubicBezTo>
                <a:lnTo>
                  <a:pt x="621923" y="4120772"/>
                </a:lnTo>
                <a:cubicBezTo>
                  <a:pt x="616864" y="4090522"/>
                  <a:pt x="614413" y="4059631"/>
                  <a:pt x="614455" y="4028296"/>
                </a:cubicBezTo>
                <a:cubicBezTo>
                  <a:pt x="613143" y="4022668"/>
                  <a:pt x="613085" y="4017001"/>
                  <a:pt x="613085" y="4011320"/>
                </a:cubicBezTo>
                <a:lnTo>
                  <a:pt x="613679" y="3999880"/>
                </a:lnTo>
                <a:lnTo>
                  <a:pt x="614177" y="3999913"/>
                </a:lnTo>
                <a:close/>
                <a:moveTo>
                  <a:pt x="591452" y="3999419"/>
                </a:moveTo>
                <a:lnTo>
                  <a:pt x="591478" y="3999913"/>
                </a:lnTo>
                <a:lnTo>
                  <a:pt x="591976" y="3999880"/>
                </a:lnTo>
                <a:lnTo>
                  <a:pt x="592570" y="4011320"/>
                </a:lnTo>
                <a:cubicBezTo>
                  <a:pt x="592570" y="4017001"/>
                  <a:pt x="592511" y="4022668"/>
                  <a:pt x="591199" y="4028296"/>
                </a:cubicBezTo>
                <a:cubicBezTo>
                  <a:pt x="591242" y="4059631"/>
                  <a:pt x="588791" y="4090522"/>
                  <a:pt x="583732" y="4120772"/>
                </a:cubicBezTo>
                <a:lnTo>
                  <a:pt x="583194" y="4127448"/>
                </a:lnTo>
                <a:cubicBezTo>
                  <a:pt x="583024" y="4127453"/>
                  <a:pt x="582856" y="4127458"/>
                  <a:pt x="582689" y="4127511"/>
                </a:cubicBezTo>
                <a:cubicBezTo>
                  <a:pt x="558275" y="4298863"/>
                  <a:pt x="479445" y="4453216"/>
                  <a:pt x="362360" y="4572001"/>
                </a:cubicBezTo>
                <a:lnTo>
                  <a:pt x="169811" y="4572001"/>
                </a:lnTo>
                <a:cubicBezTo>
                  <a:pt x="312603" y="4471357"/>
                  <a:pt x="414729" y="4319551"/>
                  <a:pt x="449203" y="4144250"/>
                </a:cubicBezTo>
                <a:cubicBezTo>
                  <a:pt x="258971" y="4185134"/>
                  <a:pt x="97576" y="4300399"/>
                  <a:pt x="0" y="4458139"/>
                </a:cubicBezTo>
                <a:lnTo>
                  <a:pt x="0" y="4251345"/>
                </a:lnTo>
                <a:cubicBezTo>
                  <a:pt x="121484" y="4128438"/>
                  <a:pt x="282199" y="4042650"/>
                  <a:pt x="462573" y="4012794"/>
                </a:cubicBezTo>
                <a:lnTo>
                  <a:pt x="462690" y="4011646"/>
                </a:lnTo>
                <a:cubicBezTo>
                  <a:pt x="467999" y="4010636"/>
                  <a:pt x="473327" y="4009688"/>
                  <a:pt x="478903" y="4010107"/>
                </a:cubicBezTo>
                <a:cubicBezTo>
                  <a:pt x="510086" y="4004550"/>
                  <a:pt x="541979" y="4001569"/>
                  <a:pt x="574365" y="4001042"/>
                </a:cubicBezTo>
                <a:close/>
                <a:moveTo>
                  <a:pt x="11452667" y="3304913"/>
                </a:moveTo>
                <a:cubicBezTo>
                  <a:pt x="11177477" y="3363591"/>
                  <a:pt x="10962633" y="3576701"/>
                  <a:pt x="10909358" y="3845480"/>
                </a:cubicBezTo>
                <a:cubicBezTo>
                  <a:pt x="11184548" y="3786801"/>
                  <a:pt x="11399391" y="3573691"/>
                  <a:pt x="11452667" y="3304913"/>
                </a:cubicBezTo>
                <a:close/>
                <a:moveTo>
                  <a:pt x="10058800" y="3304913"/>
                </a:moveTo>
                <a:cubicBezTo>
                  <a:pt x="10112076" y="3573691"/>
                  <a:pt x="10326919" y="3786801"/>
                  <a:pt x="10602109" y="3845480"/>
                </a:cubicBezTo>
                <a:cubicBezTo>
                  <a:pt x="10548834" y="3576701"/>
                  <a:pt x="10333990" y="3363591"/>
                  <a:pt x="10058800" y="3304913"/>
                </a:cubicBezTo>
                <a:close/>
                <a:moveTo>
                  <a:pt x="9760514" y="3304913"/>
                </a:moveTo>
                <a:cubicBezTo>
                  <a:pt x="9485324" y="3363591"/>
                  <a:pt x="9270480" y="3576701"/>
                  <a:pt x="9217205" y="3845480"/>
                </a:cubicBezTo>
                <a:cubicBezTo>
                  <a:pt x="9492395" y="3786801"/>
                  <a:pt x="9707238" y="3573691"/>
                  <a:pt x="9760514" y="3304913"/>
                </a:cubicBezTo>
                <a:close/>
                <a:moveTo>
                  <a:pt x="8366649" y="3304913"/>
                </a:moveTo>
                <a:cubicBezTo>
                  <a:pt x="8419925" y="3573691"/>
                  <a:pt x="8634768" y="3786801"/>
                  <a:pt x="8909958" y="3845480"/>
                </a:cubicBezTo>
                <a:cubicBezTo>
                  <a:pt x="8856683" y="3576701"/>
                  <a:pt x="8641839" y="3363591"/>
                  <a:pt x="8366649" y="3304913"/>
                </a:cubicBezTo>
                <a:close/>
                <a:moveTo>
                  <a:pt x="8068363" y="3304913"/>
                </a:moveTo>
                <a:cubicBezTo>
                  <a:pt x="7793173" y="3363591"/>
                  <a:pt x="7578329" y="3576701"/>
                  <a:pt x="7525054" y="3845480"/>
                </a:cubicBezTo>
                <a:cubicBezTo>
                  <a:pt x="7800244" y="3786801"/>
                  <a:pt x="8015087" y="3573691"/>
                  <a:pt x="8068363" y="3304913"/>
                </a:cubicBezTo>
                <a:close/>
                <a:moveTo>
                  <a:pt x="6674498" y="3304913"/>
                </a:moveTo>
                <a:cubicBezTo>
                  <a:pt x="6727774" y="3573691"/>
                  <a:pt x="6942617" y="3786801"/>
                  <a:pt x="7217807" y="3845480"/>
                </a:cubicBezTo>
                <a:cubicBezTo>
                  <a:pt x="7164532" y="3576701"/>
                  <a:pt x="6949688" y="3363591"/>
                  <a:pt x="6674498" y="3304913"/>
                </a:cubicBezTo>
                <a:close/>
                <a:moveTo>
                  <a:pt x="6376212" y="3304913"/>
                </a:moveTo>
                <a:cubicBezTo>
                  <a:pt x="6101022" y="3363591"/>
                  <a:pt x="5886178" y="3576701"/>
                  <a:pt x="5832903" y="3845480"/>
                </a:cubicBezTo>
                <a:cubicBezTo>
                  <a:pt x="6108093" y="3786801"/>
                  <a:pt x="6322936" y="3573691"/>
                  <a:pt x="6376212" y="3304913"/>
                </a:cubicBezTo>
                <a:close/>
                <a:moveTo>
                  <a:pt x="4982347" y="3304913"/>
                </a:moveTo>
                <a:cubicBezTo>
                  <a:pt x="5035623" y="3573691"/>
                  <a:pt x="5250466" y="3786801"/>
                  <a:pt x="5525656" y="3845480"/>
                </a:cubicBezTo>
                <a:cubicBezTo>
                  <a:pt x="5472381" y="3576701"/>
                  <a:pt x="5257537" y="3363591"/>
                  <a:pt x="4982347" y="3304913"/>
                </a:cubicBezTo>
                <a:close/>
                <a:moveTo>
                  <a:pt x="4684061" y="3304913"/>
                </a:moveTo>
                <a:cubicBezTo>
                  <a:pt x="4408871" y="3363591"/>
                  <a:pt x="4194027" y="3576701"/>
                  <a:pt x="4140752" y="3845480"/>
                </a:cubicBezTo>
                <a:cubicBezTo>
                  <a:pt x="4415942" y="3786801"/>
                  <a:pt x="4630785" y="3573691"/>
                  <a:pt x="4684061" y="3304913"/>
                </a:cubicBezTo>
                <a:close/>
                <a:moveTo>
                  <a:pt x="3290196" y="3304913"/>
                </a:moveTo>
                <a:cubicBezTo>
                  <a:pt x="3343472" y="3573691"/>
                  <a:pt x="3558315" y="3786801"/>
                  <a:pt x="3833505" y="3845480"/>
                </a:cubicBezTo>
                <a:cubicBezTo>
                  <a:pt x="3780230" y="3576701"/>
                  <a:pt x="3565386" y="3363591"/>
                  <a:pt x="3290196" y="3304913"/>
                </a:cubicBezTo>
                <a:close/>
                <a:moveTo>
                  <a:pt x="2991910" y="3304913"/>
                </a:moveTo>
                <a:cubicBezTo>
                  <a:pt x="2716720" y="3363591"/>
                  <a:pt x="2501876" y="3576701"/>
                  <a:pt x="2448601" y="3845480"/>
                </a:cubicBezTo>
                <a:cubicBezTo>
                  <a:pt x="2723791" y="3786801"/>
                  <a:pt x="2938634" y="3573691"/>
                  <a:pt x="2991910" y="3304913"/>
                </a:cubicBezTo>
                <a:close/>
                <a:moveTo>
                  <a:pt x="1598045" y="3304913"/>
                </a:moveTo>
                <a:cubicBezTo>
                  <a:pt x="1651321" y="3573691"/>
                  <a:pt x="1866164" y="3786801"/>
                  <a:pt x="2141354" y="3845480"/>
                </a:cubicBezTo>
                <a:cubicBezTo>
                  <a:pt x="2088079" y="3576701"/>
                  <a:pt x="1873235" y="3363591"/>
                  <a:pt x="1598045" y="3304913"/>
                </a:cubicBezTo>
                <a:close/>
                <a:moveTo>
                  <a:pt x="1299759" y="3304913"/>
                </a:moveTo>
                <a:cubicBezTo>
                  <a:pt x="1024569" y="3363591"/>
                  <a:pt x="809725" y="3576701"/>
                  <a:pt x="756450" y="3845480"/>
                </a:cubicBezTo>
                <a:cubicBezTo>
                  <a:pt x="1031640" y="3786801"/>
                  <a:pt x="1246483" y="3573691"/>
                  <a:pt x="1299759" y="3304913"/>
                </a:cubicBezTo>
                <a:close/>
                <a:moveTo>
                  <a:pt x="0" y="3200906"/>
                </a:moveTo>
                <a:cubicBezTo>
                  <a:pt x="306658" y="3291386"/>
                  <a:pt x="537576" y="3547942"/>
                  <a:pt x="582690" y="3862087"/>
                </a:cubicBezTo>
                <a:cubicBezTo>
                  <a:pt x="582857" y="3862140"/>
                  <a:pt x="583026" y="3862145"/>
                  <a:pt x="583195" y="3862150"/>
                </a:cubicBezTo>
                <a:lnTo>
                  <a:pt x="583735" y="3868787"/>
                </a:lnTo>
                <a:cubicBezTo>
                  <a:pt x="588792" y="3898794"/>
                  <a:pt x="591242" y="3929436"/>
                  <a:pt x="591199" y="3960518"/>
                </a:cubicBezTo>
                <a:cubicBezTo>
                  <a:pt x="592511" y="3966104"/>
                  <a:pt x="592570" y="3971728"/>
                  <a:pt x="592570" y="3977366"/>
                </a:cubicBezTo>
                <a:cubicBezTo>
                  <a:pt x="592570" y="3981158"/>
                  <a:pt x="592543" y="3984944"/>
                  <a:pt x="591977" y="3988716"/>
                </a:cubicBezTo>
                <a:lnTo>
                  <a:pt x="591478" y="3988683"/>
                </a:lnTo>
                <a:lnTo>
                  <a:pt x="591452" y="3989174"/>
                </a:lnTo>
                <a:lnTo>
                  <a:pt x="574334" y="3987561"/>
                </a:lnTo>
                <a:cubicBezTo>
                  <a:pt x="541959" y="3987038"/>
                  <a:pt x="510079" y="3984080"/>
                  <a:pt x="478907" y="3978570"/>
                </a:cubicBezTo>
                <a:cubicBezTo>
                  <a:pt x="473330" y="3978986"/>
                  <a:pt x="468001" y="3978045"/>
                  <a:pt x="462690" y="3977042"/>
                </a:cubicBezTo>
                <a:lnTo>
                  <a:pt x="462574" y="3975903"/>
                </a:lnTo>
                <a:cubicBezTo>
                  <a:pt x="282200" y="3946281"/>
                  <a:pt x="121485" y="3861168"/>
                  <a:pt x="0" y="3739225"/>
                </a:cubicBezTo>
                <a:lnTo>
                  <a:pt x="0" y="3534056"/>
                </a:lnTo>
                <a:cubicBezTo>
                  <a:pt x="97584" y="3690562"/>
                  <a:pt x="258975" y="3804918"/>
                  <a:pt x="449203" y="3845480"/>
                </a:cubicBezTo>
                <a:cubicBezTo>
                  <a:pt x="402182" y="3608252"/>
                  <a:pt x="229297" y="3414390"/>
                  <a:pt x="0" y="3332205"/>
                </a:cubicBezTo>
                <a:close/>
                <a:moveTo>
                  <a:pt x="11608704" y="3161219"/>
                </a:moveTo>
                <a:lnTo>
                  <a:pt x="11625791" y="3162829"/>
                </a:lnTo>
                <a:cubicBezTo>
                  <a:pt x="11658177" y="3163352"/>
                  <a:pt x="11690070" y="3166310"/>
                  <a:pt x="11721253" y="3171823"/>
                </a:cubicBezTo>
                <a:cubicBezTo>
                  <a:pt x="11726829" y="3171407"/>
                  <a:pt x="11732157" y="3172348"/>
                  <a:pt x="11737466" y="3173350"/>
                </a:cubicBezTo>
                <a:lnTo>
                  <a:pt x="11737583" y="3174489"/>
                </a:lnTo>
                <a:cubicBezTo>
                  <a:pt x="11914088" y="3203476"/>
                  <a:pt x="12071767" y="3285599"/>
                  <a:pt x="12192000" y="3403667"/>
                </a:cubicBezTo>
                <a:lnTo>
                  <a:pt x="12192000" y="3603658"/>
                </a:lnTo>
                <a:cubicBezTo>
                  <a:pt x="12093732" y="3453636"/>
                  <a:pt x="11935983" y="3344367"/>
                  <a:pt x="11750953" y="3304913"/>
                </a:cubicBezTo>
                <a:cubicBezTo>
                  <a:pt x="11797422" y="3539349"/>
                  <a:pt x="11966808" y="3731433"/>
                  <a:pt x="12192000" y="3815480"/>
                </a:cubicBezTo>
                <a:lnTo>
                  <a:pt x="12192000" y="3947482"/>
                </a:lnTo>
                <a:cubicBezTo>
                  <a:pt x="11889465" y="3854506"/>
                  <a:pt x="11662185" y="3599697"/>
                  <a:pt x="11617468" y="3288305"/>
                </a:cubicBezTo>
                <a:cubicBezTo>
                  <a:pt x="11617300" y="3288253"/>
                  <a:pt x="11617132" y="3288248"/>
                  <a:pt x="11616962" y="3288243"/>
                </a:cubicBezTo>
                <a:lnTo>
                  <a:pt x="11616424" y="3281619"/>
                </a:lnTo>
                <a:cubicBezTo>
                  <a:pt x="11611365" y="3251607"/>
                  <a:pt x="11608914" y="3220958"/>
                  <a:pt x="11608957" y="3189869"/>
                </a:cubicBezTo>
                <a:cubicBezTo>
                  <a:pt x="11607645" y="3184286"/>
                  <a:pt x="11607586" y="3178663"/>
                  <a:pt x="11607586" y="3173027"/>
                </a:cubicBezTo>
                <a:lnTo>
                  <a:pt x="11608180" y="3161677"/>
                </a:lnTo>
                <a:lnTo>
                  <a:pt x="11608678" y="3161709"/>
                </a:lnTo>
                <a:close/>
                <a:moveTo>
                  <a:pt x="11594916" y="3161219"/>
                </a:moveTo>
                <a:lnTo>
                  <a:pt x="11594942" y="3161709"/>
                </a:lnTo>
                <a:lnTo>
                  <a:pt x="11595440" y="3161677"/>
                </a:lnTo>
                <a:lnTo>
                  <a:pt x="11596034" y="3173027"/>
                </a:lnTo>
                <a:cubicBezTo>
                  <a:pt x="11596034" y="3178663"/>
                  <a:pt x="11595975" y="3184286"/>
                  <a:pt x="11594663" y="3189869"/>
                </a:cubicBezTo>
                <a:cubicBezTo>
                  <a:pt x="11594706" y="3220958"/>
                  <a:pt x="11592255" y="3251607"/>
                  <a:pt x="11587196" y="3281619"/>
                </a:cubicBezTo>
                <a:lnTo>
                  <a:pt x="11586658" y="3288243"/>
                </a:lnTo>
                <a:cubicBezTo>
                  <a:pt x="11586488" y="3288248"/>
                  <a:pt x="11586320" y="3288253"/>
                  <a:pt x="11586152" y="3288305"/>
                </a:cubicBezTo>
                <a:cubicBezTo>
                  <a:pt x="11535877" y="3638399"/>
                  <a:pt x="11254838" y="3916971"/>
                  <a:pt x="10895987" y="3975903"/>
                </a:cubicBezTo>
                <a:lnTo>
                  <a:pt x="10895871" y="3977042"/>
                </a:lnTo>
                <a:cubicBezTo>
                  <a:pt x="10890560" y="3978045"/>
                  <a:pt x="10885231" y="3978986"/>
                  <a:pt x="10879654" y="3978570"/>
                </a:cubicBezTo>
                <a:cubicBezTo>
                  <a:pt x="10848482" y="3984080"/>
                  <a:pt x="10816602" y="3987038"/>
                  <a:pt x="10784227" y="3987561"/>
                </a:cubicBezTo>
                <a:lnTo>
                  <a:pt x="10767109" y="3989174"/>
                </a:lnTo>
                <a:lnTo>
                  <a:pt x="10767083" y="3988683"/>
                </a:lnTo>
                <a:lnTo>
                  <a:pt x="10766584" y="3988716"/>
                </a:lnTo>
                <a:cubicBezTo>
                  <a:pt x="10766018" y="3984944"/>
                  <a:pt x="10765991" y="3981158"/>
                  <a:pt x="10765991" y="3977366"/>
                </a:cubicBezTo>
                <a:cubicBezTo>
                  <a:pt x="10765991" y="3971728"/>
                  <a:pt x="10766050" y="3966104"/>
                  <a:pt x="10767362" y="3960518"/>
                </a:cubicBezTo>
                <a:cubicBezTo>
                  <a:pt x="10767319" y="3929436"/>
                  <a:pt x="10769769" y="3898794"/>
                  <a:pt x="10774826" y="3868787"/>
                </a:cubicBezTo>
                <a:lnTo>
                  <a:pt x="10775366" y="3862150"/>
                </a:lnTo>
                <a:cubicBezTo>
                  <a:pt x="10775535" y="3862145"/>
                  <a:pt x="10775704" y="3862140"/>
                  <a:pt x="10775872" y="3862087"/>
                </a:cubicBezTo>
                <a:cubicBezTo>
                  <a:pt x="10826148" y="3511992"/>
                  <a:pt x="11107187" y="3233421"/>
                  <a:pt x="11466037" y="3174489"/>
                </a:cubicBezTo>
                <a:lnTo>
                  <a:pt x="11466154" y="3173350"/>
                </a:lnTo>
                <a:cubicBezTo>
                  <a:pt x="11471463" y="3172348"/>
                  <a:pt x="11476791" y="3171407"/>
                  <a:pt x="11482367" y="3171823"/>
                </a:cubicBezTo>
                <a:cubicBezTo>
                  <a:pt x="11513550" y="3166310"/>
                  <a:pt x="11545443" y="3163352"/>
                  <a:pt x="11577829" y="3162829"/>
                </a:cubicBezTo>
                <a:close/>
                <a:moveTo>
                  <a:pt x="9916551" y="3161219"/>
                </a:moveTo>
                <a:lnTo>
                  <a:pt x="9933638" y="3162829"/>
                </a:lnTo>
                <a:cubicBezTo>
                  <a:pt x="9966024" y="3163352"/>
                  <a:pt x="9997917" y="3166310"/>
                  <a:pt x="10029100" y="3171823"/>
                </a:cubicBezTo>
                <a:cubicBezTo>
                  <a:pt x="10034676" y="3171407"/>
                  <a:pt x="10040004" y="3172348"/>
                  <a:pt x="10045313" y="3173350"/>
                </a:cubicBezTo>
                <a:lnTo>
                  <a:pt x="10045430" y="3174489"/>
                </a:lnTo>
                <a:cubicBezTo>
                  <a:pt x="10404280" y="3233421"/>
                  <a:pt x="10685319" y="3511992"/>
                  <a:pt x="10735596" y="3862087"/>
                </a:cubicBezTo>
                <a:cubicBezTo>
                  <a:pt x="10735763" y="3862140"/>
                  <a:pt x="10735932" y="3862145"/>
                  <a:pt x="10736101" y="3862150"/>
                </a:cubicBezTo>
                <a:lnTo>
                  <a:pt x="10736641" y="3868787"/>
                </a:lnTo>
                <a:cubicBezTo>
                  <a:pt x="10741698" y="3898794"/>
                  <a:pt x="10744148" y="3929436"/>
                  <a:pt x="10744105" y="3960518"/>
                </a:cubicBezTo>
                <a:cubicBezTo>
                  <a:pt x="10745417" y="3966104"/>
                  <a:pt x="10745476" y="3971728"/>
                  <a:pt x="10745476" y="3977366"/>
                </a:cubicBezTo>
                <a:cubicBezTo>
                  <a:pt x="10745476" y="3981158"/>
                  <a:pt x="10745449" y="3984944"/>
                  <a:pt x="10744883" y="3988716"/>
                </a:cubicBezTo>
                <a:lnTo>
                  <a:pt x="10744384" y="3988683"/>
                </a:lnTo>
                <a:lnTo>
                  <a:pt x="10744358" y="3989174"/>
                </a:lnTo>
                <a:lnTo>
                  <a:pt x="10727240" y="3987561"/>
                </a:lnTo>
                <a:cubicBezTo>
                  <a:pt x="10694865" y="3987038"/>
                  <a:pt x="10662985" y="3984080"/>
                  <a:pt x="10631813" y="3978570"/>
                </a:cubicBezTo>
                <a:cubicBezTo>
                  <a:pt x="10626236" y="3978986"/>
                  <a:pt x="10620907" y="3978045"/>
                  <a:pt x="10615596" y="3977042"/>
                </a:cubicBezTo>
                <a:lnTo>
                  <a:pt x="10615480" y="3975903"/>
                </a:lnTo>
                <a:cubicBezTo>
                  <a:pt x="10256629" y="3916971"/>
                  <a:pt x="9975590" y="3638399"/>
                  <a:pt x="9925315" y="3288305"/>
                </a:cubicBezTo>
                <a:cubicBezTo>
                  <a:pt x="9925147" y="3288253"/>
                  <a:pt x="9924979" y="3288248"/>
                  <a:pt x="9924809" y="3288243"/>
                </a:cubicBezTo>
                <a:lnTo>
                  <a:pt x="9924271" y="3281619"/>
                </a:lnTo>
                <a:cubicBezTo>
                  <a:pt x="9919212" y="3251607"/>
                  <a:pt x="9916761" y="3220958"/>
                  <a:pt x="9916804" y="3189869"/>
                </a:cubicBezTo>
                <a:cubicBezTo>
                  <a:pt x="9915492" y="3184286"/>
                  <a:pt x="9915433" y="3178663"/>
                  <a:pt x="9915433" y="3173027"/>
                </a:cubicBezTo>
                <a:lnTo>
                  <a:pt x="9916027" y="3161677"/>
                </a:lnTo>
                <a:lnTo>
                  <a:pt x="9916525" y="3161709"/>
                </a:lnTo>
                <a:close/>
                <a:moveTo>
                  <a:pt x="9902763" y="3161219"/>
                </a:moveTo>
                <a:lnTo>
                  <a:pt x="9902789" y="3161709"/>
                </a:lnTo>
                <a:lnTo>
                  <a:pt x="9903287" y="3161677"/>
                </a:lnTo>
                <a:lnTo>
                  <a:pt x="9903881" y="3173027"/>
                </a:lnTo>
                <a:cubicBezTo>
                  <a:pt x="9903881" y="3178663"/>
                  <a:pt x="9903822" y="3184286"/>
                  <a:pt x="9902510" y="3189869"/>
                </a:cubicBezTo>
                <a:cubicBezTo>
                  <a:pt x="9902553" y="3220958"/>
                  <a:pt x="9900102" y="3251607"/>
                  <a:pt x="9895043" y="3281619"/>
                </a:cubicBezTo>
                <a:lnTo>
                  <a:pt x="9894505" y="3288243"/>
                </a:lnTo>
                <a:cubicBezTo>
                  <a:pt x="9894335" y="3288248"/>
                  <a:pt x="9894167" y="3288253"/>
                  <a:pt x="9893999" y="3288305"/>
                </a:cubicBezTo>
                <a:cubicBezTo>
                  <a:pt x="9843724" y="3638399"/>
                  <a:pt x="9562685" y="3916971"/>
                  <a:pt x="9203834" y="3975903"/>
                </a:cubicBezTo>
                <a:lnTo>
                  <a:pt x="9203718" y="3977042"/>
                </a:lnTo>
                <a:cubicBezTo>
                  <a:pt x="9198407" y="3978045"/>
                  <a:pt x="9193078" y="3978986"/>
                  <a:pt x="9187501" y="3978570"/>
                </a:cubicBezTo>
                <a:cubicBezTo>
                  <a:pt x="9156329" y="3984080"/>
                  <a:pt x="9124449" y="3987038"/>
                  <a:pt x="9092074" y="3987561"/>
                </a:cubicBezTo>
                <a:lnTo>
                  <a:pt x="9074956" y="3989174"/>
                </a:lnTo>
                <a:lnTo>
                  <a:pt x="9074930" y="3988683"/>
                </a:lnTo>
                <a:lnTo>
                  <a:pt x="9074431" y="3988716"/>
                </a:lnTo>
                <a:cubicBezTo>
                  <a:pt x="9073865" y="3984944"/>
                  <a:pt x="9073838" y="3981158"/>
                  <a:pt x="9073838" y="3977366"/>
                </a:cubicBezTo>
                <a:cubicBezTo>
                  <a:pt x="9073838" y="3971728"/>
                  <a:pt x="9073897" y="3966104"/>
                  <a:pt x="9075209" y="3960518"/>
                </a:cubicBezTo>
                <a:cubicBezTo>
                  <a:pt x="9075166" y="3929436"/>
                  <a:pt x="9077616" y="3898794"/>
                  <a:pt x="9082673" y="3868787"/>
                </a:cubicBezTo>
                <a:lnTo>
                  <a:pt x="9083213" y="3862150"/>
                </a:lnTo>
                <a:cubicBezTo>
                  <a:pt x="9083382" y="3862145"/>
                  <a:pt x="9083551" y="3862140"/>
                  <a:pt x="9083718" y="3862087"/>
                </a:cubicBezTo>
                <a:cubicBezTo>
                  <a:pt x="9133995" y="3511992"/>
                  <a:pt x="9415034" y="3233421"/>
                  <a:pt x="9773884" y="3174489"/>
                </a:cubicBezTo>
                <a:lnTo>
                  <a:pt x="9774001" y="3173350"/>
                </a:lnTo>
                <a:cubicBezTo>
                  <a:pt x="9779310" y="3172348"/>
                  <a:pt x="9784638" y="3171407"/>
                  <a:pt x="9790214" y="3171823"/>
                </a:cubicBezTo>
                <a:cubicBezTo>
                  <a:pt x="9821397" y="3166310"/>
                  <a:pt x="9853290" y="3163352"/>
                  <a:pt x="9885676" y="3162829"/>
                </a:cubicBezTo>
                <a:close/>
                <a:moveTo>
                  <a:pt x="8224400" y="3161219"/>
                </a:moveTo>
                <a:lnTo>
                  <a:pt x="8241488" y="3162829"/>
                </a:lnTo>
                <a:cubicBezTo>
                  <a:pt x="8273873" y="3163352"/>
                  <a:pt x="8305766" y="3166310"/>
                  <a:pt x="8336949" y="3171823"/>
                </a:cubicBezTo>
                <a:cubicBezTo>
                  <a:pt x="8342525" y="3171407"/>
                  <a:pt x="8347853" y="3172348"/>
                  <a:pt x="8353162" y="3173350"/>
                </a:cubicBezTo>
                <a:lnTo>
                  <a:pt x="8353279" y="3174489"/>
                </a:lnTo>
                <a:cubicBezTo>
                  <a:pt x="8712129" y="3233421"/>
                  <a:pt x="8993168" y="3511992"/>
                  <a:pt x="9043444" y="3862087"/>
                </a:cubicBezTo>
                <a:cubicBezTo>
                  <a:pt x="9043612" y="3862140"/>
                  <a:pt x="9043781" y="3862145"/>
                  <a:pt x="9043950" y="3862150"/>
                </a:cubicBezTo>
                <a:lnTo>
                  <a:pt x="9044490" y="3868787"/>
                </a:lnTo>
                <a:cubicBezTo>
                  <a:pt x="9049547" y="3898794"/>
                  <a:pt x="9051997" y="3929436"/>
                  <a:pt x="9051954" y="3960518"/>
                </a:cubicBezTo>
                <a:cubicBezTo>
                  <a:pt x="9053266" y="3966104"/>
                  <a:pt x="9053325" y="3971728"/>
                  <a:pt x="9053325" y="3977366"/>
                </a:cubicBezTo>
                <a:cubicBezTo>
                  <a:pt x="9053325" y="3981158"/>
                  <a:pt x="9053298" y="3984944"/>
                  <a:pt x="9052732" y="3988716"/>
                </a:cubicBezTo>
                <a:lnTo>
                  <a:pt x="9052233" y="3988683"/>
                </a:lnTo>
                <a:lnTo>
                  <a:pt x="9052207" y="3989174"/>
                </a:lnTo>
                <a:lnTo>
                  <a:pt x="9035089" y="3987561"/>
                </a:lnTo>
                <a:cubicBezTo>
                  <a:pt x="9002714" y="3987038"/>
                  <a:pt x="8970834" y="3984080"/>
                  <a:pt x="8939662" y="3978570"/>
                </a:cubicBezTo>
                <a:cubicBezTo>
                  <a:pt x="8934085" y="3978986"/>
                  <a:pt x="8928756" y="3978045"/>
                  <a:pt x="8923445" y="3977042"/>
                </a:cubicBezTo>
                <a:lnTo>
                  <a:pt x="8923329" y="3975903"/>
                </a:lnTo>
                <a:cubicBezTo>
                  <a:pt x="8564478" y="3916971"/>
                  <a:pt x="8283439" y="3638399"/>
                  <a:pt x="8233164" y="3288305"/>
                </a:cubicBezTo>
                <a:cubicBezTo>
                  <a:pt x="8232996" y="3288253"/>
                  <a:pt x="8232828" y="3288248"/>
                  <a:pt x="8232658" y="3288243"/>
                </a:cubicBezTo>
                <a:lnTo>
                  <a:pt x="8232120" y="3281619"/>
                </a:lnTo>
                <a:cubicBezTo>
                  <a:pt x="8227061" y="3251607"/>
                  <a:pt x="8224611" y="3220958"/>
                  <a:pt x="8224653" y="3189869"/>
                </a:cubicBezTo>
                <a:cubicBezTo>
                  <a:pt x="8223341" y="3184286"/>
                  <a:pt x="8223282" y="3178663"/>
                  <a:pt x="8223282" y="3173027"/>
                </a:cubicBezTo>
                <a:lnTo>
                  <a:pt x="8223876" y="3161677"/>
                </a:lnTo>
                <a:lnTo>
                  <a:pt x="8224374" y="3161709"/>
                </a:lnTo>
                <a:close/>
                <a:moveTo>
                  <a:pt x="8210612" y="3161219"/>
                </a:moveTo>
                <a:lnTo>
                  <a:pt x="8210638" y="3161709"/>
                </a:lnTo>
                <a:lnTo>
                  <a:pt x="8211136" y="3161677"/>
                </a:lnTo>
                <a:lnTo>
                  <a:pt x="8211730" y="3173027"/>
                </a:lnTo>
                <a:cubicBezTo>
                  <a:pt x="8211730" y="3178663"/>
                  <a:pt x="8211672" y="3184286"/>
                  <a:pt x="8210360" y="3189869"/>
                </a:cubicBezTo>
                <a:cubicBezTo>
                  <a:pt x="8210402" y="3220958"/>
                  <a:pt x="8207951" y="3251607"/>
                  <a:pt x="8202893" y="3281619"/>
                </a:cubicBezTo>
                <a:lnTo>
                  <a:pt x="8202354" y="3288243"/>
                </a:lnTo>
                <a:cubicBezTo>
                  <a:pt x="8202185" y="3288248"/>
                  <a:pt x="8202016" y="3288253"/>
                  <a:pt x="8201849" y="3288305"/>
                </a:cubicBezTo>
                <a:cubicBezTo>
                  <a:pt x="8151573" y="3638399"/>
                  <a:pt x="7870534" y="3916971"/>
                  <a:pt x="7511683" y="3975903"/>
                </a:cubicBezTo>
                <a:lnTo>
                  <a:pt x="7511567" y="3977042"/>
                </a:lnTo>
                <a:cubicBezTo>
                  <a:pt x="7506256" y="3978045"/>
                  <a:pt x="7500927" y="3978986"/>
                  <a:pt x="7495350" y="3978570"/>
                </a:cubicBezTo>
                <a:cubicBezTo>
                  <a:pt x="7464178" y="3984080"/>
                  <a:pt x="7432298" y="3987038"/>
                  <a:pt x="7399924" y="3987561"/>
                </a:cubicBezTo>
                <a:lnTo>
                  <a:pt x="7382805" y="3989174"/>
                </a:lnTo>
                <a:lnTo>
                  <a:pt x="7382779" y="3988683"/>
                </a:lnTo>
                <a:lnTo>
                  <a:pt x="7382280" y="3988716"/>
                </a:lnTo>
                <a:cubicBezTo>
                  <a:pt x="7381714" y="3984944"/>
                  <a:pt x="7381687" y="3981158"/>
                  <a:pt x="7381687" y="3977366"/>
                </a:cubicBezTo>
                <a:cubicBezTo>
                  <a:pt x="7381687" y="3971728"/>
                  <a:pt x="7381746" y="3966104"/>
                  <a:pt x="7383058" y="3960518"/>
                </a:cubicBezTo>
                <a:cubicBezTo>
                  <a:pt x="7383016" y="3929436"/>
                  <a:pt x="7385465" y="3898794"/>
                  <a:pt x="7390522" y="3868787"/>
                </a:cubicBezTo>
                <a:lnTo>
                  <a:pt x="7391062" y="3862150"/>
                </a:lnTo>
                <a:cubicBezTo>
                  <a:pt x="7391231" y="3862145"/>
                  <a:pt x="7391400" y="3862140"/>
                  <a:pt x="7391568" y="3862087"/>
                </a:cubicBezTo>
                <a:cubicBezTo>
                  <a:pt x="7441844" y="3511992"/>
                  <a:pt x="7722883" y="3233421"/>
                  <a:pt x="8081734" y="3174489"/>
                </a:cubicBezTo>
                <a:lnTo>
                  <a:pt x="8081851" y="3173350"/>
                </a:lnTo>
                <a:cubicBezTo>
                  <a:pt x="8087159" y="3172348"/>
                  <a:pt x="8092487" y="3171407"/>
                  <a:pt x="8098063" y="3171823"/>
                </a:cubicBezTo>
                <a:cubicBezTo>
                  <a:pt x="8129247" y="3166310"/>
                  <a:pt x="8161139" y="3163352"/>
                  <a:pt x="8193525" y="3162829"/>
                </a:cubicBezTo>
                <a:close/>
                <a:moveTo>
                  <a:pt x="6532249" y="3161219"/>
                </a:moveTo>
                <a:lnTo>
                  <a:pt x="6549337" y="3162829"/>
                </a:lnTo>
                <a:cubicBezTo>
                  <a:pt x="6581722" y="3163352"/>
                  <a:pt x="6613615" y="3166310"/>
                  <a:pt x="6644798" y="3171823"/>
                </a:cubicBezTo>
                <a:cubicBezTo>
                  <a:pt x="6650374" y="3171407"/>
                  <a:pt x="6655702" y="3172348"/>
                  <a:pt x="6661011" y="3173350"/>
                </a:cubicBezTo>
                <a:lnTo>
                  <a:pt x="6661128" y="3174489"/>
                </a:lnTo>
                <a:cubicBezTo>
                  <a:pt x="7019978" y="3233421"/>
                  <a:pt x="7301017" y="3511992"/>
                  <a:pt x="7351294" y="3862087"/>
                </a:cubicBezTo>
                <a:cubicBezTo>
                  <a:pt x="7351461" y="3862140"/>
                  <a:pt x="7351631" y="3862145"/>
                  <a:pt x="7351799" y="3862150"/>
                </a:cubicBezTo>
                <a:lnTo>
                  <a:pt x="7352340" y="3868787"/>
                </a:lnTo>
                <a:cubicBezTo>
                  <a:pt x="7357396" y="3898794"/>
                  <a:pt x="7359846" y="3929436"/>
                  <a:pt x="7359804" y="3960518"/>
                </a:cubicBezTo>
                <a:cubicBezTo>
                  <a:pt x="7361116" y="3966104"/>
                  <a:pt x="7361174" y="3971728"/>
                  <a:pt x="7361174" y="3977366"/>
                </a:cubicBezTo>
                <a:cubicBezTo>
                  <a:pt x="7361174" y="3981158"/>
                  <a:pt x="7361147" y="3984944"/>
                  <a:pt x="7360581" y="3988716"/>
                </a:cubicBezTo>
                <a:lnTo>
                  <a:pt x="7360082" y="3988683"/>
                </a:lnTo>
                <a:lnTo>
                  <a:pt x="7360056" y="3989174"/>
                </a:lnTo>
                <a:lnTo>
                  <a:pt x="7342938" y="3987561"/>
                </a:lnTo>
                <a:cubicBezTo>
                  <a:pt x="7310564" y="3987038"/>
                  <a:pt x="7278683" y="3984080"/>
                  <a:pt x="7247511" y="3978570"/>
                </a:cubicBezTo>
                <a:cubicBezTo>
                  <a:pt x="7241934" y="3978986"/>
                  <a:pt x="7236605" y="3978045"/>
                  <a:pt x="7231295" y="3977042"/>
                </a:cubicBezTo>
                <a:lnTo>
                  <a:pt x="7231179" y="3975903"/>
                </a:lnTo>
                <a:cubicBezTo>
                  <a:pt x="6872327" y="3916971"/>
                  <a:pt x="6591288" y="3638399"/>
                  <a:pt x="6541013" y="3288305"/>
                </a:cubicBezTo>
                <a:cubicBezTo>
                  <a:pt x="6540845" y="3288253"/>
                  <a:pt x="6540677" y="3288248"/>
                  <a:pt x="6540507" y="3288243"/>
                </a:cubicBezTo>
                <a:lnTo>
                  <a:pt x="6539969" y="3281619"/>
                </a:lnTo>
                <a:cubicBezTo>
                  <a:pt x="6534910" y="3251607"/>
                  <a:pt x="6532460" y="3220958"/>
                  <a:pt x="6532502" y="3189869"/>
                </a:cubicBezTo>
                <a:cubicBezTo>
                  <a:pt x="6531190" y="3184286"/>
                  <a:pt x="6531131" y="3178663"/>
                  <a:pt x="6531131" y="3173027"/>
                </a:cubicBezTo>
                <a:lnTo>
                  <a:pt x="6531725" y="3161677"/>
                </a:lnTo>
                <a:lnTo>
                  <a:pt x="6532223" y="3161709"/>
                </a:lnTo>
                <a:close/>
                <a:moveTo>
                  <a:pt x="6518461" y="3161219"/>
                </a:moveTo>
                <a:lnTo>
                  <a:pt x="6518487" y="3161709"/>
                </a:lnTo>
                <a:lnTo>
                  <a:pt x="6518985" y="3161677"/>
                </a:lnTo>
                <a:lnTo>
                  <a:pt x="6519579" y="3173027"/>
                </a:lnTo>
                <a:cubicBezTo>
                  <a:pt x="6519579" y="3178663"/>
                  <a:pt x="6519520" y="3184286"/>
                  <a:pt x="6518208" y="3189869"/>
                </a:cubicBezTo>
                <a:cubicBezTo>
                  <a:pt x="6518250" y="3220958"/>
                  <a:pt x="6515800" y="3251607"/>
                  <a:pt x="6510741" y="3281619"/>
                </a:cubicBezTo>
                <a:lnTo>
                  <a:pt x="6510203" y="3288243"/>
                </a:lnTo>
                <a:cubicBezTo>
                  <a:pt x="6510033" y="3288248"/>
                  <a:pt x="6509865" y="3288253"/>
                  <a:pt x="6509697" y="3288305"/>
                </a:cubicBezTo>
                <a:cubicBezTo>
                  <a:pt x="6459422" y="3638399"/>
                  <a:pt x="6178383" y="3916971"/>
                  <a:pt x="5819531" y="3975903"/>
                </a:cubicBezTo>
                <a:lnTo>
                  <a:pt x="5819415" y="3977042"/>
                </a:lnTo>
                <a:cubicBezTo>
                  <a:pt x="5814105" y="3978045"/>
                  <a:pt x="5808776" y="3978986"/>
                  <a:pt x="5803199" y="3978570"/>
                </a:cubicBezTo>
                <a:cubicBezTo>
                  <a:pt x="5772027" y="3984080"/>
                  <a:pt x="5740146" y="3987038"/>
                  <a:pt x="5707772" y="3987561"/>
                </a:cubicBezTo>
                <a:lnTo>
                  <a:pt x="5690654" y="3989174"/>
                </a:lnTo>
                <a:lnTo>
                  <a:pt x="5690628" y="3988683"/>
                </a:lnTo>
                <a:lnTo>
                  <a:pt x="5690129" y="3988716"/>
                </a:lnTo>
                <a:cubicBezTo>
                  <a:pt x="5689563" y="3984944"/>
                  <a:pt x="5689536" y="3981158"/>
                  <a:pt x="5689536" y="3977366"/>
                </a:cubicBezTo>
                <a:cubicBezTo>
                  <a:pt x="5689536" y="3971728"/>
                  <a:pt x="5689594" y="3966104"/>
                  <a:pt x="5690906" y="3960518"/>
                </a:cubicBezTo>
                <a:cubicBezTo>
                  <a:pt x="5690864" y="3929436"/>
                  <a:pt x="5693314" y="3898794"/>
                  <a:pt x="5698370" y="3868787"/>
                </a:cubicBezTo>
                <a:lnTo>
                  <a:pt x="5698911" y="3862150"/>
                </a:lnTo>
                <a:cubicBezTo>
                  <a:pt x="5699079" y="3862145"/>
                  <a:pt x="5699249" y="3862140"/>
                  <a:pt x="5699416" y="3862087"/>
                </a:cubicBezTo>
                <a:cubicBezTo>
                  <a:pt x="5749693" y="3511992"/>
                  <a:pt x="6030732" y="3233421"/>
                  <a:pt x="6389582" y="3174489"/>
                </a:cubicBezTo>
                <a:lnTo>
                  <a:pt x="6389699" y="3173350"/>
                </a:lnTo>
                <a:cubicBezTo>
                  <a:pt x="6395008" y="3172348"/>
                  <a:pt x="6400336" y="3171407"/>
                  <a:pt x="6405912" y="3171823"/>
                </a:cubicBezTo>
                <a:cubicBezTo>
                  <a:pt x="6437095" y="3166310"/>
                  <a:pt x="6468988" y="3163352"/>
                  <a:pt x="6501373" y="3162829"/>
                </a:cubicBezTo>
                <a:close/>
                <a:moveTo>
                  <a:pt x="4840098" y="3161219"/>
                </a:moveTo>
                <a:lnTo>
                  <a:pt x="4857185" y="3162829"/>
                </a:lnTo>
                <a:cubicBezTo>
                  <a:pt x="4889571" y="3163352"/>
                  <a:pt x="4921463" y="3166310"/>
                  <a:pt x="4952647" y="3171823"/>
                </a:cubicBezTo>
                <a:cubicBezTo>
                  <a:pt x="4958223" y="3171407"/>
                  <a:pt x="4963551" y="3172348"/>
                  <a:pt x="4968859" y="3173350"/>
                </a:cubicBezTo>
                <a:lnTo>
                  <a:pt x="4968976" y="3174489"/>
                </a:lnTo>
                <a:cubicBezTo>
                  <a:pt x="5327827" y="3233421"/>
                  <a:pt x="5608866" y="3511992"/>
                  <a:pt x="5659142" y="3862087"/>
                </a:cubicBezTo>
                <a:cubicBezTo>
                  <a:pt x="5659310" y="3862140"/>
                  <a:pt x="5659479" y="3862145"/>
                  <a:pt x="5659648" y="3862150"/>
                </a:cubicBezTo>
                <a:lnTo>
                  <a:pt x="5660188" y="3868787"/>
                </a:lnTo>
                <a:cubicBezTo>
                  <a:pt x="5665245" y="3898794"/>
                  <a:pt x="5667694" y="3929436"/>
                  <a:pt x="5667652" y="3960518"/>
                </a:cubicBezTo>
                <a:cubicBezTo>
                  <a:pt x="5668964" y="3966104"/>
                  <a:pt x="5669023" y="3971728"/>
                  <a:pt x="5669023" y="3977366"/>
                </a:cubicBezTo>
                <a:cubicBezTo>
                  <a:pt x="5669023" y="3981158"/>
                  <a:pt x="5668996" y="3984944"/>
                  <a:pt x="5668430" y="3988716"/>
                </a:cubicBezTo>
                <a:lnTo>
                  <a:pt x="5667931" y="3988683"/>
                </a:lnTo>
                <a:lnTo>
                  <a:pt x="5667905" y="3989174"/>
                </a:lnTo>
                <a:lnTo>
                  <a:pt x="5650786" y="3987561"/>
                </a:lnTo>
                <a:cubicBezTo>
                  <a:pt x="5618412" y="3987038"/>
                  <a:pt x="5586532" y="3984080"/>
                  <a:pt x="5555360" y="3978570"/>
                </a:cubicBezTo>
                <a:cubicBezTo>
                  <a:pt x="5549783" y="3978986"/>
                  <a:pt x="5544454" y="3978045"/>
                  <a:pt x="5539143" y="3977042"/>
                </a:cubicBezTo>
                <a:lnTo>
                  <a:pt x="5539027" y="3975903"/>
                </a:lnTo>
                <a:cubicBezTo>
                  <a:pt x="5180176" y="3916971"/>
                  <a:pt x="4899137" y="3638399"/>
                  <a:pt x="4848861" y="3288305"/>
                </a:cubicBezTo>
                <a:cubicBezTo>
                  <a:pt x="4848694" y="3288253"/>
                  <a:pt x="4848525" y="3288248"/>
                  <a:pt x="4848356" y="3288243"/>
                </a:cubicBezTo>
                <a:lnTo>
                  <a:pt x="4847817" y="3281619"/>
                </a:lnTo>
                <a:cubicBezTo>
                  <a:pt x="4842759" y="3251607"/>
                  <a:pt x="4840308" y="3220958"/>
                  <a:pt x="4840350" y="3189869"/>
                </a:cubicBezTo>
                <a:cubicBezTo>
                  <a:pt x="4839038" y="3184286"/>
                  <a:pt x="4838980" y="3178663"/>
                  <a:pt x="4838980" y="3173027"/>
                </a:cubicBezTo>
                <a:lnTo>
                  <a:pt x="4839574" y="3161677"/>
                </a:lnTo>
                <a:lnTo>
                  <a:pt x="4840072" y="3161709"/>
                </a:lnTo>
                <a:close/>
                <a:moveTo>
                  <a:pt x="4826310" y="3161219"/>
                </a:moveTo>
                <a:lnTo>
                  <a:pt x="4826336" y="3161709"/>
                </a:lnTo>
                <a:lnTo>
                  <a:pt x="4826834" y="3161677"/>
                </a:lnTo>
                <a:lnTo>
                  <a:pt x="4827428" y="3173027"/>
                </a:lnTo>
                <a:cubicBezTo>
                  <a:pt x="4827428" y="3178663"/>
                  <a:pt x="4827369" y="3184286"/>
                  <a:pt x="4826057" y="3189869"/>
                </a:cubicBezTo>
                <a:cubicBezTo>
                  <a:pt x="4826099" y="3220958"/>
                  <a:pt x="4823649" y="3251607"/>
                  <a:pt x="4818590" y="3281619"/>
                </a:cubicBezTo>
                <a:lnTo>
                  <a:pt x="4818052" y="3288243"/>
                </a:lnTo>
                <a:cubicBezTo>
                  <a:pt x="4817882" y="3288248"/>
                  <a:pt x="4817714" y="3288253"/>
                  <a:pt x="4817546" y="3288305"/>
                </a:cubicBezTo>
                <a:cubicBezTo>
                  <a:pt x="4767271" y="3638399"/>
                  <a:pt x="4486232" y="3916971"/>
                  <a:pt x="4127381" y="3975903"/>
                </a:cubicBezTo>
                <a:lnTo>
                  <a:pt x="4127264" y="3977042"/>
                </a:lnTo>
                <a:cubicBezTo>
                  <a:pt x="4121954" y="3978045"/>
                  <a:pt x="4116625" y="3978986"/>
                  <a:pt x="4111048" y="3978570"/>
                </a:cubicBezTo>
                <a:cubicBezTo>
                  <a:pt x="4079876" y="3984080"/>
                  <a:pt x="4047996" y="3987038"/>
                  <a:pt x="4015621" y="3987561"/>
                </a:cubicBezTo>
                <a:lnTo>
                  <a:pt x="3998503" y="3989174"/>
                </a:lnTo>
                <a:lnTo>
                  <a:pt x="3998477" y="3988683"/>
                </a:lnTo>
                <a:lnTo>
                  <a:pt x="3997978" y="3988716"/>
                </a:lnTo>
                <a:cubicBezTo>
                  <a:pt x="3997412" y="3984944"/>
                  <a:pt x="3997385" y="3981158"/>
                  <a:pt x="3997385" y="3977366"/>
                </a:cubicBezTo>
                <a:cubicBezTo>
                  <a:pt x="3997385" y="3971728"/>
                  <a:pt x="3997443" y="3966104"/>
                  <a:pt x="3998755" y="3960518"/>
                </a:cubicBezTo>
                <a:cubicBezTo>
                  <a:pt x="3998713" y="3929436"/>
                  <a:pt x="4001163" y="3898794"/>
                  <a:pt x="4006219" y="3868787"/>
                </a:cubicBezTo>
                <a:lnTo>
                  <a:pt x="4006760" y="3862150"/>
                </a:lnTo>
                <a:cubicBezTo>
                  <a:pt x="4006928" y="3862145"/>
                  <a:pt x="4007098" y="3862140"/>
                  <a:pt x="4007265" y="3862087"/>
                </a:cubicBezTo>
                <a:cubicBezTo>
                  <a:pt x="4057542" y="3511992"/>
                  <a:pt x="4338581" y="3233421"/>
                  <a:pt x="4697431" y="3174489"/>
                </a:cubicBezTo>
                <a:lnTo>
                  <a:pt x="4697548" y="3173350"/>
                </a:lnTo>
                <a:cubicBezTo>
                  <a:pt x="4702857" y="3172348"/>
                  <a:pt x="4708185" y="3171407"/>
                  <a:pt x="4713761" y="3171823"/>
                </a:cubicBezTo>
                <a:cubicBezTo>
                  <a:pt x="4744944" y="3166310"/>
                  <a:pt x="4776837" y="3163352"/>
                  <a:pt x="4809222" y="3162829"/>
                </a:cubicBezTo>
                <a:close/>
                <a:moveTo>
                  <a:pt x="3147947" y="3161219"/>
                </a:moveTo>
                <a:lnTo>
                  <a:pt x="3165034" y="3162829"/>
                </a:lnTo>
                <a:cubicBezTo>
                  <a:pt x="3197420" y="3163352"/>
                  <a:pt x="3229312" y="3166310"/>
                  <a:pt x="3260496" y="3171823"/>
                </a:cubicBezTo>
                <a:cubicBezTo>
                  <a:pt x="3266072" y="3171407"/>
                  <a:pt x="3271400" y="3172348"/>
                  <a:pt x="3276708" y="3173350"/>
                </a:cubicBezTo>
                <a:lnTo>
                  <a:pt x="3276826" y="3174489"/>
                </a:lnTo>
                <a:cubicBezTo>
                  <a:pt x="3635676" y="3233421"/>
                  <a:pt x="3916715" y="3511992"/>
                  <a:pt x="3966991" y="3862087"/>
                </a:cubicBezTo>
                <a:cubicBezTo>
                  <a:pt x="3967159" y="3862140"/>
                  <a:pt x="3967328" y="3862145"/>
                  <a:pt x="3967497" y="3862150"/>
                </a:cubicBezTo>
                <a:lnTo>
                  <a:pt x="3968037" y="3868787"/>
                </a:lnTo>
                <a:cubicBezTo>
                  <a:pt x="3973094" y="3898794"/>
                  <a:pt x="3975543" y="3929436"/>
                  <a:pt x="3975501" y="3960518"/>
                </a:cubicBezTo>
                <a:cubicBezTo>
                  <a:pt x="3976813" y="3966104"/>
                  <a:pt x="3976872" y="3971728"/>
                  <a:pt x="3976872" y="3977366"/>
                </a:cubicBezTo>
                <a:cubicBezTo>
                  <a:pt x="3976872" y="3981158"/>
                  <a:pt x="3976845" y="3984944"/>
                  <a:pt x="3976279" y="3988716"/>
                </a:cubicBezTo>
                <a:lnTo>
                  <a:pt x="3975780" y="3988683"/>
                </a:lnTo>
                <a:lnTo>
                  <a:pt x="3975754" y="3989174"/>
                </a:lnTo>
                <a:lnTo>
                  <a:pt x="3958635" y="3987561"/>
                </a:lnTo>
                <a:cubicBezTo>
                  <a:pt x="3926261" y="3987038"/>
                  <a:pt x="3894381" y="3984080"/>
                  <a:pt x="3863209" y="3978570"/>
                </a:cubicBezTo>
                <a:cubicBezTo>
                  <a:pt x="3857632" y="3978986"/>
                  <a:pt x="3852303" y="3978045"/>
                  <a:pt x="3846992" y="3977042"/>
                </a:cubicBezTo>
                <a:lnTo>
                  <a:pt x="3846876" y="3975903"/>
                </a:lnTo>
                <a:cubicBezTo>
                  <a:pt x="3488025" y="3916971"/>
                  <a:pt x="3206986" y="3638399"/>
                  <a:pt x="3156710" y="3288305"/>
                </a:cubicBezTo>
                <a:cubicBezTo>
                  <a:pt x="3156543" y="3288253"/>
                  <a:pt x="3156374" y="3288248"/>
                  <a:pt x="3156205" y="3288243"/>
                </a:cubicBezTo>
                <a:lnTo>
                  <a:pt x="3155667" y="3281619"/>
                </a:lnTo>
                <a:cubicBezTo>
                  <a:pt x="3150608" y="3251607"/>
                  <a:pt x="3148157" y="3220958"/>
                  <a:pt x="3148199" y="3189869"/>
                </a:cubicBezTo>
                <a:cubicBezTo>
                  <a:pt x="3146887" y="3184286"/>
                  <a:pt x="3146829" y="3178663"/>
                  <a:pt x="3146829" y="3173027"/>
                </a:cubicBezTo>
                <a:lnTo>
                  <a:pt x="3147423" y="3161677"/>
                </a:lnTo>
                <a:lnTo>
                  <a:pt x="3147921" y="3161709"/>
                </a:lnTo>
                <a:close/>
                <a:moveTo>
                  <a:pt x="3134159" y="3161219"/>
                </a:moveTo>
                <a:lnTo>
                  <a:pt x="3134185" y="3161709"/>
                </a:lnTo>
                <a:lnTo>
                  <a:pt x="3134683" y="3161677"/>
                </a:lnTo>
                <a:lnTo>
                  <a:pt x="3135277" y="3173027"/>
                </a:lnTo>
                <a:cubicBezTo>
                  <a:pt x="3135277" y="3178663"/>
                  <a:pt x="3135218" y="3184286"/>
                  <a:pt x="3133906" y="3189869"/>
                </a:cubicBezTo>
                <a:cubicBezTo>
                  <a:pt x="3133948" y="3220958"/>
                  <a:pt x="3131498" y="3251607"/>
                  <a:pt x="3126439" y="3281619"/>
                </a:cubicBezTo>
                <a:lnTo>
                  <a:pt x="3125901" y="3288243"/>
                </a:lnTo>
                <a:cubicBezTo>
                  <a:pt x="3125731" y="3288248"/>
                  <a:pt x="3125563" y="3288253"/>
                  <a:pt x="3125395" y="3288305"/>
                </a:cubicBezTo>
                <a:cubicBezTo>
                  <a:pt x="3075120" y="3638399"/>
                  <a:pt x="2794081" y="3916971"/>
                  <a:pt x="2435230" y="3975903"/>
                </a:cubicBezTo>
                <a:lnTo>
                  <a:pt x="2435113" y="3977042"/>
                </a:lnTo>
                <a:cubicBezTo>
                  <a:pt x="2429803" y="3978045"/>
                  <a:pt x="2424474" y="3978986"/>
                  <a:pt x="2418897" y="3978570"/>
                </a:cubicBezTo>
                <a:cubicBezTo>
                  <a:pt x="2387725" y="3984080"/>
                  <a:pt x="2355845" y="3987038"/>
                  <a:pt x="2323470" y="3987561"/>
                </a:cubicBezTo>
                <a:lnTo>
                  <a:pt x="2306352" y="3989174"/>
                </a:lnTo>
                <a:lnTo>
                  <a:pt x="2306326" y="3988683"/>
                </a:lnTo>
                <a:lnTo>
                  <a:pt x="2305827" y="3988716"/>
                </a:lnTo>
                <a:cubicBezTo>
                  <a:pt x="2305261" y="3984944"/>
                  <a:pt x="2305234" y="3981158"/>
                  <a:pt x="2305234" y="3977366"/>
                </a:cubicBezTo>
                <a:cubicBezTo>
                  <a:pt x="2305234" y="3971728"/>
                  <a:pt x="2305292" y="3966104"/>
                  <a:pt x="2306604" y="3960518"/>
                </a:cubicBezTo>
                <a:cubicBezTo>
                  <a:pt x="2306562" y="3929436"/>
                  <a:pt x="2309012" y="3898794"/>
                  <a:pt x="2314068" y="3868787"/>
                </a:cubicBezTo>
                <a:lnTo>
                  <a:pt x="2314609" y="3862150"/>
                </a:lnTo>
                <a:cubicBezTo>
                  <a:pt x="2314777" y="3862145"/>
                  <a:pt x="2314947" y="3862140"/>
                  <a:pt x="2315114" y="3862087"/>
                </a:cubicBezTo>
                <a:cubicBezTo>
                  <a:pt x="2365391" y="3511992"/>
                  <a:pt x="2646430" y="3233421"/>
                  <a:pt x="3005280" y="3174489"/>
                </a:cubicBezTo>
                <a:lnTo>
                  <a:pt x="3005397" y="3173350"/>
                </a:lnTo>
                <a:cubicBezTo>
                  <a:pt x="3010706" y="3172348"/>
                  <a:pt x="3016034" y="3171407"/>
                  <a:pt x="3021610" y="3171823"/>
                </a:cubicBezTo>
                <a:cubicBezTo>
                  <a:pt x="3052793" y="3166310"/>
                  <a:pt x="3084686" y="3163352"/>
                  <a:pt x="3117071" y="3162829"/>
                </a:cubicBezTo>
                <a:close/>
                <a:moveTo>
                  <a:pt x="1455796" y="3161219"/>
                </a:moveTo>
                <a:lnTo>
                  <a:pt x="1472883" y="3162829"/>
                </a:lnTo>
                <a:cubicBezTo>
                  <a:pt x="1505269" y="3163352"/>
                  <a:pt x="1537161" y="3166310"/>
                  <a:pt x="1568345" y="3171823"/>
                </a:cubicBezTo>
                <a:cubicBezTo>
                  <a:pt x="1573921" y="3171407"/>
                  <a:pt x="1579249" y="3172348"/>
                  <a:pt x="1584557" y="3173350"/>
                </a:cubicBezTo>
                <a:lnTo>
                  <a:pt x="1584675" y="3174489"/>
                </a:lnTo>
                <a:cubicBezTo>
                  <a:pt x="1943525" y="3233421"/>
                  <a:pt x="2224564" y="3511992"/>
                  <a:pt x="2274840" y="3862087"/>
                </a:cubicBezTo>
                <a:cubicBezTo>
                  <a:pt x="2275008" y="3862140"/>
                  <a:pt x="2275177" y="3862145"/>
                  <a:pt x="2275346" y="3862150"/>
                </a:cubicBezTo>
                <a:lnTo>
                  <a:pt x="2275886" y="3868787"/>
                </a:lnTo>
                <a:cubicBezTo>
                  <a:pt x="2280943" y="3898794"/>
                  <a:pt x="2283392" y="3929436"/>
                  <a:pt x="2283350" y="3960518"/>
                </a:cubicBezTo>
                <a:cubicBezTo>
                  <a:pt x="2284662" y="3966104"/>
                  <a:pt x="2284721" y="3971728"/>
                  <a:pt x="2284721" y="3977366"/>
                </a:cubicBezTo>
                <a:cubicBezTo>
                  <a:pt x="2284721" y="3981158"/>
                  <a:pt x="2284694" y="3984944"/>
                  <a:pt x="2284128" y="3988716"/>
                </a:cubicBezTo>
                <a:lnTo>
                  <a:pt x="2283629" y="3988683"/>
                </a:lnTo>
                <a:lnTo>
                  <a:pt x="2283603" y="3989174"/>
                </a:lnTo>
                <a:lnTo>
                  <a:pt x="2266484" y="3987561"/>
                </a:lnTo>
                <a:cubicBezTo>
                  <a:pt x="2234110" y="3987038"/>
                  <a:pt x="2202230" y="3984080"/>
                  <a:pt x="2171058" y="3978570"/>
                </a:cubicBezTo>
                <a:cubicBezTo>
                  <a:pt x="2165481" y="3978986"/>
                  <a:pt x="2160152" y="3978045"/>
                  <a:pt x="2154841" y="3977042"/>
                </a:cubicBezTo>
                <a:lnTo>
                  <a:pt x="2154725" y="3975903"/>
                </a:lnTo>
                <a:cubicBezTo>
                  <a:pt x="1795874" y="3916971"/>
                  <a:pt x="1514835" y="3638399"/>
                  <a:pt x="1464559" y="3288305"/>
                </a:cubicBezTo>
                <a:cubicBezTo>
                  <a:pt x="1464392" y="3288253"/>
                  <a:pt x="1464223" y="3288248"/>
                  <a:pt x="1464054" y="3288243"/>
                </a:cubicBezTo>
                <a:lnTo>
                  <a:pt x="1463515" y="3281619"/>
                </a:lnTo>
                <a:cubicBezTo>
                  <a:pt x="1458457" y="3251607"/>
                  <a:pt x="1456006" y="3220958"/>
                  <a:pt x="1456048" y="3189869"/>
                </a:cubicBezTo>
                <a:cubicBezTo>
                  <a:pt x="1454736" y="3184286"/>
                  <a:pt x="1454678" y="3178663"/>
                  <a:pt x="1454678" y="3173027"/>
                </a:cubicBezTo>
                <a:lnTo>
                  <a:pt x="1455272" y="3161677"/>
                </a:lnTo>
                <a:lnTo>
                  <a:pt x="1455770" y="3161709"/>
                </a:lnTo>
                <a:close/>
                <a:moveTo>
                  <a:pt x="1442008" y="3161219"/>
                </a:moveTo>
                <a:lnTo>
                  <a:pt x="1442034" y="3161709"/>
                </a:lnTo>
                <a:lnTo>
                  <a:pt x="1442532" y="3161677"/>
                </a:lnTo>
                <a:lnTo>
                  <a:pt x="1443126" y="3173027"/>
                </a:lnTo>
                <a:cubicBezTo>
                  <a:pt x="1443126" y="3178663"/>
                  <a:pt x="1443067" y="3184286"/>
                  <a:pt x="1441755" y="3189869"/>
                </a:cubicBezTo>
                <a:cubicBezTo>
                  <a:pt x="1441797" y="3220958"/>
                  <a:pt x="1439347" y="3251607"/>
                  <a:pt x="1434288" y="3281619"/>
                </a:cubicBezTo>
                <a:lnTo>
                  <a:pt x="1433750" y="3288243"/>
                </a:lnTo>
                <a:cubicBezTo>
                  <a:pt x="1433580" y="3288248"/>
                  <a:pt x="1433412" y="3288253"/>
                  <a:pt x="1433244" y="3288305"/>
                </a:cubicBezTo>
                <a:cubicBezTo>
                  <a:pt x="1382969" y="3638399"/>
                  <a:pt x="1101930" y="3916971"/>
                  <a:pt x="743079" y="3975903"/>
                </a:cubicBezTo>
                <a:lnTo>
                  <a:pt x="742962" y="3977042"/>
                </a:lnTo>
                <a:cubicBezTo>
                  <a:pt x="737652" y="3978045"/>
                  <a:pt x="732323" y="3978986"/>
                  <a:pt x="726746" y="3978570"/>
                </a:cubicBezTo>
                <a:cubicBezTo>
                  <a:pt x="695574" y="3984080"/>
                  <a:pt x="663693" y="3987038"/>
                  <a:pt x="631319" y="3987561"/>
                </a:cubicBezTo>
                <a:lnTo>
                  <a:pt x="614201" y="3989174"/>
                </a:lnTo>
                <a:lnTo>
                  <a:pt x="614175" y="3988683"/>
                </a:lnTo>
                <a:lnTo>
                  <a:pt x="613676" y="3988716"/>
                </a:lnTo>
                <a:cubicBezTo>
                  <a:pt x="613110" y="3984944"/>
                  <a:pt x="613083" y="3981158"/>
                  <a:pt x="613083" y="3977366"/>
                </a:cubicBezTo>
                <a:cubicBezTo>
                  <a:pt x="613083" y="3971728"/>
                  <a:pt x="613141" y="3966104"/>
                  <a:pt x="614453" y="3960518"/>
                </a:cubicBezTo>
                <a:cubicBezTo>
                  <a:pt x="614411" y="3929436"/>
                  <a:pt x="616861" y="3898794"/>
                  <a:pt x="621917" y="3868787"/>
                </a:cubicBezTo>
                <a:lnTo>
                  <a:pt x="622458" y="3862150"/>
                </a:lnTo>
                <a:cubicBezTo>
                  <a:pt x="622626" y="3862145"/>
                  <a:pt x="622796" y="3862140"/>
                  <a:pt x="622963" y="3862087"/>
                </a:cubicBezTo>
                <a:cubicBezTo>
                  <a:pt x="673240" y="3511992"/>
                  <a:pt x="954279" y="3233421"/>
                  <a:pt x="1313129" y="3174489"/>
                </a:cubicBezTo>
                <a:lnTo>
                  <a:pt x="1313246" y="3173350"/>
                </a:lnTo>
                <a:cubicBezTo>
                  <a:pt x="1318555" y="3172348"/>
                  <a:pt x="1323883" y="3171407"/>
                  <a:pt x="1329459" y="3171823"/>
                </a:cubicBezTo>
                <a:cubicBezTo>
                  <a:pt x="1360642" y="3166310"/>
                  <a:pt x="1392535" y="3163352"/>
                  <a:pt x="1424920" y="3162829"/>
                </a:cubicBezTo>
                <a:close/>
                <a:moveTo>
                  <a:pt x="10909360" y="2447425"/>
                </a:moveTo>
                <a:cubicBezTo>
                  <a:pt x="10962636" y="2718331"/>
                  <a:pt x="11177479" y="2933128"/>
                  <a:pt x="11452669" y="2992271"/>
                </a:cubicBezTo>
                <a:cubicBezTo>
                  <a:pt x="11399394" y="2721365"/>
                  <a:pt x="11184550" y="2506568"/>
                  <a:pt x="10909360" y="2447425"/>
                </a:cubicBezTo>
                <a:close/>
                <a:moveTo>
                  <a:pt x="10602109" y="2447425"/>
                </a:moveTo>
                <a:cubicBezTo>
                  <a:pt x="10326919" y="2506568"/>
                  <a:pt x="10112075" y="2721365"/>
                  <a:pt x="10058800" y="2992271"/>
                </a:cubicBezTo>
                <a:cubicBezTo>
                  <a:pt x="10333990" y="2933128"/>
                  <a:pt x="10548833" y="2718331"/>
                  <a:pt x="10602109" y="2447425"/>
                </a:cubicBezTo>
                <a:close/>
                <a:moveTo>
                  <a:pt x="9217207" y="2447425"/>
                </a:moveTo>
                <a:cubicBezTo>
                  <a:pt x="9270483" y="2718331"/>
                  <a:pt x="9485326" y="2933128"/>
                  <a:pt x="9760516" y="2992271"/>
                </a:cubicBezTo>
                <a:cubicBezTo>
                  <a:pt x="9707241" y="2721365"/>
                  <a:pt x="9492397" y="2506568"/>
                  <a:pt x="9217207" y="2447425"/>
                </a:cubicBezTo>
                <a:close/>
                <a:moveTo>
                  <a:pt x="8909958" y="2447425"/>
                </a:moveTo>
                <a:cubicBezTo>
                  <a:pt x="8634768" y="2506568"/>
                  <a:pt x="8419924" y="2721365"/>
                  <a:pt x="8366649" y="2992271"/>
                </a:cubicBezTo>
                <a:cubicBezTo>
                  <a:pt x="8641839" y="2933128"/>
                  <a:pt x="8856682" y="2718331"/>
                  <a:pt x="8909958" y="2447425"/>
                </a:cubicBezTo>
                <a:close/>
                <a:moveTo>
                  <a:pt x="7525056" y="2447425"/>
                </a:moveTo>
                <a:cubicBezTo>
                  <a:pt x="7578332" y="2718331"/>
                  <a:pt x="7793175" y="2933128"/>
                  <a:pt x="8068365" y="2992271"/>
                </a:cubicBezTo>
                <a:cubicBezTo>
                  <a:pt x="8015090" y="2721365"/>
                  <a:pt x="7800246" y="2506568"/>
                  <a:pt x="7525056" y="2447425"/>
                </a:cubicBezTo>
                <a:close/>
                <a:moveTo>
                  <a:pt x="7217807" y="2447425"/>
                </a:moveTo>
                <a:cubicBezTo>
                  <a:pt x="6942617" y="2506568"/>
                  <a:pt x="6727773" y="2721365"/>
                  <a:pt x="6674498" y="2992271"/>
                </a:cubicBezTo>
                <a:cubicBezTo>
                  <a:pt x="6949688" y="2933128"/>
                  <a:pt x="7164531" y="2718331"/>
                  <a:pt x="7217807" y="2447425"/>
                </a:cubicBezTo>
                <a:close/>
                <a:moveTo>
                  <a:pt x="5832905" y="2447425"/>
                </a:moveTo>
                <a:cubicBezTo>
                  <a:pt x="5886181" y="2718331"/>
                  <a:pt x="6101024" y="2933128"/>
                  <a:pt x="6376214" y="2992271"/>
                </a:cubicBezTo>
                <a:cubicBezTo>
                  <a:pt x="6322939" y="2721365"/>
                  <a:pt x="6108095" y="2506568"/>
                  <a:pt x="5832905" y="2447425"/>
                </a:cubicBezTo>
                <a:close/>
                <a:moveTo>
                  <a:pt x="5525656" y="2447425"/>
                </a:moveTo>
                <a:cubicBezTo>
                  <a:pt x="5250466" y="2506568"/>
                  <a:pt x="5035622" y="2721365"/>
                  <a:pt x="4982347" y="2992271"/>
                </a:cubicBezTo>
                <a:cubicBezTo>
                  <a:pt x="5257537" y="2933128"/>
                  <a:pt x="5472380" y="2718331"/>
                  <a:pt x="5525656" y="2447425"/>
                </a:cubicBezTo>
                <a:close/>
                <a:moveTo>
                  <a:pt x="4140754" y="2447425"/>
                </a:moveTo>
                <a:cubicBezTo>
                  <a:pt x="4194030" y="2718331"/>
                  <a:pt x="4408873" y="2933128"/>
                  <a:pt x="4684063" y="2992271"/>
                </a:cubicBezTo>
                <a:cubicBezTo>
                  <a:pt x="4630788" y="2721365"/>
                  <a:pt x="4415944" y="2506568"/>
                  <a:pt x="4140754" y="2447425"/>
                </a:cubicBezTo>
                <a:close/>
                <a:moveTo>
                  <a:pt x="3833505" y="2447425"/>
                </a:moveTo>
                <a:cubicBezTo>
                  <a:pt x="3558315" y="2506568"/>
                  <a:pt x="3343471" y="2721365"/>
                  <a:pt x="3290196" y="2992271"/>
                </a:cubicBezTo>
                <a:cubicBezTo>
                  <a:pt x="3565386" y="2933128"/>
                  <a:pt x="3780229" y="2718331"/>
                  <a:pt x="3833505" y="2447425"/>
                </a:cubicBezTo>
                <a:close/>
                <a:moveTo>
                  <a:pt x="2448603" y="2447425"/>
                </a:moveTo>
                <a:cubicBezTo>
                  <a:pt x="2501879" y="2718331"/>
                  <a:pt x="2716722" y="2933128"/>
                  <a:pt x="2991912" y="2992271"/>
                </a:cubicBezTo>
                <a:cubicBezTo>
                  <a:pt x="2938637" y="2721365"/>
                  <a:pt x="2723793" y="2506568"/>
                  <a:pt x="2448603" y="2447425"/>
                </a:cubicBezTo>
                <a:close/>
                <a:moveTo>
                  <a:pt x="2141354" y="2447425"/>
                </a:moveTo>
                <a:cubicBezTo>
                  <a:pt x="1866164" y="2506568"/>
                  <a:pt x="1651320" y="2721365"/>
                  <a:pt x="1598045" y="2992271"/>
                </a:cubicBezTo>
                <a:cubicBezTo>
                  <a:pt x="1873235" y="2933128"/>
                  <a:pt x="2088078" y="2718331"/>
                  <a:pt x="2141354" y="2447425"/>
                </a:cubicBezTo>
                <a:close/>
                <a:moveTo>
                  <a:pt x="756452" y="2447425"/>
                </a:moveTo>
                <a:cubicBezTo>
                  <a:pt x="809728" y="2718331"/>
                  <a:pt x="1024571" y="2933128"/>
                  <a:pt x="1299761" y="2992271"/>
                </a:cubicBezTo>
                <a:cubicBezTo>
                  <a:pt x="1246486" y="2721365"/>
                  <a:pt x="1031642" y="2506568"/>
                  <a:pt x="756452" y="2447425"/>
                </a:cubicBezTo>
                <a:close/>
                <a:moveTo>
                  <a:pt x="12192000" y="2344615"/>
                </a:moveTo>
                <a:lnTo>
                  <a:pt x="12192000" y="2477663"/>
                </a:lnTo>
                <a:cubicBezTo>
                  <a:pt x="11966807" y="2562375"/>
                  <a:pt x="11797421" y="2755980"/>
                  <a:pt x="11750953" y="2992271"/>
                </a:cubicBezTo>
                <a:cubicBezTo>
                  <a:pt x="11935988" y="2952504"/>
                  <a:pt x="12093739" y="2842365"/>
                  <a:pt x="12192000" y="2691161"/>
                </a:cubicBezTo>
                <a:lnTo>
                  <a:pt x="12192000" y="2892735"/>
                </a:lnTo>
                <a:cubicBezTo>
                  <a:pt x="12071770" y="3011736"/>
                  <a:pt x="11914089" y="3094511"/>
                  <a:pt x="11737582" y="3123727"/>
                </a:cubicBezTo>
                <a:lnTo>
                  <a:pt x="11737466" y="3124875"/>
                </a:lnTo>
                <a:cubicBezTo>
                  <a:pt x="11732155" y="3125886"/>
                  <a:pt x="11726826" y="3126834"/>
                  <a:pt x="11721249" y="3126415"/>
                </a:cubicBezTo>
                <a:cubicBezTo>
                  <a:pt x="11690077" y="3131969"/>
                  <a:pt x="11658197" y="3134950"/>
                  <a:pt x="11625822" y="3135477"/>
                </a:cubicBezTo>
                <a:lnTo>
                  <a:pt x="11608704" y="3137103"/>
                </a:lnTo>
                <a:lnTo>
                  <a:pt x="11608678" y="3136608"/>
                </a:lnTo>
                <a:lnTo>
                  <a:pt x="11608179" y="3136641"/>
                </a:lnTo>
                <a:cubicBezTo>
                  <a:pt x="11607613" y="3132839"/>
                  <a:pt x="11607586" y="3129023"/>
                  <a:pt x="11607586" y="3125201"/>
                </a:cubicBezTo>
                <a:cubicBezTo>
                  <a:pt x="11607586" y="3119519"/>
                  <a:pt x="11607645" y="3113850"/>
                  <a:pt x="11608957" y="3108220"/>
                </a:cubicBezTo>
                <a:cubicBezTo>
                  <a:pt x="11608914" y="3076892"/>
                  <a:pt x="11611364" y="3046007"/>
                  <a:pt x="11616421" y="3015763"/>
                </a:cubicBezTo>
                <a:lnTo>
                  <a:pt x="11616961" y="3009073"/>
                </a:lnTo>
                <a:cubicBezTo>
                  <a:pt x="11617130" y="3009068"/>
                  <a:pt x="11617299" y="3009063"/>
                  <a:pt x="11617466" y="3009010"/>
                </a:cubicBezTo>
                <a:cubicBezTo>
                  <a:pt x="11662185" y="2695154"/>
                  <a:pt x="11889463" y="2438329"/>
                  <a:pt x="12192000" y="2344615"/>
                </a:cubicBezTo>
                <a:close/>
                <a:moveTo>
                  <a:pt x="10767111" y="2302594"/>
                </a:moveTo>
                <a:lnTo>
                  <a:pt x="10784198" y="2304217"/>
                </a:lnTo>
                <a:cubicBezTo>
                  <a:pt x="10816584" y="2304744"/>
                  <a:pt x="10848477" y="2307725"/>
                  <a:pt x="10879660" y="2313282"/>
                </a:cubicBezTo>
                <a:cubicBezTo>
                  <a:pt x="10885236" y="2312863"/>
                  <a:pt x="10890564" y="2313811"/>
                  <a:pt x="10895873" y="2314821"/>
                </a:cubicBezTo>
                <a:lnTo>
                  <a:pt x="10895990" y="2315969"/>
                </a:lnTo>
                <a:cubicBezTo>
                  <a:pt x="11254840" y="2375367"/>
                  <a:pt x="11535879" y="2656144"/>
                  <a:pt x="11586156" y="3009010"/>
                </a:cubicBezTo>
                <a:cubicBezTo>
                  <a:pt x="11586323" y="3009063"/>
                  <a:pt x="11586492" y="3009068"/>
                  <a:pt x="11586661" y="3009073"/>
                </a:cubicBezTo>
                <a:lnTo>
                  <a:pt x="11587201" y="3015763"/>
                </a:lnTo>
                <a:cubicBezTo>
                  <a:pt x="11592258" y="3046007"/>
                  <a:pt x="11594708" y="3076892"/>
                  <a:pt x="11594665" y="3108220"/>
                </a:cubicBezTo>
                <a:cubicBezTo>
                  <a:pt x="11595977" y="3113850"/>
                  <a:pt x="11596036" y="3119519"/>
                  <a:pt x="11596036" y="3125201"/>
                </a:cubicBezTo>
                <a:cubicBezTo>
                  <a:pt x="11596036" y="3129023"/>
                  <a:pt x="11596009" y="3132839"/>
                  <a:pt x="11595443" y="3136641"/>
                </a:cubicBezTo>
                <a:lnTo>
                  <a:pt x="11594944" y="3136608"/>
                </a:lnTo>
                <a:lnTo>
                  <a:pt x="11594918" y="3137103"/>
                </a:lnTo>
                <a:lnTo>
                  <a:pt x="11577800" y="3135477"/>
                </a:lnTo>
                <a:cubicBezTo>
                  <a:pt x="11545425" y="3134950"/>
                  <a:pt x="11513545" y="3131969"/>
                  <a:pt x="11482373" y="3126415"/>
                </a:cubicBezTo>
                <a:cubicBezTo>
                  <a:pt x="11476796" y="3126834"/>
                  <a:pt x="11471467" y="3125886"/>
                  <a:pt x="11466156" y="3124875"/>
                </a:cubicBezTo>
                <a:lnTo>
                  <a:pt x="11466040" y="3123727"/>
                </a:lnTo>
                <a:cubicBezTo>
                  <a:pt x="11107189" y="3064328"/>
                  <a:pt x="10826150" y="2783551"/>
                  <a:pt x="10775875" y="2430686"/>
                </a:cubicBezTo>
                <a:cubicBezTo>
                  <a:pt x="10775707" y="2430633"/>
                  <a:pt x="10775539" y="2430628"/>
                  <a:pt x="10775369" y="2430623"/>
                </a:cubicBezTo>
                <a:lnTo>
                  <a:pt x="10774831" y="2423947"/>
                </a:lnTo>
                <a:cubicBezTo>
                  <a:pt x="10769772" y="2393697"/>
                  <a:pt x="10767321" y="2362806"/>
                  <a:pt x="10767364" y="2331471"/>
                </a:cubicBezTo>
                <a:cubicBezTo>
                  <a:pt x="10766052" y="2325843"/>
                  <a:pt x="10765993" y="2320176"/>
                  <a:pt x="10765993" y="2314495"/>
                </a:cubicBezTo>
                <a:lnTo>
                  <a:pt x="10766587" y="2303055"/>
                </a:lnTo>
                <a:lnTo>
                  <a:pt x="10767085" y="2303088"/>
                </a:lnTo>
                <a:close/>
                <a:moveTo>
                  <a:pt x="10744358" y="2302594"/>
                </a:moveTo>
                <a:lnTo>
                  <a:pt x="10744384" y="2303088"/>
                </a:lnTo>
                <a:lnTo>
                  <a:pt x="10744882" y="2303055"/>
                </a:lnTo>
                <a:lnTo>
                  <a:pt x="10745476" y="2314495"/>
                </a:lnTo>
                <a:cubicBezTo>
                  <a:pt x="10745476" y="2320176"/>
                  <a:pt x="10745417" y="2325843"/>
                  <a:pt x="10744105" y="2331471"/>
                </a:cubicBezTo>
                <a:cubicBezTo>
                  <a:pt x="10744148" y="2362806"/>
                  <a:pt x="10741697" y="2393697"/>
                  <a:pt x="10736638" y="2423947"/>
                </a:cubicBezTo>
                <a:lnTo>
                  <a:pt x="10736100" y="2430623"/>
                </a:lnTo>
                <a:cubicBezTo>
                  <a:pt x="10735930" y="2430628"/>
                  <a:pt x="10735762" y="2430633"/>
                  <a:pt x="10735594" y="2430686"/>
                </a:cubicBezTo>
                <a:cubicBezTo>
                  <a:pt x="10685319" y="2783551"/>
                  <a:pt x="10404280" y="3064328"/>
                  <a:pt x="10045429" y="3123727"/>
                </a:cubicBezTo>
                <a:lnTo>
                  <a:pt x="10045313" y="3124875"/>
                </a:lnTo>
                <a:cubicBezTo>
                  <a:pt x="10040002" y="3125886"/>
                  <a:pt x="10034673" y="3126834"/>
                  <a:pt x="10029096" y="3126415"/>
                </a:cubicBezTo>
                <a:cubicBezTo>
                  <a:pt x="9997924" y="3131969"/>
                  <a:pt x="9966044" y="3134950"/>
                  <a:pt x="9933669" y="3135477"/>
                </a:cubicBezTo>
                <a:lnTo>
                  <a:pt x="9916551" y="3137103"/>
                </a:lnTo>
                <a:lnTo>
                  <a:pt x="9916525" y="3136608"/>
                </a:lnTo>
                <a:lnTo>
                  <a:pt x="9916026" y="3136641"/>
                </a:lnTo>
                <a:cubicBezTo>
                  <a:pt x="9915460" y="3132839"/>
                  <a:pt x="9915433" y="3129023"/>
                  <a:pt x="9915433" y="3125201"/>
                </a:cubicBezTo>
                <a:cubicBezTo>
                  <a:pt x="9915433" y="3119519"/>
                  <a:pt x="9915492" y="3113850"/>
                  <a:pt x="9916804" y="3108220"/>
                </a:cubicBezTo>
                <a:cubicBezTo>
                  <a:pt x="9916761" y="3076892"/>
                  <a:pt x="9919211" y="3046007"/>
                  <a:pt x="9924268" y="3015763"/>
                </a:cubicBezTo>
                <a:lnTo>
                  <a:pt x="9924808" y="3009073"/>
                </a:lnTo>
                <a:cubicBezTo>
                  <a:pt x="9924977" y="3009068"/>
                  <a:pt x="9925146" y="3009063"/>
                  <a:pt x="9925314" y="3009010"/>
                </a:cubicBezTo>
                <a:cubicBezTo>
                  <a:pt x="9975590" y="2656144"/>
                  <a:pt x="10256629" y="2375367"/>
                  <a:pt x="10615479" y="2315969"/>
                </a:cubicBezTo>
                <a:lnTo>
                  <a:pt x="10615596" y="2314821"/>
                </a:lnTo>
                <a:cubicBezTo>
                  <a:pt x="10620905" y="2313811"/>
                  <a:pt x="10626233" y="2312863"/>
                  <a:pt x="10631809" y="2313282"/>
                </a:cubicBezTo>
                <a:cubicBezTo>
                  <a:pt x="10662992" y="2307725"/>
                  <a:pt x="10694885" y="2304744"/>
                  <a:pt x="10727271" y="2304217"/>
                </a:cubicBezTo>
                <a:close/>
                <a:moveTo>
                  <a:pt x="9074958" y="2302594"/>
                </a:moveTo>
                <a:lnTo>
                  <a:pt x="9092045" y="2304217"/>
                </a:lnTo>
                <a:cubicBezTo>
                  <a:pt x="9124431" y="2304744"/>
                  <a:pt x="9156324" y="2307725"/>
                  <a:pt x="9187507" y="2313282"/>
                </a:cubicBezTo>
                <a:cubicBezTo>
                  <a:pt x="9193083" y="2312863"/>
                  <a:pt x="9198411" y="2313811"/>
                  <a:pt x="9203720" y="2314821"/>
                </a:cubicBezTo>
                <a:lnTo>
                  <a:pt x="9203837" y="2315969"/>
                </a:lnTo>
                <a:cubicBezTo>
                  <a:pt x="9562687" y="2375367"/>
                  <a:pt x="9843726" y="2656144"/>
                  <a:pt x="9894002" y="3009010"/>
                </a:cubicBezTo>
                <a:cubicBezTo>
                  <a:pt x="9894170" y="3009063"/>
                  <a:pt x="9894339" y="3009068"/>
                  <a:pt x="9894508" y="3009073"/>
                </a:cubicBezTo>
                <a:lnTo>
                  <a:pt x="9895048" y="3015763"/>
                </a:lnTo>
                <a:cubicBezTo>
                  <a:pt x="9900105" y="3046007"/>
                  <a:pt x="9902555" y="3076892"/>
                  <a:pt x="9902512" y="3108220"/>
                </a:cubicBezTo>
                <a:cubicBezTo>
                  <a:pt x="9903824" y="3113850"/>
                  <a:pt x="9903883" y="3119519"/>
                  <a:pt x="9903883" y="3125201"/>
                </a:cubicBezTo>
                <a:cubicBezTo>
                  <a:pt x="9903883" y="3129023"/>
                  <a:pt x="9903856" y="3132839"/>
                  <a:pt x="9903290" y="3136641"/>
                </a:cubicBezTo>
                <a:lnTo>
                  <a:pt x="9902791" y="3136608"/>
                </a:lnTo>
                <a:lnTo>
                  <a:pt x="9902765" y="3137103"/>
                </a:lnTo>
                <a:lnTo>
                  <a:pt x="9885647" y="3135477"/>
                </a:lnTo>
                <a:cubicBezTo>
                  <a:pt x="9853272" y="3134950"/>
                  <a:pt x="9821392" y="3131969"/>
                  <a:pt x="9790220" y="3126415"/>
                </a:cubicBezTo>
                <a:cubicBezTo>
                  <a:pt x="9784643" y="3126834"/>
                  <a:pt x="9779314" y="3125886"/>
                  <a:pt x="9774003" y="3124875"/>
                </a:cubicBezTo>
                <a:lnTo>
                  <a:pt x="9773887" y="3123727"/>
                </a:lnTo>
                <a:cubicBezTo>
                  <a:pt x="9415036" y="3064328"/>
                  <a:pt x="9133997" y="2783551"/>
                  <a:pt x="9083722" y="2430686"/>
                </a:cubicBezTo>
                <a:cubicBezTo>
                  <a:pt x="9083554" y="2430633"/>
                  <a:pt x="9083386" y="2430628"/>
                  <a:pt x="9083216" y="2430623"/>
                </a:cubicBezTo>
                <a:lnTo>
                  <a:pt x="9082678" y="2423947"/>
                </a:lnTo>
                <a:cubicBezTo>
                  <a:pt x="9077619" y="2393697"/>
                  <a:pt x="9075168" y="2362806"/>
                  <a:pt x="9075211" y="2331471"/>
                </a:cubicBezTo>
                <a:cubicBezTo>
                  <a:pt x="9073899" y="2325843"/>
                  <a:pt x="9073840" y="2320176"/>
                  <a:pt x="9073840" y="2314495"/>
                </a:cubicBezTo>
                <a:lnTo>
                  <a:pt x="9074434" y="2303055"/>
                </a:lnTo>
                <a:lnTo>
                  <a:pt x="9074932" y="2303088"/>
                </a:lnTo>
                <a:close/>
                <a:moveTo>
                  <a:pt x="9052207" y="2302594"/>
                </a:moveTo>
                <a:lnTo>
                  <a:pt x="9052233" y="2303088"/>
                </a:lnTo>
                <a:lnTo>
                  <a:pt x="9052731" y="2303055"/>
                </a:lnTo>
                <a:lnTo>
                  <a:pt x="9053325" y="2314495"/>
                </a:lnTo>
                <a:cubicBezTo>
                  <a:pt x="9053325" y="2320176"/>
                  <a:pt x="9053266" y="2325843"/>
                  <a:pt x="9051954" y="2331471"/>
                </a:cubicBezTo>
                <a:cubicBezTo>
                  <a:pt x="9051997" y="2362806"/>
                  <a:pt x="9049546" y="2393697"/>
                  <a:pt x="9044487" y="2423947"/>
                </a:cubicBezTo>
                <a:lnTo>
                  <a:pt x="9043949" y="2430623"/>
                </a:lnTo>
                <a:cubicBezTo>
                  <a:pt x="9043779" y="2430628"/>
                  <a:pt x="9043611" y="2430633"/>
                  <a:pt x="9043443" y="2430686"/>
                </a:cubicBezTo>
                <a:cubicBezTo>
                  <a:pt x="8993168" y="2783551"/>
                  <a:pt x="8712129" y="3064328"/>
                  <a:pt x="8353278" y="3123727"/>
                </a:cubicBezTo>
                <a:lnTo>
                  <a:pt x="8353162" y="3124875"/>
                </a:lnTo>
                <a:cubicBezTo>
                  <a:pt x="8347851" y="3125886"/>
                  <a:pt x="8342522" y="3126834"/>
                  <a:pt x="8336945" y="3126415"/>
                </a:cubicBezTo>
                <a:cubicBezTo>
                  <a:pt x="8305773" y="3131969"/>
                  <a:pt x="8273893" y="3134950"/>
                  <a:pt x="8241519" y="3135477"/>
                </a:cubicBezTo>
                <a:lnTo>
                  <a:pt x="8224400" y="3137103"/>
                </a:lnTo>
                <a:lnTo>
                  <a:pt x="8224374" y="3136608"/>
                </a:lnTo>
                <a:lnTo>
                  <a:pt x="8223875" y="3136641"/>
                </a:lnTo>
                <a:cubicBezTo>
                  <a:pt x="8223309" y="3132839"/>
                  <a:pt x="8223282" y="3129023"/>
                  <a:pt x="8223282" y="3125201"/>
                </a:cubicBezTo>
                <a:cubicBezTo>
                  <a:pt x="8223282" y="3119519"/>
                  <a:pt x="8223341" y="3113850"/>
                  <a:pt x="8224653" y="3108220"/>
                </a:cubicBezTo>
                <a:cubicBezTo>
                  <a:pt x="8224611" y="3076892"/>
                  <a:pt x="8227060" y="3046007"/>
                  <a:pt x="8232117" y="3015763"/>
                </a:cubicBezTo>
                <a:lnTo>
                  <a:pt x="8232657" y="3009073"/>
                </a:lnTo>
                <a:cubicBezTo>
                  <a:pt x="8232826" y="3009068"/>
                  <a:pt x="8232995" y="3009063"/>
                  <a:pt x="8233163" y="3009010"/>
                </a:cubicBezTo>
                <a:cubicBezTo>
                  <a:pt x="8283439" y="2656144"/>
                  <a:pt x="8564478" y="2375367"/>
                  <a:pt x="8923328" y="2315969"/>
                </a:cubicBezTo>
                <a:lnTo>
                  <a:pt x="8923445" y="2314821"/>
                </a:lnTo>
                <a:cubicBezTo>
                  <a:pt x="8928754" y="2313811"/>
                  <a:pt x="8934082" y="2312863"/>
                  <a:pt x="8939658" y="2313282"/>
                </a:cubicBezTo>
                <a:cubicBezTo>
                  <a:pt x="8970841" y="2307725"/>
                  <a:pt x="9002734" y="2304744"/>
                  <a:pt x="9035120" y="2304217"/>
                </a:cubicBezTo>
                <a:close/>
                <a:moveTo>
                  <a:pt x="7382807" y="2302594"/>
                </a:moveTo>
                <a:lnTo>
                  <a:pt x="7399895" y="2304217"/>
                </a:lnTo>
                <a:cubicBezTo>
                  <a:pt x="7432280" y="2304744"/>
                  <a:pt x="7464173" y="2307725"/>
                  <a:pt x="7495356" y="2313282"/>
                </a:cubicBezTo>
                <a:cubicBezTo>
                  <a:pt x="7500932" y="2312863"/>
                  <a:pt x="7506260" y="2313811"/>
                  <a:pt x="7511569" y="2314821"/>
                </a:cubicBezTo>
                <a:lnTo>
                  <a:pt x="7511686" y="2315969"/>
                </a:lnTo>
                <a:cubicBezTo>
                  <a:pt x="7870536" y="2375367"/>
                  <a:pt x="8151575" y="2656144"/>
                  <a:pt x="8201852" y="3009010"/>
                </a:cubicBezTo>
                <a:cubicBezTo>
                  <a:pt x="8202019" y="3009063"/>
                  <a:pt x="8202189" y="3009068"/>
                  <a:pt x="8202357" y="3009073"/>
                </a:cubicBezTo>
                <a:lnTo>
                  <a:pt x="8202898" y="3015763"/>
                </a:lnTo>
                <a:cubicBezTo>
                  <a:pt x="8207954" y="3046007"/>
                  <a:pt x="8210404" y="3076892"/>
                  <a:pt x="8210362" y="3108220"/>
                </a:cubicBezTo>
                <a:cubicBezTo>
                  <a:pt x="8211674" y="3113850"/>
                  <a:pt x="8211732" y="3119519"/>
                  <a:pt x="8211732" y="3125201"/>
                </a:cubicBezTo>
                <a:cubicBezTo>
                  <a:pt x="8211732" y="3129023"/>
                  <a:pt x="8211705" y="3132839"/>
                  <a:pt x="8211139" y="3136641"/>
                </a:cubicBezTo>
                <a:lnTo>
                  <a:pt x="8210640" y="3136608"/>
                </a:lnTo>
                <a:lnTo>
                  <a:pt x="8210614" y="3137103"/>
                </a:lnTo>
                <a:lnTo>
                  <a:pt x="8193496" y="3135477"/>
                </a:lnTo>
                <a:cubicBezTo>
                  <a:pt x="8161122" y="3134950"/>
                  <a:pt x="8129241" y="3131969"/>
                  <a:pt x="8098069" y="3126415"/>
                </a:cubicBezTo>
                <a:cubicBezTo>
                  <a:pt x="8092492" y="3126834"/>
                  <a:pt x="8087163" y="3125886"/>
                  <a:pt x="8081853" y="3124875"/>
                </a:cubicBezTo>
                <a:lnTo>
                  <a:pt x="8081737" y="3123727"/>
                </a:lnTo>
                <a:cubicBezTo>
                  <a:pt x="7722885" y="3064328"/>
                  <a:pt x="7441846" y="2783551"/>
                  <a:pt x="7391571" y="2430686"/>
                </a:cubicBezTo>
                <a:cubicBezTo>
                  <a:pt x="7391403" y="2430633"/>
                  <a:pt x="7391235" y="2430628"/>
                  <a:pt x="7391065" y="2430623"/>
                </a:cubicBezTo>
                <a:lnTo>
                  <a:pt x="7390527" y="2423947"/>
                </a:lnTo>
                <a:cubicBezTo>
                  <a:pt x="7385468" y="2393697"/>
                  <a:pt x="7383018" y="2362806"/>
                  <a:pt x="7383060" y="2331471"/>
                </a:cubicBezTo>
                <a:cubicBezTo>
                  <a:pt x="7381748" y="2325843"/>
                  <a:pt x="7381689" y="2320176"/>
                  <a:pt x="7381689" y="2314495"/>
                </a:cubicBezTo>
                <a:lnTo>
                  <a:pt x="7382283" y="2303055"/>
                </a:lnTo>
                <a:lnTo>
                  <a:pt x="7382781" y="2303088"/>
                </a:lnTo>
                <a:close/>
                <a:moveTo>
                  <a:pt x="7360056" y="2302594"/>
                </a:moveTo>
                <a:lnTo>
                  <a:pt x="7360082" y="2303088"/>
                </a:lnTo>
                <a:lnTo>
                  <a:pt x="7360580" y="2303055"/>
                </a:lnTo>
                <a:lnTo>
                  <a:pt x="7361174" y="2314495"/>
                </a:lnTo>
                <a:cubicBezTo>
                  <a:pt x="7361174" y="2320176"/>
                  <a:pt x="7361116" y="2325843"/>
                  <a:pt x="7359804" y="2331471"/>
                </a:cubicBezTo>
                <a:cubicBezTo>
                  <a:pt x="7359846" y="2362806"/>
                  <a:pt x="7357395" y="2393697"/>
                  <a:pt x="7352337" y="2423947"/>
                </a:cubicBezTo>
                <a:lnTo>
                  <a:pt x="7351798" y="2430623"/>
                </a:lnTo>
                <a:cubicBezTo>
                  <a:pt x="7351629" y="2430628"/>
                  <a:pt x="7351460" y="2430633"/>
                  <a:pt x="7351293" y="2430686"/>
                </a:cubicBezTo>
                <a:cubicBezTo>
                  <a:pt x="7301017" y="2783551"/>
                  <a:pt x="7019978" y="3064328"/>
                  <a:pt x="6661127" y="3123727"/>
                </a:cubicBezTo>
                <a:lnTo>
                  <a:pt x="6661011" y="3124875"/>
                </a:lnTo>
                <a:cubicBezTo>
                  <a:pt x="6655700" y="3125886"/>
                  <a:pt x="6650371" y="3126834"/>
                  <a:pt x="6644794" y="3126415"/>
                </a:cubicBezTo>
                <a:cubicBezTo>
                  <a:pt x="6613622" y="3131969"/>
                  <a:pt x="6581742" y="3134950"/>
                  <a:pt x="6549368" y="3135477"/>
                </a:cubicBezTo>
                <a:lnTo>
                  <a:pt x="6532249" y="3137103"/>
                </a:lnTo>
                <a:lnTo>
                  <a:pt x="6532223" y="3136608"/>
                </a:lnTo>
                <a:lnTo>
                  <a:pt x="6531724" y="3136641"/>
                </a:lnTo>
                <a:cubicBezTo>
                  <a:pt x="6531158" y="3132839"/>
                  <a:pt x="6531131" y="3129023"/>
                  <a:pt x="6531131" y="3125201"/>
                </a:cubicBezTo>
                <a:cubicBezTo>
                  <a:pt x="6531131" y="3119519"/>
                  <a:pt x="6531190" y="3113850"/>
                  <a:pt x="6532502" y="3108220"/>
                </a:cubicBezTo>
                <a:cubicBezTo>
                  <a:pt x="6532460" y="3076892"/>
                  <a:pt x="6534909" y="3046007"/>
                  <a:pt x="6539966" y="3015763"/>
                </a:cubicBezTo>
                <a:lnTo>
                  <a:pt x="6540506" y="3009073"/>
                </a:lnTo>
                <a:cubicBezTo>
                  <a:pt x="6540675" y="3009068"/>
                  <a:pt x="6540844" y="3009063"/>
                  <a:pt x="6541012" y="3009010"/>
                </a:cubicBezTo>
                <a:cubicBezTo>
                  <a:pt x="6591288" y="2656144"/>
                  <a:pt x="6872327" y="2375367"/>
                  <a:pt x="7231178" y="2315969"/>
                </a:cubicBezTo>
                <a:lnTo>
                  <a:pt x="7231295" y="2314821"/>
                </a:lnTo>
                <a:cubicBezTo>
                  <a:pt x="7236603" y="2313811"/>
                  <a:pt x="7241931" y="2312863"/>
                  <a:pt x="7247507" y="2313282"/>
                </a:cubicBezTo>
                <a:cubicBezTo>
                  <a:pt x="7278691" y="2307725"/>
                  <a:pt x="7310583" y="2304744"/>
                  <a:pt x="7342969" y="2304217"/>
                </a:cubicBezTo>
                <a:close/>
                <a:moveTo>
                  <a:pt x="5690656" y="2302594"/>
                </a:moveTo>
                <a:lnTo>
                  <a:pt x="5707743" y="2304217"/>
                </a:lnTo>
                <a:cubicBezTo>
                  <a:pt x="5740129" y="2304744"/>
                  <a:pt x="5772021" y="2307725"/>
                  <a:pt x="5803205" y="2313282"/>
                </a:cubicBezTo>
                <a:cubicBezTo>
                  <a:pt x="5808781" y="2312863"/>
                  <a:pt x="5814109" y="2313811"/>
                  <a:pt x="5819417" y="2314821"/>
                </a:cubicBezTo>
                <a:lnTo>
                  <a:pt x="5819534" y="2315969"/>
                </a:lnTo>
                <a:cubicBezTo>
                  <a:pt x="6178385" y="2375367"/>
                  <a:pt x="6459424" y="2656144"/>
                  <a:pt x="6509700" y="3009010"/>
                </a:cubicBezTo>
                <a:cubicBezTo>
                  <a:pt x="6509868" y="3009063"/>
                  <a:pt x="6510037" y="3009068"/>
                  <a:pt x="6510206" y="3009073"/>
                </a:cubicBezTo>
                <a:lnTo>
                  <a:pt x="6510746" y="3015763"/>
                </a:lnTo>
                <a:cubicBezTo>
                  <a:pt x="6515803" y="3046007"/>
                  <a:pt x="6518252" y="3076892"/>
                  <a:pt x="6518210" y="3108220"/>
                </a:cubicBezTo>
                <a:cubicBezTo>
                  <a:pt x="6519522" y="3113850"/>
                  <a:pt x="6519581" y="3119519"/>
                  <a:pt x="6519581" y="3125201"/>
                </a:cubicBezTo>
                <a:cubicBezTo>
                  <a:pt x="6519581" y="3129023"/>
                  <a:pt x="6519554" y="3132839"/>
                  <a:pt x="6518988" y="3136641"/>
                </a:cubicBezTo>
                <a:lnTo>
                  <a:pt x="6518489" y="3136608"/>
                </a:lnTo>
                <a:lnTo>
                  <a:pt x="6518463" y="3137103"/>
                </a:lnTo>
                <a:lnTo>
                  <a:pt x="6501344" y="3135477"/>
                </a:lnTo>
                <a:cubicBezTo>
                  <a:pt x="6468970" y="3134950"/>
                  <a:pt x="6437090" y="3131969"/>
                  <a:pt x="6405918" y="3126415"/>
                </a:cubicBezTo>
                <a:cubicBezTo>
                  <a:pt x="6400341" y="3126834"/>
                  <a:pt x="6395012" y="3125886"/>
                  <a:pt x="6389701" y="3124875"/>
                </a:cubicBezTo>
                <a:lnTo>
                  <a:pt x="6389585" y="3123727"/>
                </a:lnTo>
                <a:cubicBezTo>
                  <a:pt x="6030734" y="3064328"/>
                  <a:pt x="5749695" y="2783551"/>
                  <a:pt x="5699419" y="2430686"/>
                </a:cubicBezTo>
                <a:cubicBezTo>
                  <a:pt x="5699252" y="2430633"/>
                  <a:pt x="5699083" y="2430628"/>
                  <a:pt x="5698914" y="2430623"/>
                </a:cubicBezTo>
                <a:lnTo>
                  <a:pt x="5698375" y="2423947"/>
                </a:lnTo>
                <a:cubicBezTo>
                  <a:pt x="5693317" y="2393697"/>
                  <a:pt x="5690866" y="2362806"/>
                  <a:pt x="5690908" y="2331471"/>
                </a:cubicBezTo>
                <a:cubicBezTo>
                  <a:pt x="5689596" y="2325843"/>
                  <a:pt x="5689538" y="2320176"/>
                  <a:pt x="5689538" y="2314495"/>
                </a:cubicBezTo>
                <a:lnTo>
                  <a:pt x="5690132" y="2303055"/>
                </a:lnTo>
                <a:lnTo>
                  <a:pt x="5690630" y="2303088"/>
                </a:lnTo>
                <a:close/>
                <a:moveTo>
                  <a:pt x="5667905" y="2302594"/>
                </a:moveTo>
                <a:lnTo>
                  <a:pt x="5667931" y="2303088"/>
                </a:lnTo>
                <a:lnTo>
                  <a:pt x="5668429" y="2303055"/>
                </a:lnTo>
                <a:lnTo>
                  <a:pt x="5669023" y="2314495"/>
                </a:lnTo>
                <a:cubicBezTo>
                  <a:pt x="5669023" y="2320176"/>
                  <a:pt x="5668964" y="2325843"/>
                  <a:pt x="5667652" y="2331471"/>
                </a:cubicBezTo>
                <a:cubicBezTo>
                  <a:pt x="5667694" y="2362806"/>
                  <a:pt x="5665244" y="2393697"/>
                  <a:pt x="5660185" y="2423947"/>
                </a:cubicBezTo>
                <a:lnTo>
                  <a:pt x="5659647" y="2430623"/>
                </a:lnTo>
                <a:cubicBezTo>
                  <a:pt x="5659477" y="2430628"/>
                  <a:pt x="5659309" y="2430633"/>
                  <a:pt x="5659141" y="2430686"/>
                </a:cubicBezTo>
                <a:cubicBezTo>
                  <a:pt x="5608866" y="2783551"/>
                  <a:pt x="5327827" y="3064328"/>
                  <a:pt x="4968975" y="3123727"/>
                </a:cubicBezTo>
                <a:lnTo>
                  <a:pt x="4968859" y="3124875"/>
                </a:lnTo>
                <a:cubicBezTo>
                  <a:pt x="4963549" y="3125886"/>
                  <a:pt x="4958220" y="3126834"/>
                  <a:pt x="4952643" y="3126415"/>
                </a:cubicBezTo>
                <a:cubicBezTo>
                  <a:pt x="4921471" y="3131969"/>
                  <a:pt x="4889590" y="3134950"/>
                  <a:pt x="4857216" y="3135477"/>
                </a:cubicBezTo>
                <a:lnTo>
                  <a:pt x="4840098" y="3137103"/>
                </a:lnTo>
                <a:lnTo>
                  <a:pt x="4840072" y="3136608"/>
                </a:lnTo>
                <a:lnTo>
                  <a:pt x="4839573" y="3136641"/>
                </a:lnTo>
                <a:cubicBezTo>
                  <a:pt x="4839007" y="3132839"/>
                  <a:pt x="4838980" y="3129023"/>
                  <a:pt x="4838980" y="3125201"/>
                </a:cubicBezTo>
                <a:cubicBezTo>
                  <a:pt x="4838980" y="3119519"/>
                  <a:pt x="4839038" y="3113850"/>
                  <a:pt x="4840350" y="3108220"/>
                </a:cubicBezTo>
                <a:cubicBezTo>
                  <a:pt x="4840308" y="3076892"/>
                  <a:pt x="4842758" y="3046007"/>
                  <a:pt x="4847814" y="3015763"/>
                </a:cubicBezTo>
                <a:lnTo>
                  <a:pt x="4848355" y="3009073"/>
                </a:lnTo>
                <a:cubicBezTo>
                  <a:pt x="4848523" y="3009068"/>
                  <a:pt x="4848693" y="3009063"/>
                  <a:pt x="4848860" y="3009010"/>
                </a:cubicBezTo>
                <a:cubicBezTo>
                  <a:pt x="4899137" y="2656144"/>
                  <a:pt x="5180176" y="2375367"/>
                  <a:pt x="5539026" y="2315969"/>
                </a:cubicBezTo>
                <a:lnTo>
                  <a:pt x="5539143" y="2314821"/>
                </a:lnTo>
                <a:cubicBezTo>
                  <a:pt x="5544452" y="2313811"/>
                  <a:pt x="5549780" y="2312863"/>
                  <a:pt x="5555356" y="2313282"/>
                </a:cubicBezTo>
                <a:cubicBezTo>
                  <a:pt x="5586539" y="2307725"/>
                  <a:pt x="5618432" y="2304744"/>
                  <a:pt x="5650817" y="2304217"/>
                </a:cubicBezTo>
                <a:close/>
                <a:moveTo>
                  <a:pt x="3998505" y="2302594"/>
                </a:moveTo>
                <a:lnTo>
                  <a:pt x="4015592" y="2304217"/>
                </a:lnTo>
                <a:cubicBezTo>
                  <a:pt x="4047978" y="2304744"/>
                  <a:pt x="4079870" y="2307725"/>
                  <a:pt x="4111054" y="2313282"/>
                </a:cubicBezTo>
                <a:cubicBezTo>
                  <a:pt x="4116630" y="2312863"/>
                  <a:pt x="4121958" y="2313811"/>
                  <a:pt x="4127266" y="2314821"/>
                </a:cubicBezTo>
                <a:lnTo>
                  <a:pt x="4127384" y="2315969"/>
                </a:lnTo>
                <a:cubicBezTo>
                  <a:pt x="4486234" y="2375367"/>
                  <a:pt x="4767273" y="2656144"/>
                  <a:pt x="4817549" y="3009010"/>
                </a:cubicBezTo>
                <a:cubicBezTo>
                  <a:pt x="4817717" y="3009063"/>
                  <a:pt x="4817886" y="3009068"/>
                  <a:pt x="4818055" y="3009073"/>
                </a:cubicBezTo>
                <a:lnTo>
                  <a:pt x="4818595" y="3015763"/>
                </a:lnTo>
                <a:cubicBezTo>
                  <a:pt x="4823652" y="3046007"/>
                  <a:pt x="4826101" y="3076892"/>
                  <a:pt x="4826059" y="3108220"/>
                </a:cubicBezTo>
                <a:cubicBezTo>
                  <a:pt x="4827371" y="3113850"/>
                  <a:pt x="4827430" y="3119519"/>
                  <a:pt x="4827430" y="3125201"/>
                </a:cubicBezTo>
                <a:cubicBezTo>
                  <a:pt x="4827430" y="3129023"/>
                  <a:pt x="4827403" y="3132839"/>
                  <a:pt x="4826837" y="3136641"/>
                </a:cubicBezTo>
                <a:lnTo>
                  <a:pt x="4826338" y="3136608"/>
                </a:lnTo>
                <a:lnTo>
                  <a:pt x="4826312" y="3137103"/>
                </a:lnTo>
                <a:lnTo>
                  <a:pt x="4809193" y="3135477"/>
                </a:lnTo>
                <a:cubicBezTo>
                  <a:pt x="4776819" y="3134950"/>
                  <a:pt x="4744939" y="3131969"/>
                  <a:pt x="4713767" y="3126415"/>
                </a:cubicBezTo>
                <a:cubicBezTo>
                  <a:pt x="4708190" y="3126834"/>
                  <a:pt x="4702861" y="3125886"/>
                  <a:pt x="4697550" y="3124875"/>
                </a:cubicBezTo>
                <a:lnTo>
                  <a:pt x="4697434" y="3123727"/>
                </a:lnTo>
                <a:cubicBezTo>
                  <a:pt x="4338583" y="3064328"/>
                  <a:pt x="4057544" y="2783551"/>
                  <a:pt x="4007268" y="2430686"/>
                </a:cubicBezTo>
                <a:cubicBezTo>
                  <a:pt x="4007101" y="2430633"/>
                  <a:pt x="4006932" y="2430628"/>
                  <a:pt x="4006763" y="2430623"/>
                </a:cubicBezTo>
                <a:lnTo>
                  <a:pt x="4006225" y="2423947"/>
                </a:lnTo>
                <a:cubicBezTo>
                  <a:pt x="4001166" y="2393697"/>
                  <a:pt x="3998715" y="2362806"/>
                  <a:pt x="3998757" y="2331471"/>
                </a:cubicBezTo>
                <a:cubicBezTo>
                  <a:pt x="3997445" y="2325843"/>
                  <a:pt x="3997387" y="2320176"/>
                  <a:pt x="3997387" y="2314495"/>
                </a:cubicBezTo>
                <a:lnTo>
                  <a:pt x="3997981" y="2303055"/>
                </a:lnTo>
                <a:lnTo>
                  <a:pt x="3998479" y="2303088"/>
                </a:lnTo>
                <a:close/>
                <a:moveTo>
                  <a:pt x="3975754" y="2302594"/>
                </a:moveTo>
                <a:lnTo>
                  <a:pt x="3975780" y="2303088"/>
                </a:lnTo>
                <a:lnTo>
                  <a:pt x="3976278" y="2303055"/>
                </a:lnTo>
                <a:lnTo>
                  <a:pt x="3976872" y="2314495"/>
                </a:lnTo>
                <a:cubicBezTo>
                  <a:pt x="3976872" y="2320176"/>
                  <a:pt x="3976813" y="2325843"/>
                  <a:pt x="3975501" y="2331471"/>
                </a:cubicBezTo>
                <a:cubicBezTo>
                  <a:pt x="3975543" y="2362806"/>
                  <a:pt x="3973093" y="2393697"/>
                  <a:pt x="3968034" y="2423947"/>
                </a:cubicBezTo>
                <a:lnTo>
                  <a:pt x="3967496" y="2430623"/>
                </a:lnTo>
                <a:cubicBezTo>
                  <a:pt x="3967326" y="2430628"/>
                  <a:pt x="3967158" y="2430633"/>
                  <a:pt x="3966990" y="2430686"/>
                </a:cubicBezTo>
                <a:cubicBezTo>
                  <a:pt x="3916715" y="2783551"/>
                  <a:pt x="3635676" y="3064328"/>
                  <a:pt x="3276825" y="3123727"/>
                </a:cubicBezTo>
                <a:lnTo>
                  <a:pt x="3276708" y="3124875"/>
                </a:lnTo>
                <a:cubicBezTo>
                  <a:pt x="3271398" y="3125886"/>
                  <a:pt x="3266069" y="3126834"/>
                  <a:pt x="3260492" y="3126415"/>
                </a:cubicBezTo>
                <a:cubicBezTo>
                  <a:pt x="3229320" y="3131969"/>
                  <a:pt x="3197440" y="3134950"/>
                  <a:pt x="3165065" y="3135477"/>
                </a:cubicBezTo>
                <a:lnTo>
                  <a:pt x="3147947" y="3137103"/>
                </a:lnTo>
                <a:lnTo>
                  <a:pt x="3147921" y="3136608"/>
                </a:lnTo>
                <a:lnTo>
                  <a:pt x="3147422" y="3136641"/>
                </a:lnTo>
                <a:cubicBezTo>
                  <a:pt x="3146856" y="3132839"/>
                  <a:pt x="3146829" y="3129023"/>
                  <a:pt x="3146829" y="3125201"/>
                </a:cubicBezTo>
                <a:cubicBezTo>
                  <a:pt x="3146829" y="3119519"/>
                  <a:pt x="3146887" y="3113850"/>
                  <a:pt x="3148199" y="3108220"/>
                </a:cubicBezTo>
                <a:cubicBezTo>
                  <a:pt x="3148157" y="3076892"/>
                  <a:pt x="3150607" y="3046007"/>
                  <a:pt x="3155663" y="3015763"/>
                </a:cubicBezTo>
                <a:lnTo>
                  <a:pt x="3156204" y="3009073"/>
                </a:lnTo>
                <a:cubicBezTo>
                  <a:pt x="3156372" y="3009068"/>
                  <a:pt x="3156542" y="3009063"/>
                  <a:pt x="3156709" y="3009010"/>
                </a:cubicBezTo>
                <a:cubicBezTo>
                  <a:pt x="3206986" y="2656144"/>
                  <a:pt x="3488025" y="2375367"/>
                  <a:pt x="3846875" y="2315969"/>
                </a:cubicBezTo>
                <a:lnTo>
                  <a:pt x="3846992" y="2314821"/>
                </a:lnTo>
                <a:cubicBezTo>
                  <a:pt x="3852301" y="2313811"/>
                  <a:pt x="3857629" y="2312863"/>
                  <a:pt x="3863205" y="2313282"/>
                </a:cubicBezTo>
                <a:cubicBezTo>
                  <a:pt x="3894388" y="2307725"/>
                  <a:pt x="3926281" y="2304744"/>
                  <a:pt x="3958666" y="2304217"/>
                </a:cubicBezTo>
                <a:close/>
                <a:moveTo>
                  <a:pt x="2306354" y="2302594"/>
                </a:moveTo>
                <a:lnTo>
                  <a:pt x="2323441" y="2304217"/>
                </a:lnTo>
                <a:cubicBezTo>
                  <a:pt x="2355827" y="2304744"/>
                  <a:pt x="2387719" y="2307725"/>
                  <a:pt x="2418903" y="2313282"/>
                </a:cubicBezTo>
                <a:cubicBezTo>
                  <a:pt x="2424479" y="2312863"/>
                  <a:pt x="2429807" y="2313811"/>
                  <a:pt x="2435115" y="2314821"/>
                </a:cubicBezTo>
                <a:lnTo>
                  <a:pt x="2435233" y="2315969"/>
                </a:lnTo>
                <a:cubicBezTo>
                  <a:pt x="2794083" y="2375367"/>
                  <a:pt x="3075122" y="2656144"/>
                  <a:pt x="3125398" y="3009010"/>
                </a:cubicBezTo>
                <a:cubicBezTo>
                  <a:pt x="3125566" y="3009063"/>
                  <a:pt x="3125735" y="3009068"/>
                  <a:pt x="3125904" y="3009073"/>
                </a:cubicBezTo>
                <a:lnTo>
                  <a:pt x="3126444" y="3015763"/>
                </a:lnTo>
                <a:cubicBezTo>
                  <a:pt x="3131501" y="3046007"/>
                  <a:pt x="3133950" y="3076892"/>
                  <a:pt x="3133908" y="3108220"/>
                </a:cubicBezTo>
                <a:cubicBezTo>
                  <a:pt x="3135220" y="3113850"/>
                  <a:pt x="3135279" y="3119519"/>
                  <a:pt x="3135279" y="3125201"/>
                </a:cubicBezTo>
                <a:cubicBezTo>
                  <a:pt x="3135279" y="3129023"/>
                  <a:pt x="3135252" y="3132839"/>
                  <a:pt x="3134686" y="3136641"/>
                </a:cubicBezTo>
                <a:lnTo>
                  <a:pt x="3134187" y="3136608"/>
                </a:lnTo>
                <a:lnTo>
                  <a:pt x="3134161" y="3137103"/>
                </a:lnTo>
                <a:lnTo>
                  <a:pt x="3117042" y="3135477"/>
                </a:lnTo>
                <a:cubicBezTo>
                  <a:pt x="3084668" y="3134950"/>
                  <a:pt x="3052788" y="3131969"/>
                  <a:pt x="3021616" y="3126415"/>
                </a:cubicBezTo>
                <a:cubicBezTo>
                  <a:pt x="3016039" y="3126834"/>
                  <a:pt x="3010710" y="3125886"/>
                  <a:pt x="3005399" y="3124875"/>
                </a:cubicBezTo>
                <a:lnTo>
                  <a:pt x="3005283" y="3123727"/>
                </a:lnTo>
                <a:cubicBezTo>
                  <a:pt x="2646432" y="3064328"/>
                  <a:pt x="2365393" y="2783551"/>
                  <a:pt x="2315117" y="2430686"/>
                </a:cubicBezTo>
                <a:cubicBezTo>
                  <a:pt x="2314950" y="2430633"/>
                  <a:pt x="2314781" y="2430628"/>
                  <a:pt x="2314612" y="2430623"/>
                </a:cubicBezTo>
                <a:lnTo>
                  <a:pt x="2314074" y="2423947"/>
                </a:lnTo>
                <a:cubicBezTo>
                  <a:pt x="2309015" y="2393697"/>
                  <a:pt x="2306564" y="2362806"/>
                  <a:pt x="2306606" y="2331471"/>
                </a:cubicBezTo>
                <a:cubicBezTo>
                  <a:pt x="2305294" y="2325843"/>
                  <a:pt x="2305236" y="2320176"/>
                  <a:pt x="2305236" y="2314495"/>
                </a:cubicBezTo>
                <a:lnTo>
                  <a:pt x="2305830" y="2303055"/>
                </a:lnTo>
                <a:lnTo>
                  <a:pt x="2306328" y="2303088"/>
                </a:lnTo>
                <a:close/>
                <a:moveTo>
                  <a:pt x="2283603" y="2302594"/>
                </a:moveTo>
                <a:lnTo>
                  <a:pt x="2283629" y="2303088"/>
                </a:lnTo>
                <a:lnTo>
                  <a:pt x="2284127" y="2303055"/>
                </a:lnTo>
                <a:lnTo>
                  <a:pt x="2284721" y="2314495"/>
                </a:lnTo>
                <a:cubicBezTo>
                  <a:pt x="2284721" y="2320176"/>
                  <a:pt x="2284662" y="2325843"/>
                  <a:pt x="2283350" y="2331471"/>
                </a:cubicBezTo>
                <a:cubicBezTo>
                  <a:pt x="2283392" y="2362806"/>
                  <a:pt x="2280942" y="2393697"/>
                  <a:pt x="2275883" y="2423947"/>
                </a:cubicBezTo>
                <a:lnTo>
                  <a:pt x="2275345" y="2430623"/>
                </a:lnTo>
                <a:cubicBezTo>
                  <a:pt x="2275175" y="2430628"/>
                  <a:pt x="2275007" y="2430633"/>
                  <a:pt x="2274839" y="2430686"/>
                </a:cubicBezTo>
                <a:cubicBezTo>
                  <a:pt x="2224564" y="2783551"/>
                  <a:pt x="1943525" y="3064328"/>
                  <a:pt x="1584673" y="3123727"/>
                </a:cubicBezTo>
                <a:lnTo>
                  <a:pt x="1584557" y="3124875"/>
                </a:lnTo>
                <a:cubicBezTo>
                  <a:pt x="1579247" y="3125886"/>
                  <a:pt x="1573918" y="3126834"/>
                  <a:pt x="1568341" y="3126415"/>
                </a:cubicBezTo>
                <a:cubicBezTo>
                  <a:pt x="1537169" y="3131969"/>
                  <a:pt x="1505289" y="3134950"/>
                  <a:pt x="1472914" y="3135477"/>
                </a:cubicBezTo>
                <a:lnTo>
                  <a:pt x="1455796" y="3137103"/>
                </a:lnTo>
                <a:lnTo>
                  <a:pt x="1455770" y="3136608"/>
                </a:lnTo>
                <a:lnTo>
                  <a:pt x="1455271" y="3136641"/>
                </a:lnTo>
                <a:cubicBezTo>
                  <a:pt x="1454705" y="3132839"/>
                  <a:pt x="1454678" y="3129023"/>
                  <a:pt x="1454678" y="3125201"/>
                </a:cubicBezTo>
                <a:cubicBezTo>
                  <a:pt x="1454678" y="3119519"/>
                  <a:pt x="1454736" y="3113850"/>
                  <a:pt x="1456048" y="3108220"/>
                </a:cubicBezTo>
                <a:cubicBezTo>
                  <a:pt x="1456006" y="3076892"/>
                  <a:pt x="1458456" y="3046007"/>
                  <a:pt x="1463513" y="3015763"/>
                </a:cubicBezTo>
                <a:lnTo>
                  <a:pt x="1464053" y="3009073"/>
                </a:lnTo>
                <a:cubicBezTo>
                  <a:pt x="1464221" y="3009068"/>
                  <a:pt x="1464391" y="3009063"/>
                  <a:pt x="1464558" y="3009010"/>
                </a:cubicBezTo>
                <a:cubicBezTo>
                  <a:pt x="1514835" y="2656144"/>
                  <a:pt x="1795874" y="2375367"/>
                  <a:pt x="2154724" y="2315969"/>
                </a:cubicBezTo>
                <a:lnTo>
                  <a:pt x="2154841" y="2314821"/>
                </a:lnTo>
                <a:cubicBezTo>
                  <a:pt x="2160150" y="2313811"/>
                  <a:pt x="2165478" y="2312863"/>
                  <a:pt x="2171054" y="2313282"/>
                </a:cubicBezTo>
                <a:cubicBezTo>
                  <a:pt x="2202237" y="2307725"/>
                  <a:pt x="2234130" y="2304744"/>
                  <a:pt x="2266515" y="2304217"/>
                </a:cubicBezTo>
                <a:close/>
                <a:moveTo>
                  <a:pt x="614203" y="2302594"/>
                </a:moveTo>
                <a:lnTo>
                  <a:pt x="631290" y="2304217"/>
                </a:lnTo>
                <a:cubicBezTo>
                  <a:pt x="663676" y="2304744"/>
                  <a:pt x="695568" y="2307725"/>
                  <a:pt x="726752" y="2313282"/>
                </a:cubicBezTo>
                <a:cubicBezTo>
                  <a:pt x="732328" y="2312863"/>
                  <a:pt x="737656" y="2313811"/>
                  <a:pt x="742964" y="2314821"/>
                </a:cubicBezTo>
                <a:lnTo>
                  <a:pt x="743081" y="2315969"/>
                </a:lnTo>
                <a:cubicBezTo>
                  <a:pt x="1101932" y="2375367"/>
                  <a:pt x="1382971" y="2656144"/>
                  <a:pt x="1433247" y="3009010"/>
                </a:cubicBezTo>
                <a:cubicBezTo>
                  <a:pt x="1433415" y="3009063"/>
                  <a:pt x="1433584" y="3009068"/>
                  <a:pt x="1433753" y="3009073"/>
                </a:cubicBezTo>
                <a:lnTo>
                  <a:pt x="1434293" y="3015763"/>
                </a:lnTo>
                <a:cubicBezTo>
                  <a:pt x="1439350" y="3046007"/>
                  <a:pt x="1441799" y="3076892"/>
                  <a:pt x="1441757" y="3108220"/>
                </a:cubicBezTo>
                <a:cubicBezTo>
                  <a:pt x="1443069" y="3113850"/>
                  <a:pt x="1443128" y="3119519"/>
                  <a:pt x="1443128" y="3125201"/>
                </a:cubicBezTo>
                <a:cubicBezTo>
                  <a:pt x="1443128" y="3129023"/>
                  <a:pt x="1443101" y="3132839"/>
                  <a:pt x="1442535" y="3136641"/>
                </a:cubicBezTo>
                <a:lnTo>
                  <a:pt x="1442036" y="3136608"/>
                </a:lnTo>
                <a:lnTo>
                  <a:pt x="1442010" y="3137103"/>
                </a:lnTo>
                <a:lnTo>
                  <a:pt x="1424891" y="3135477"/>
                </a:lnTo>
                <a:cubicBezTo>
                  <a:pt x="1392517" y="3134950"/>
                  <a:pt x="1360637" y="3131969"/>
                  <a:pt x="1329465" y="3126415"/>
                </a:cubicBezTo>
                <a:cubicBezTo>
                  <a:pt x="1323888" y="3126834"/>
                  <a:pt x="1318559" y="3125886"/>
                  <a:pt x="1313248" y="3124875"/>
                </a:cubicBezTo>
                <a:lnTo>
                  <a:pt x="1313132" y="3123727"/>
                </a:lnTo>
                <a:cubicBezTo>
                  <a:pt x="954281" y="3064328"/>
                  <a:pt x="673242" y="2783551"/>
                  <a:pt x="622966" y="2430686"/>
                </a:cubicBezTo>
                <a:cubicBezTo>
                  <a:pt x="622799" y="2430633"/>
                  <a:pt x="622630" y="2430628"/>
                  <a:pt x="622461" y="2430623"/>
                </a:cubicBezTo>
                <a:lnTo>
                  <a:pt x="621923" y="2423947"/>
                </a:lnTo>
                <a:cubicBezTo>
                  <a:pt x="616864" y="2393697"/>
                  <a:pt x="614413" y="2362806"/>
                  <a:pt x="614455" y="2331471"/>
                </a:cubicBezTo>
                <a:cubicBezTo>
                  <a:pt x="613143" y="2325843"/>
                  <a:pt x="613085" y="2320176"/>
                  <a:pt x="613085" y="2314495"/>
                </a:cubicBezTo>
                <a:lnTo>
                  <a:pt x="613679" y="2303055"/>
                </a:lnTo>
                <a:lnTo>
                  <a:pt x="614177" y="2303088"/>
                </a:lnTo>
                <a:close/>
                <a:moveTo>
                  <a:pt x="591452" y="2302594"/>
                </a:moveTo>
                <a:lnTo>
                  <a:pt x="591478" y="2303088"/>
                </a:lnTo>
                <a:lnTo>
                  <a:pt x="591976" y="2303055"/>
                </a:lnTo>
                <a:lnTo>
                  <a:pt x="592570" y="2314495"/>
                </a:lnTo>
                <a:cubicBezTo>
                  <a:pt x="592570" y="2320176"/>
                  <a:pt x="592511" y="2325843"/>
                  <a:pt x="591199" y="2331471"/>
                </a:cubicBezTo>
                <a:cubicBezTo>
                  <a:pt x="591242" y="2362806"/>
                  <a:pt x="588791" y="2393697"/>
                  <a:pt x="583732" y="2423947"/>
                </a:cubicBezTo>
                <a:lnTo>
                  <a:pt x="583194" y="2430623"/>
                </a:lnTo>
                <a:cubicBezTo>
                  <a:pt x="583024" y="2430628"/>
                  <a:pt x="582856" y="2430633"/>
                  <a:pt x="582689" y="2430686"/>
                </a:cubicBezTo>
                <a:cubicBezTo>
                  <a:pt x="537576" y="2747315"/>
                  <a:pt x="306662" y="3005901"/>
                  <a:pt x="0" y="3097101"/>
                </a:cubicBezTo>
                <a:lnTo>
                  <a:pt x="0" y="2964763"/>
                </a:lnTo>
                <a:cubicBezTo>
                  <a:pt x="229298" y="2881926"/>
                  <a:pt x="402181" y="2686530"/>
                  <a:pt x="449203" y="2447425"/>
                </a:cubicBezTo>
                <a:cubicBezTo>
                  <a:pt x="258971" y="2488309"/>
                  <a:pt x="97576" y="2603574"/>
                  <a:pt x="0" y="2761314"/>
                </a:cubicBezTo>
                <a:lnTo>
                  <a:pt x="0" y="2554520"/>
                </a:lnTo>
                <a:cubicBezTo>
                  <a:pt x="121484" y="2431613"/>
                  <a:pt x="282199" y="2345825"/>
                  <a:pt x="462573" y="2315969"/>
                </a:cubicBezTo>
                <a:lnTo>
                  <a:pt x="462690" y="2314821"/>
                </a:lnTo>
                <a:cubicBezTo>
                  <a:pt x="467999" y="2313811"/>
                  <a:pt x="473327" y="2312863"/>
                  <a:pt x="478903" y="2313282"/>
                </a:cubicBezTo>
                <a:cubicBezTo>
                  <a:pt x="510086" y="2307725"/>
                  <a:pt x="541979" y="2304744"/>
                  <a:pt x="574365" y="2304217"/>
                </a:cubicBezTo>
                <a:close/>
                <a:moveTo>
                  <a:pt x="11452667" y="1608087"/>
                </a:moveTo>
                <a:cubicBezTo>
                  <a:pt x="11177477" y="1666766"/>
                  <a:pt x="10962633" y="1879876"/>
                  <a:pt x="10909358" y="2148655"/>
                </a:cubicBezTo>
                <a:cubicBezTo>
                  <a:pt x="11184548" y="2089976"/>
                  <a:pt x="11399391" y="1876866"/>
                  <a:pt x="11452667" y="1608087"/>
                </a:cubicBezTo>
                <a:close/>
                <a:moveTo>
                  <a:pt x="10058800" y="1608087"/>
                </a:moveTo>
                <a:cubicBezTo>
                  <a:pt x="10112076" y="1876866"/>
                  <a:pt x="10326919" y="2089976"/>
                  <a:pt x="10602109" y="2148655"/>
                </a:cubicBezTo>
                <a:cubicBezTo>
                  <a:pt x="10548834" y="1879876"/>
                  <a:pt x="10333990" y="1666766"/>
                  <a:pt x="10058800" y="1608087"/>
                </a:cubicBezTo>
                <a:close/>
                <a:moveTo>
                  <a:pt x="9760514" y="1608087"/>
                </a:moveTo>
                <a:cubicBezTo>
                  <a:pt x="9485324" y="1666766"/>
                  <a:pt x="9270480" y="1879876"/>
                  <a:pt x="9217205" y="2148655"/>
                </a:cubicBezTo>
                <a:cubicBezTo>
                  <a:pt x="9492395" y="2089976"/>
                  <a:pt x="9707238" y="1876866"/>
                  <a:pt x="9760514" y="1608087"/>
                </a:cubicBezTo>
                <a:close/>
                <a:moveTo>
                  <a:pt x="8366649" y="1608087"/>
                </a:moveTo>
                <a:cubicBezTo>
                  <a:pt x="8419925" y="1876866"/>
                  <a:pt x="8634768" y="2089976"/>
                  <a:pt x="8909958" y="2148655"/>
                </a:cubicBezTo>
                <a:cubicBezTo>
                  <a:pt x="8856683" y="1879876"/>
                  <a:pt x="8641839" y="1666766"/>
                  <a:pt x="8366649" y="1608087"/>
                </a:cubicBezTo>
                <a:close/>
                <a:moveTo>
                  <a:pt x="8068363" y="1608087"/>
                </a:moveTo>
                <a:cubicBezTo>
                  <a:pt x="7793173" y="1666766"/>
                  <a:pt x="7578329" y="1879876"/>
                  <a:pt x="7525054" y="2148655"/>
                </a:cubicBezTo>
                <a:cubicBezTo>
                  <a:pt x="7800244" y="2089976"/>
                  <a:pt x="8015087" y="1876866"/>
                  <a:pt x="8068363" y="1608087"/>
                </a:cubicBezTo>
                <a:close/>
                <a:moveTo>
                  <a:pt x="6674498" y="1608087"/>
                </a:moveTo>
                <a:cubicBezTo>
                  <a:pt x="6727774" y="1876866"/>
                  <a:pt x="6942617" y="2089976"/>
                  <a:pt x="7217807" y="2148655"/>
                </a:cubicBezTo>
                <a:cubicBezTo>
                  <a:pt x="7164532" y="1879876"/>
                  <a:pt x="6949688" y="1666766"/>
                  <a:pt x="6674498" y="1608087"/>
                </a:cubicBezTo>
                <a:close/>
                <a:moveTo>
                  <a:pt x="6376212" y="1608087"/>
                </a:moveTo>
                <a:cubicBezTo>
                  <a:pt x="6101022" y="1666766"/>
                  <a:pt x="5886178" y="1879876"/>
                  <a:pt x="5832903" y="2148655"/>
                </a:cubicBezTo>
                <a:cubicBezTo>
                  <a:pt x="6108093" y="2089976"/>
                  <a:pt x="6322936" y="1876866"/>
                  <a:pt x="6376212" y="1608087"/>
                </a:cubicBezTo>
                <a:close/>
                <a:moveTo>
                  <a:pt x="4982347" y="1608087"/>
                </a:moveTo>
                <a:cubicBezTo>
                  <a:pt x="5035623" y="1876866"/>
                  <a:pt x="5250466" y="2089976"/>
                  <a:pt x="5525656" y="2148655"/>
                </a:cubicBezTo>
                <a:cubicBezTo>
                  <a:pt x="5472381" y="1879876"/>
                  <a:pt x="5257537" y="1666766"/>
                  <a:pt x="4982347" y="1608087"/>
                </a:cubicBezTo>
                <a:close/>
                <a:moveTo>
                  <a:pt x="4684061" y="1608087"/>
                </a:moveTo>
                <a:cubicBezTo>
                  <a:pt x="4408871" y="1666766"/>
                  <a:pt x="4194027" y="1879876"/>
                  <a:pt x="4140752" y="2148655"/>
                </a:cubicBezTo>
                <a:cubicBezTo>
                  <a:pt x="4415942" y="2089976"/>
                  <a:pt x="4630785" y="1876866"/>
                  <a:pt x="4684061" y="1608087"/>
                </a:cubicBezTo>
                <a:close/>
                <a:moveTo>
                  <a:pt x="3290196" y="1608087"/>
                </a:moveTo>
                <a:cubicBezTo>
                  <a:pt x="3343472" y="1876866"/>
                  <a:pt x="3558315" y="2089976"/>
                  <a:pt x="3833505" y="2148655"/>
                </a:cubicBezTo>
                <a:cubicBezTo>
                  <a:pt x="3780230" y="1879876"/>
                  <a:pt x="3565386" y="1666766"/>
                  <a:pt x="3290196" y="1608087"/>
                </a:cubicBezTo>
                <a:close/>
                <a:moveTo>
                  <a:pt x="2991910" y="1608087"/>
                </a:moveTo>
                <a:cubicBezTo>
                  <a:pt x="2716720" y="1666766"/>
                  <a:pt x="2501876" y="1879876"/>
                  <a:pt x="2448601" y="2148655"/>
                </a:cubicBezTo>
                <a:cubicBezTo>
                  <a:pt x="2723791" y="2089976"/>
                  <a:pt x="2938634" y="1876866"/>
                  <a:pt x="2991910" y="1608087"/>
                </a:cubicBezTo>
                <a:close/>
                <a:moveTo>
                  <a:pt x="1598045" y="1608087"/>
                </a:moveTo>
                <a:cubicBezTo>
                  <a:pt x="1651321" y="1876866"/>
                  <a:pt x="1866164" y="2089976"/>
                  <a:pt x="2141354" y="2148655"/>
                </a:cubicBezTo>
                <a:cubicBezTo>
                  <a:pt x="2088079" y="1879876"/>
                  <a:pt x="1873235" y="1666766"/>
                  <a:pt x="1598045" y="1608087"/>
                </a:cubicBezTo>
                <a:close/>
                <a:moveTo>
                  <a:pt x="1299759" y="1608087"/>
                </a:moveTo>
                <a:cubicBezTo>
                  <a:pt x="1024569" y="1666766"/>
                  <a:pt x="809725" y="1879876"/>
                  <a:pt x="756450" y="2148655"/>
                </a:cubicBezTo>
                <a:cubicBezTo>
                  <a:pt x="1031640" y="2089976"/>
                  <a:pt x="1246483" y="1876866"/>
                  <a:pt x="1299759" y="1608087"/>
                </a:cubicBezTo>
                <a:close/>
                <a:moveTo>
                  <a:pt x="0" y="1504081"/>
                </a:moveTo>
                <a:cubicBezTo>
                  <a:pt x="306658" y="1594561"/>
                  <a:pt x="537576" y="1851117"/>
                  <a:pt x="582690" y="2165262"/>
                </a:cubicBezTo>
                <a:cubicBezTo>
                  <a:pt x="582857" y="2165315"/>
                  <a:pt x="583026" y="2165320"/>
                  <a:pt x="583195" y="2165325"/>
                </a:cubicBezTo>
                <a:lnTo>
                  <a:pt x="583735" y="2171962"/>
                </a:lnTo>
                <a:cubicBezTo>
                  <a:pt x="588792" y="2201969"/>
                  <a:pt x="591242" y="2232611"/>
                  <a:pt x="591199" y="2263693"/>
                </a:cubicBezTo>
                <a:cubicBezTo>
                  <a:pt x="592511" y="2269279"/>
                  <a:pt x="592570" y="2274903"/>
                  <a:pt x="592570" y="2280541"/>
                </a:cubicBezTo>
                <a:cubicBezTo>
                  <a:pt x="592570" y="2284333"/>
                  <a:pt x="592543" y="2288119"/>
                  <a:pt x="591977" y="2291891"/>
                </a:cubicBezTo>
                <a:lnTo>
                  <a:pt x="591478" y="2291858"/>
                </a:lnTo>
                <a:lnTo>
                  <a:pt x="591452" y="2292349"/>
                </a:lnTo>
                <a:lnTo>
                  <a:pt x="574334" y="2290736"/>
                </a:lnTo>
                <a:cubicBezTo>
                  <a:pt x="541959" y="2290213"/>
                  <a:pt x="510079" y="2287255"/>
                  <a:pt x="478907" y="2281745"/>
                </a:cubicBezTo>
                <a:cubicBezTo>
                  <a:pt x="473330" y="2282161"/>
                  <a:pt x="468001" y="2281220"/>
                  <a:pt x="462690" y="2280217"/>
                </a:cubicBezTo>
                <a:lnTo>
                  <a:pt x="462574" y="2279078"/>
                </a:lnTo>
                <a:cubicBezTo>
                  <a:pt x="282200" y="2249456"/>
                  <a:pt x="121485" y="2164343"/>
                  <a:pt x="0" y="2042401"/>
                </a:cubicBezTo>
                <a:lnTo>
                  <a:pt x="0" y="1837231"/>
                </a:lnTo>
                <a:cubicBezTo>
                  <a:pt x="97584" y="1993737"/>
                  <a:pt x="258975" y="2108093"/>
                  <a:pt x="449203" y="2148655"/>
                </a:cubicBezTo>
                <a:cubicBezTo>
                  <a:pt x="402182" y="1911427"/>
                  <a:pt x="229297" y="1717565"/>
                  <a:pt x="0" y="1635380"/>
                </a:cubicBezTo>
                <a:close/>
                <a:moveTo>
                  <a:pt x="11608704" y="1464394"/>
                </a:moveTo>
                <a:lnTo>
                  <a:pt x="11625791" y="1466004"/>
                </a:lnTo>
                <a:cubicBezTo>
                  <a:pt x="11658177" y="1466527"/>
                  <a:pt x="11690070" y="1469485"/>
                  <a:pt x="11721253" y="1474998"/>
                </a:cubicBezTo>
                <a:cubicBezTo>
                  <a:pt x="11726829" y="1474582"/>
                  <a:pt x="11732157" y="1475523"/>
                  <a:pt x="11737466" y="1476525"/>
                </a:cubicBezTo>
                <a:lnTo>
                  <a:pt x="11737583" y="1477664"/>
                </a:lnTo>
                <a:cubicBezTo>
                  <a:pt x="11914088" y="1506650"/>
                  <a:pt x="12071767" y="1588774"/>
                  <a:pt x="12192000" y="1706842"/>
                </a:cubicBezTo>
                <a:lnTo>
                  <a:pt x="12192000" y="1906833"/>
                </a:lnTo>
                <a:cubicBezTo>
                  <a:pt x="12093732" y="1756811"/>
                  <a:pt x="11935983" y="1647542"/>
                  <a:pt x="11750953" y="1608088"/>
                </a:cubicBezTo>
                <a:cubicBezTo>
                  <a:pt x="11797422" y="1842524"/>
                  <a:pt x="11966808" y="2034608"/>
                  <a:pt x="12192000" y="2118654"/>
                </a:cubicBezTo>
                <a:lnTo>
                  <a:pt x="12192000" y="2250657"/>
                </a:lnTo>
                <a:cubicBezTo>
                  <a:pt x="11889465" y="2157681"/>
                  <a:pt x="11662185" y="1902872"/>
                  <a:pt x="11617468" y="1591480"/>
                </a:cubicBezTo>
                <a:cubicBezTo>
                  <a:pt x="11617300" y="1591427"/>
                  <a:pt x="11617132" y="1591423"/>
                  <a:pt x="11616962" y="1591418"/>
                </a:cubicBezTo>
                <a:lnTo>
                  <a:pt x="11616424" y="1584794"/>
                </a:lnTo>
                <a:cubicBezTo>
                  <a:pt x="11611365" y="1554782"/>
                  <a:pt x="11608914" y="1524133"/>
                  <a:pt x="11608957" y="1493044"/>
                </a:cubicBezTo>
                <a:cubicBezTo>
                  <a:pt x="11607645" y="1487460"/>
                  <a:pt x="11607586" y="1481838"/>
                  <a:pt x="11607586" y="1476202"/>
                </a:cubicBezTo>
                <a:lnTo>
                  <a:pt x="11608180" y="1464851"/>
                </a:lnTo>
                <a:lnTo>
                  <a:pt x="11608678" y="1464884"/>
                </a:lnTo>
                <a:close/>
                <a:moveTo>
                  <a:pt x="11594916" y="1464394"/>
                </a:moveTo>
                <a:lnTo>
                  <a:pt x="11594942" y="1464884"/>
                </a:lnTo>
                <a:lnTo>
                  <a:pt x="11595440" y="1464852"/>
                </a:lnTo>
                <a:lnTo>
                  <a:pt x="11596034" y="1476202"/>
                </a:lnTo>
                <a:cubicBezTo>
                  <a:pt x="11596034" y="1481838"/>
                  <a:pt x="11595975" y="1487460"/>
                  <a:pt x="11594663" y="1493044"/>
                </a:cubicBezTo>
                <a:cubicBezTo>
                  <a:pt x="11594706" y="1524133"/>
                  <a:pt x="11592255" y="1554782"/>
                  <a:pt x="11587196" y="1584794"/>
                </a:cubicBezTo>
                <a:lnTo>
                  <a:pt x="11586658" y="1591418"/>
                </a:lnTo>
                <a:cubicBezTo>
                  <a:pt x="11586488" y="1591423"/>
                  <a:pt x="11586320" y="1591427"/>
                  <a:pt x="11586152" y="1591480"/>
                </a:cubicBezTo>
                <a:cubicBezTo>
                  <a:pt x="11535877" y="1941574"/>
                  <a:pt x="11254838" y="2220146"/>
                  <a:pt x="10895987" y="2279078"/>
                </a:cubicBezTo>
                <a:lnTo>
                  <a:pt x="10895871" y="2280217"/>
                </a:lnTo>
                <a:cubicBezTo>
                  <a:pt x="10890560" y="2281220"/>
                  <a:pt x="10885231" y="2282161"/>
                  <a:pt x="10879654" y="2281745"/>
                </a:cubicBezTo>
                <a:cubicBezTo>
                  <a:pt x="10848482" y="2287255"/>
                  <a:pt x="10816602" y="2290213"/>
                  <a:pt x="10784227" y="2290736"/>
                </a:cubicBezTo>
                <a:lnTo>
                  <a:pt x="10767109" y="2292349"/>
                </a:lnTo>
                <a:lnTo>
                  <a:pt x="10767083" y="2291858"/>
                </a:lnTo>
                <a:lnTo>
                  <a:pt x="10766584" y="2291891"/>
                </a:lnTo>
                <a:cubicBezTo>
                  <a:pt x="10766018" y="2288119"/>
                  <a:pt x="10765991" y="2284333"/>
                  <a:pt x="10765991" y="2280541"/>
                </a:cubicBezTo>
                <a:cubicBezTo>
                  <a:pt x="10765991" y="2274903"/>
                  <a:pt x="10766050" y="2269279"/>
                  <a:pt x="10767362" y="2263693"/>
                </a:cubicBezTo>
                <a:cubicBezTo>
                  <a:pt x="10767319" y="2232611"/>
                  <a:pt x="10769769" y="2201969"/>
                  <a:pt x="10774826" y="2171962"/>
                </a:cubicBezTo>
                <a:lnTo>
                  <a:pt x="10775366" y="2165325"/>
                </a:lnTo>
                <a:cubicBezTo>
                  <a:pt x="10775535" y="2165320"/>
                  <a:pt x="10775704" y="2165315"/>
                  <a:pt x="10775872" y="2165262"/>
                </a:cubicBezTo>
                <a:cubicBezTo>
                  <a:pt x="10826148" y="1815167"/>
                  <a:pt x="11107187" y="1536596"/>
                  <a:pt x="11466037" y="1477664"/>
                </a:cubicBezTo>
                <a:lnTo>
                  <a:pt x="11466154" y="1476525"/>
                </a:lnTo>
                <a:cubicBezTo>
                  <a:pt x="11471463" y="1475523"/>
                  <a:pt x="11476791" y="1474582"/>
                  <a:pt x="11482367" y="1474998"/>
                </a:cubicBezTo>
                <a:cubicBezTo>
                  <a:pt x="11513550" y="1469485"/>
                  <a:pt x="11545443" y="1466527"/>
                  <a:pt x="11577829" y="1466004"/>
                </a:cubicBezTo>
                <a:close/>
                <a:moveTo>
                  <a:pt x="9916551" y="1464394"/>
                </a:moveTo>
                <a:lnTo>
                  <a:pt x="9933638" y="1466004"/>
                </a:lnTo>
                <a:cubicBezTo>
                  <a:pt x="9966024" y="1466527"/>
                  <a:pt x="9997917" y="1469485"/>
                  <a:pt x="10029100" y="1474998"/>
                </a:cubicBezTo>
                <a:cubicBezTo>
                  <a:pt x="10034676" y="1474582"/>
                  <a:pt x="10040004" y="1475523"/>
                  <a:pt x="10045313" y="1476525"/>
                </a:cubicBezTo>
                <a:lnTo>
                  <a:pt x="10045430" y="1477664"/>
                </a:lnTo>
                <a:cubicBezTo>
                  <a:pt x="10404280" y="1536596"/>
                  <a:pt x="10685319" y="1815167"/>
                  <a:pt x="10735596" y="2165262"/>
                </a:cubicBezTo>
                <a:cubicBezTo>
                  <a:pt x="10735763" y="2165315"/>
                  <a:pt x="10735932" y="2165320"/>
                  <a:pt x="10736101" y="2165325"/>
                </a:cubicBezTo>
                <a:lnTo>
                  <a:pt x="10736641" y="2171962"/>
                </a:lnTo>
                <a:cubicBezTo>
                  <a:pt x="10741698" y="2201969"/>
                  <a:pt x="10744148" y="2232611"/>
                  <a:pt x="10744105" y="2263693"/>
                </a:cubicBezTo>
                <a:cubicBezTo>
                  <a:pt x="10745417" y="2269279"/>
                  <a:pt x="10745476" y="2274903"/>
                  <a:pt x="10745476" y="2280541"/>
                </a:cubicBezTo>
                <a:cubicBezTo>
                  <a:pt x="10745476" y="2284333"/>
                  <a:pt x="10745449" y="2288119"/>
                  <a:pt x="10744883" y="2291891"/>
                </a:cubicBezTo>
                <a:lnTo>
                  <a:pt x="10744384" y="2291858"/>
                </a:lnTo>
                <a:lnTo>
                  <a:pt x="10744358" y="2292349"/>
                </a:lnTo>
                <a:lnTo>
                  <a:pt x="10727240" y="2290736"/>
                </a:lnTo>
                <a:cubicBezTo>
                  <a:pt x="10694865" y="2290213"/>
                  <a:pt x="10662985" y="2287255"/>
                  <a:pt x="10631813" y="2281745"/>
                </a:cubicBezTo>
                <a:cubicBezTo>
                  <a:pt x="10626236" y="2282161"/>
                  <a:pt x="10620907" y="2281220"/>
                  <a:pt x="10615596" y="2280217"/>
                </a:cubicBezTo>
                <a:lnTo>
                  <a:pt x="10615480" y="2279078"/>
                </a:lnTo>
                <a:cubicBezTo>
                  <a:pt x="10256629" y="2220146"/>
                  <a:pt x="9975590" y="1941574"/>
                  <a:pt x="9925315" y="1591480"/>
                </a:cubicBezTo>
                <a:cubicBezTo>
                  <a:pt x="9925147" y="1591427"/>
                  <a:pt x="9924979" y="1591423"/>
                  <a:pt x="9924809" y="1591418"/>
                </a:cubicBezTo>
                <a:lnTo>
                  <a:pt x="9924271" y="1584794"/>
                </a:lnTo>
                <a:cubicBezTo>
                  <a:pt x="9919212" y="1554782"/>
                  <a:pt x="9916761" y="1524133"/>
                  <a:pt x="9916804" y="1493044"/>
                </a:cubicBezTo>
                <a:cubicBezTo>
                  <a:pt x="9915492" y="1487460"/>
                  <a:pt x="9915433" y="1481838"/>
                  <a:pt x="9915433" y="1476202"/>
                </a:cubicBezTo>
                <a:lnTo>
                  <a:pt x="9916027" y="1464852"/>
                </a:lnTo>
                <a:lnTo>
                  <a:pt x="9916525" y="1464884"/>
                </a:lnTo>
                <a:close/>
                <a:moveTo>
                  <a:pt x="9902763" y="1464394"/>
                </a:moveTo>
                <a:lnTo>
                  <a:pt x="9902789" y="1464884"/>
                </a:lnTo>
                <a:lnTo>
                  <a:pt x="9903287" y="1464852"/>
                </a:lnTo>
                <a:lnTo>
                  <a:pt x="9903881" y="1476202"/>
                </a:lnTo>
                <a:cubicBezTo>
                  <a:pt x="9903881" y="1481838"/>
                  <a:pt x="9903822" y="1487460"/>
                  <a:pt x="9902510" y="1493044"/>
                </a:cubicBezTo>
                <a:cubicBezTo>
                  <a:pt x="9902553" y="1524133"/>
                  <a:pt x="9900102" y="1554782"/>
                  <a:pt x="9895043" y="1584794"/>
                </a:cubicBezTo>
                <a:lnTo>
                  <a:pt x="9894505" y="1591418"/>
                </a:lnTo>
                <a:cubicBezTo>
                  <a:pt x="9894335" y="1591423"/>
                  <a:pt x="9894167" y="1591427"/>
                  <a:pt x="9893999" y="1591480"/>
                </a:cubicBezTo>
                <a:cubicBezTo>
                  <a:pt x="9843724" y="1941574"/>
                  <a:pt x="9562685" y="2220146"/>
                  <a:pt x="9203834" y="2279078"/>
                </a:cubicBezTo>
                <a:lnTo>
                  <a:pt x="9203718" y="2280217"/>
                </a:lnTo>
                <a:cubicBezTo>
                  <a:pt x="9198407" y="2281220"/>
                  <a:pt x="9193078" y="2282161"/>
                  <a:pt x="9187501" y="2281745"/>
                </a:cubicBezTo>
                <a:cubicBezTo>
                  <a:pt x="9156329" y="2287255"/>
                  <a:pt x="9124449" y="2290213"/>
                  <a:pt x="9092074" y="2290736"/>
                </a:cubicBezTo>
                <a:lnTo>
                  <a:pt x="9074956" y="2292349"/>
                </a:lnTo>
                <a:lnTo>
                  <a:pt x="9074930" y="2291858"/>
                </a:lnTo>
                <a:lnTo>
                  <a:pt x="9074431" y="2291891"/>
                </a:lnTo>
                <a:cubicBezTo>
                  <a:pt x="9073865" y="2288119"/>
                  <a:pt x="9073838" y="2284333"/>
                  <a:pt x="9073838" y="2280541"/>
                </a:cubicBezTo>
                <a:cubicBezTo>
                  <a:pt x="9073838" y="2274903"/>
                  <a:pt x="9073897" y="2269279"/>
                  <a:pt x="9075209" y="2263693"/>
                </a:cubicBezTo>
                <a:cubicBezTo>
                  <a:pt x="9075166" y="2232611"/>
                  <a:pt x="9077616" y="2201969"/>
                  <a:pt x="9082673" y="2171962"/>
                </a:cubicBezTo>
                <a:lnTo>
                  <a:pt x="9083213" y="2165325"/>
                </a:lnTo>
                <a:cubicBezTo>
                  <a:pt x="9083382" y="2165320"/>
                  <a:pt x="9083551" y="2165315"/>
                  <a:pt x="9083718" y="2165262"/>
                </a:cubicBezTo>
                <a:cubicBezTo>
                  <a:pt x="9133995" y="1815167"/>
                  <a:pt x="9415034" y="1536596"/>
                  <a:pt x="9773884" y="1477664"/>
                </a:cubicBezTo>
                <a:lnTo>
                  <a:pt x="9774001" y="1476525"/>
                </a:lnTo>
                <a:cubicBezTo>
                  <a:pt x="9779310" y="1475523"/>
                  <a:pt x="9784638" y="1474582"/>
                  <a:pt x="9790214" y="1474998"/>
                </a:cubicBezTo>
                <a:cubicBezTo>
                  <a:pt x="9821397" y="1469485"/>
                  <a:pt x="9853290" y="1466527"/>
                  <a:pt x="9885676" y="1466004"/>
                </a:cubicBezTo>
                <a:close/>
                <a:moveTo>
                  <a:pt x="8224400" y="1464394"/>
                </a:moveTo>
                <a:lnTo>
                  <a:pt x="8241488" y="1466004"/>
                </a:lnTo>
                <a:cubicBezTo>
                  <a:pt x="8273873" y="1466527"/>
                  <a:pt x="8305766" y="1469485"/>
                  <a:pt x="8336949" y="1474998"/>
                </a:cubicBezTo>
                <a:cubicBezTo>
                  <a:pt x="8342525" y="1474582"/>
                  <a:pt x="8347853" y="1475523"/>
                  <a:pt x="8353162" y="1476525"/>
                </a:cubicBezTo>
                <a:lnTo>
                  <a:pt x="8353279" y="1477664"/>
                </a:lnTo>
                <a:cubicBezTo>
                  <a:pt x="8712129" y="1536596"/>
                  <a:pt x="8993168" y="1815167"/>
                  <a:pt x="9043444" y="2165262"/>
                </a:cubicBezTo>
                <a:cubicBezTo>
                  <a:pt x="9043612" y="2165315"/>
                  <a:pt x="9043781" y="2165320"/>
                  <a:pt x="9043950" y="2165325"/>
                </a:cubicBezTo>
                <a:lnTo>
                  <a:pt x="9044490" y="2171962"/>
                </a:lnTo>
                <a:cubicBezTo>
                  <a:pt x="9049547" y="2201969"/>
                  <a:pt x="9051997" y="2232611"/>
                  <a:pt x="9051954" y="2263693"/>
                </a:cubicBezTo>
                <a:cubicBezTo>
                  <a:pt x="9053266" y="2269279"/>
                  <a:pt x="9053325" y="2274903"/>
                  <a:pt x="9053325" y="2280541"/>
                </a:cubicBezTo>
                <a:cubicBezTo>
                  <a:pt x="9053325" y="2284333"/>
                  <a:pt x="9053298" y="2288119"/>
                  <a:pt x="9052732" y="2291891"/>
                </a:cubicBezTo>
                <a:lnTo>
                  <a:pt x="9052233" y="2291858"/>
                </a:lnTo>
                <a:lnTo>
                  <a:pt x="9052207" y="2292349"/>
                </a:lnTo>
                <a:lnTo>
                  <a:pt x="9035089" y="2290736"/>
                </a:lnTo>
                <a:cubicBezTo>
                  <a:pt x="9002714" y="2290213"/>
                  <a:pt x="8970834" y="2287255"/>
                  <a:pt x="8939662" y="2281745"/>
                </a:cubicBezTo>
                <a:cubicBezTo>
                  <a:pt x="8934085" y="2282161"/>
                  <a:pt x="8928756" y="2281220"/>
                  <a:pt x="8923445" y="2280217"/>
                </a:cubicBezTo>
                <a:lnTo>
                  <a:pt x="8923329" y="2279078"/>
                </a:lnTo>
                <a:cubicBezTo>
                  <a:pt x="8564478" y="2220146"/>
                  <a:pt x="8283439" y="1941574"/>
                  <a:pt x="8233164" y="1591480"/>
                </a:cubicBezTo>
                <a:cubicBezTo>
                  <a:pt x="8232996" y="1591427"/>
                  <a:pt x="8232828" y="1591423"/>
                  <a:pt x="8232658" y="1591418"/>
                </a:cubicBezTo>
                <a:lnTo>
                  <a:pt x="8232120" y="1584794"/>
                </a:lnTo>
                <a:cubicBezTo>
                  <a:pt x="8227061" y="1554782"/>
                  <a:pt x="8224611" y="1524133"/>
                  <a:pt x="8224653" y="1493044"/>
                </a:cubicBezTo>
                <a:cubicBezTo>
                  <a:pt x="8223341" y="1487460"/>
                  <a:pt x="8223282" y="1481838"/>
                  <a:pt x="8223282" y="1476202"/>
                </a:cubicBezTo>
                <a:lnTo>
                  <a:pt x="8223876" y="1464852"/>
                </a:lnTo>
                <a:lnTo>
                  <a:pt x="8224374" y="1464884"/>
                </a:lnTo>
                <a:close/>
                <a:moveTo>
                  <a:pt x="8210612" y="1464394"/>
                </a:moveTo>
                <a:lnTo>
                  <a:pt x="8210638" y="1464884"/>
                </a:lnTo>
                <a:lnTo>
                  <a:pt x="8211136" y="1464852"/>
                </a:lnTo>
                <a:lnTo>
                  <a:pt x="8211730" y="1476202"/>
                </a:lnTo>
                <a:cubicBezTo>
                  <a:pt x="8211730" y="1481838"/>
                  <a:pt x="8211672" y="1487460"/>
                  <a:pt x="8210360" y="1493044"/>
                </a:cubicBezTo>
                <a:cubicBezTo>
                  <a:pt x="8210402" y="1524133"/>
                  <a:pt x="8207951" y="1554782"/>
                  <a:pt x="8202893" y="1584794"/>
                </a:cubicBezTo>
                <a:lnTo>
                  <a:pt x="8202354" y="1591418"/>
                </a:lnTo>
                <a:cubicBezTo>
                  <a:pt x="8202185" y="1591423"/>
                  <a:pt x="8202016" y="1591427"/>
                  <a:pt x="8201849" y="1591480"/>
                </a:cubicBezTo>
                <a:cubicBezTo>
                  <a:pt x="8151573" y="1941574"/>
                  <a:pt x="7870534" y="2220146"/>
                  <a:pt x="7511683" y="2279078"/>
                </a:cubicBezTo>
                <a:lnTo>
                  <a:pt x="7511567" y="2280217"/>
                </a:lnTo>
                <a:cubicBezTo>
                  <a:pt x="7506256" y="2281220"/>
                  <a:pt x="7500927" y="2282161"/>
                  <a:pt x="7495350" y="2281745"/>
                </a:cubicBezTo>
                <a:cubicBezTo>
                  <a:pt x="7464178" y="2287255"/>
                  <a:pt x="7432298" y="2290213"/>
                  <a:pt x="7399924" y="2290736"/>
                </a:cubicBezTo>
                <a:lnTo>
                  <a:pt x="7382805" y="2292349"/>
                </a:lnTo>
                <a:lnTo>
                  <a:pt x="7382779" y="2291858"/>
                </a:lnTo>
                <a:lnTo>
                  <a:pt x="7382280" y="2291891"/>
                </a:lnTo>
                <a:cubicBezTo>
                  <a:pt x="7381714" y="2288119"/>
                  <a:pt x="7381687" y="2284333"/>
                  <a:pt x="7381687" y="2280541"/>
                </a:cubicBezTo>
                <a:cubicBezTo>
                  <a:pt x="7381687" y="2274903"/>
                  <a:pt x="7381746" y="2269279"/>
                  <a:pt x="7383058" y="2263693"/>
                </a:cubicBezTo>
                <a:cubicBezTo>
                  <a:pt x="7383016" y="2232611"/>
                  <a:pt x="7385465" y="2201969"/>
                  <a:pt x="7390522" y="2171962"/>
                </a:cubicBezTo>
                <a:lnTo>
                  <a:pt x="7391062" y="2165325"/>
                </a:lnTo>
                <a:cubicBezTo>
                  <a:pt x="7391231" y="2165320"/>
                  <a:pt x="7391400" y="2165315"/>
                  <a:pt x="7391568" y="2165262"/>
                </a:cubicBezTo>
                <a:cubicBezTo>
                  <a:pt x="7441844" y="1815167"/>
                  <a:pt x="7722883" y="1536596"/>
                  <a:pt x="8081734" y="1477664"/>
                </a:cubicBezTo>
                <a:lnTo>
                  <a:pt x="8081851" y="1476525"/>
                </a:lnTo>
                <a:cubicBezTo>
                  <a:pt x="8087159" y="1475523"/>
                  <a:pt x="8092487" y="1474582"/>
                  <a:pt x="8098063" y="1474998"/>
                </a:cubicBezTo>
                <a:cubicBezTo>
                  <a:pt x="8129247" y="1469485"/>
                  <a:pt x="8161139" y="1466527"/>
                  <a:pt x="8193525" y="1466004"/>
                </a:cubicBezTo>
                <a:close/>
                <a:moveTo>
                  <a:pt x="6532249" y="1464394"/>
                </a:moveTo>
                <a:lnTo>
                  <a:pt x="6549337" y="1466004"/>
                </a:lnTo>
                <a:cubicBezTo>
                  <a:pt x="6581722" y="1466527"/>
                  <a:pt x="6613615" y="1469485"/>
                  <a:pt x="6644798" y="1474998"/>
                </a:cubicBezTo>
                <a:cubicBezTo>
                  <a:pt x="6650374" y="1474582"/>
                  <a:pt x="6655702" y="1475523"/>
                  <a:pt x="6661011" y="1476525"/>
                </a:cubicBezTo>
                <a:lnTo>
                  <a:pt x="6661128" y="1477664"/>
                </a:lnTo>
                <a:cubicBezTo>
                  <a:pt x="7019978" y="1536596"/>
                  <a:pt x="7301017" y="1815167"/>
                  <a:pt x="7351294" y="2165262"/>
                </a:cubicBezTo>
                <a:cubicBezTo>
                  <a:pt x="7351461" y="2165315"/>
                  <a:pt x="7351631" y="2165320"/>
                  <a:pt x="7351799" y="2165325"/>
                </a:cubicBezTo>
                <a:lnTo>
                  <a:pt x="7352340" y="2171962"/>
                </a:lnTo>
                <a:cubicBezTo>
                  <a:pt x="7357396" y="2201969"/>
                  <a:pt x="7359846" y="2232611"/>
                  <a:pt x="7359804" y="2263693"/>
                </a:cubicBezTo>
                <a:cubicBezTo>
                  <a:pt x="7361116" y="2269279"/>
                  <a:pt x="7361174" y="2274903"/>
                  <a:pt x="7361174" y="2280541"/>
                </a:cubicBezTo>
                <a:cubicBezTo>
                  <a:pt x="7361174" y="2284333"/>
                  <a:pt x="7361147" y="2288119"/>
                  <a:pt x="7360581" y="2291891"/>
                </a:cubicBezTo>
                <a:lnTo>
                  <a:pt x="7360082" y="2291858"/>
                </a:lnTo>
                <a:lnTo>
                  <a:pt x="7360056" y="2292349"/>
                </a:lnTo>
                <a:lnTo>
                  <a:pt x="7342938" y="2290736"/>
                </a:lnTo>
                <a:cubicBezTo>
                  <a:pt x="7310564" y="2290213"/>
                  <a:pt x="7278683" y="2287255"/>
                  <a:pt x="7247511" y="2281745"/>
                </a:cubicBezTo>
                <a:cubicBezTo>
                  <a:pt x="7241934" y="2282161"/>
                  <a:pt x="7236605" y="2281220"/>
                  <a:pt x="7231295" y="2280217"/>
                </a:cubicBezTo>
                <a:lnTo>
                  <a:pt x="7231179" y="2279078"/>
                </a:lnTo>
                <a:cubicBezTo>
                  <a:pt x="6872327" y="2220146"/>
                  <a:pt x="6591288" y="1941574"/>
                  <a:pt x="6541013" y="1591480"/>
                </a:cubicBezTo>
                <a:cubicBezTo>
                  <a:pt x="6540845" y="1591427"/>
                  <a:pt x="6540677" y="1591423"/>
                  <a:pt x="6540507" y="1591418"/>
                </a:cubicBezTo>
                <a:lnTo>
                  <a:pt x="6539969" y="1584794"/>
                </a:lnTo>
                <a:cubicBezTo>
                  <a:pt x="6534910" y="1554782"/>
                  <a:pt x="6532460" y="1524133"/>
                  <a:pt x="6532502" y="1493044"/>
                </a:cubicBezTo>
                <a:cubicBezTo>
                  <a:pt x="6531190" y="1487460"/>
                  <a:pt x="6531131" y="1481838"/>
                  <a:pt x="6531131" y="1476202"/>
                </a:cubicBezTo>
                <a:lnTo>
                  <a:pt x="6531725" y="1464852"/>
                </a:lnTo>
                <a:lnTo>
                  <a:pt x="6532223" y="1464884"/>
                </a:lnTo>
                <a:close/>
                <a:moveTo>
                  <a:pt x="6518461" y="1464394"/>
                </a:moveTo>
                <a:lnTo>
                  <a:pt x="6518487" y="1464884"/>
                </a:lnTo>
                <a:lnTo>
                  <a:pt x="6518985" y="1464852"/>
                </a:lnTo>
                <a:lnTo>
                  <a:pt x="6519579" y="1476202"/>
                </a:lnTo>
                <a:cubicBezTo>
                  <a:pt x="6519579" y="1481838"/>
                  <a:pt x="6519520" y="1487460"/>
                  <a:pt x="6518208" y="1493044"/>
                </a:cubicBezTo>
                <a:cubicBezTo>
                  <a:pt x="6518250" y="1524133"/>
                  <a:pt x="6515800" y="1554782"/>
                  <a:pt x="6510741" y="1584794"/>
                </a:cubicBezTo>
                <a:lnTo>
                  <a:pt x="6510203" y="1591418"/>
                </a:lnTo>
                <a:cubicBezTo>
                  <a:pt x="6510033" y="1591423"/>
                  <a:pt x="6509865" y="1591427"/>
                  <a:pt x="6509697" y="1591480"/>
                </a:cubicBezTo>
                <a:cubicBezTo>
                  <a:pt x="6459422" y="1941574"/>
                  <a:pt x="6178383" y="2220146"/>
                  <a:pt x="5819531" y="2279078"/>
                </a:cubicBezTo>
                <a:lnTo>
                  <a:pt x="5819415" y="2280217"/>
                </a:lnTo>
                <a:cubicBezTo>
                  <a:pt x="5814105" y="2281220"/>
                  <a:pt x="5808776" y="2282161"/>
                  <a:pt x="5803199" y="2281745"/>
                </a:cubicBezTo>
                <a:cubicBezTo>
                  <a:pt x="5772027" y="2287255"/>
                  <a:pt x="5740146" y="2290213"/>
                  <a:pt x="5707772" y="2290736"/>
                </a:cubicBezTo>
                <a:lnTo>
                  <a:pt x="5690654" y="2292349"/>
                </a:lnTo>
                <a:lnTo>
                  <a:pt x="5690628" y="2291858"/>
                </a:lnTo>
                <a:lnTo>
                  <a:pt x="5690129" y="2291891"/>
                </a:lnTo>
                <a:cubicBezTo>
                  <a:pt x="5689563" y="2288119"/>
                  <a:pt x="5689536" y="2284333"/>
                  <a:pt x="5689536" y="2280541"/>
                </a:cubicBezTo>
                <a:cubicBezTo>
                  <a:pt x="5689536" y="2274903"/>
                  <a:pt x="5689594" y="2269279"/>
                  <a:pt x="5690906" y="2263693"/>
                </a:cubicBezTo>
                <a:cubicBezTo>
                  <a:pt x="5690864" y="2232611"/>
                  <a:pt x="5693314" y="2201969"/>
                  <a:pt x="5698370" y="2171962"/>
                </a:cubicBezTo>
                <a:lnTo>
                  <a:pt x="5698911" y="2165325"/>
                </a:lnTo>
                <a:cubicBezTo>
                  <a:pt x="5699079" y="2165320"/>
                  <a:pt x="5699249" y="2165315"/>
                  <a:pt x="5699416" y="2165262"/>
                </a:cubicBezTo>
                <a:cubicBezTo>
                  <a:pt x="5749693" y="1815167"/>
                  <a:pt x="6030732" y="1536596"/>
                  <a:pt x="6389582" y="1477664"/>
                </a:cubicBezTo>
                <a:lnTo>
                  <a:pt x="6389699" y="1476525"/>
                </a:lnTo>
                <a:cubicBezTo>
                  <a:pt x="6395008" y="1475523"/>
                  <a:pt x="6400336" y="1474582"/>
                  <a:pt x="6405912" y="1474998"/>
                </a:cubicBezTo>
                <a:cubicBezTo>
                  <a:pt x="6437095" y="1469485"/>
                  <a:pt x="6468988" y="1466527"/>
                  <a:pt x="6501373" y="1466004"/>
                </a:cubicBezTo>
                <a:close/>
                <a:moveTo>
                  <a:pt x="4840098" y="1464394"/>
                </a:moveTo>
                <a:lnTo>
                  <a:pt x="4857185" y="1466004"/>
                </a:lnTo>
                <a:cubicBezTo>
                  <a:pt x="4889571" y="1466527"/>
                  <a:pt x="4921463" y="1469485"/>
                  <a:pt x="4952647" y="1474998"/>
                </a:cubicBezTo>
                <a:cubicBezTo>
                  <a:pt x="4958223" y="1474582"/>
                  <a:pt x="4963551" y="1475523"/>
                  <a:pt x="4968859" y="1476525"/>
                </a:cubicBezTo>
                <a:lnTo>
                  <a:pt x="4968976" y="1477664"/>
                </a:lnTo>
                <a:cubicBezTo>
                  <a:pt x="5327827" y="1536596"/>
                  <a:pt x="5608866" y="1815167"/>
                  <a:pt x="5659142" y="2165262"/>
                </a:cubicBezTo>
                <a:cubicBezTo>
                  <a:pt x="5659310" y="2165315"/>
                  <a:pt x="5659479" y="2165320"/>
                  <a:pt x="5659648" y="2165325"/>
                </a:cubicBezTo>
                <a:lnTo>
                  <a:pt x="5660188" y="2171962"/>
                </a:lnTo>
                <a:cubicBezTo>
                  <a:pt x="5665245" y="2201969"/>
                  <a:pt x="5667694" y="2232611"/>
                  <a:pt x="5667652" y="2263693"/>
                </a:cubicBezTo>
                <a:cubicBezTo>
                  <a:pt x="5668964" y="2269279"/>
                  <a:pt x="5669023" y="2274903"/>
                  <a:pt x="5669023" y="2280541"/>
                </a:cubicBezTo>
                <a:cubicBezTo>
                  <a:pt x="5669023" y="2284333"/>
                  <a:pt x="5668996" y="2288119"/>
                  <a:pt x="5668430" y="2291891"/>
                </a:cubicBezTo>
                <a:lnTo>
                  <a:pt x="5667931" y="2291858"/>
                </a:lnTo>
                <a:lnTo>
                  <a:pt x="5667905" y="2292349"/>
                </a:lnTo>
                <a:lnTo>
                  <a:pt x="5650786" y="2290736"/>
                </a:lnTo>
                <a:cubicBezTo>
                  <a:pt x="5618412" y="2290213"/>
                  <a:pt x="5586532" y="2287255"/>
                  <a:pt x="5555360" y="2281745"/>
                </a:cubicBezTo>
                <a:cubicBezTo>
                  <a:pt x="5549783" y="2282161"/>
                  <a:pt x="5544454" y="2281220"/>
                  <a:pt x="5539143" y="2280217"/>
                </a:cubicBezTo>
                <a:lnTo>
                  <a:pt x="5539027" y="2279078"/>
                </a:lnTo>
                <a:cubicBezTo>
                  <a:pt x="5180176" y="2220146"/>
                  <a:pt x="4899137" y="1941574"/>
                  <a:pt x="4848861" y="1591480"/>
                </a:cubicBezTo>
                <a:cubicBezTo>
                  <a:pt x="4848694" y="1591427"/>
                  <a:pt x="4848525" y="1591423"/>
                  <a:pt x="4848356" y="1591418"/>
                </a:cubicBezTo>
                <a:lnTo>
                  <a:pt x="4847817" y="1584794"/>
                </a:lnTo>
                <a:cubicBezTo>
                  <a:pt x="4842759" y="1554782"/>
                  <a:pt x="4840308" y="1524133"/>
                  <a:pt x="4840350" y="1493044"/>
                </a:cubicBezTo>
                <a:cubicBezTo>
                  <a:pt x="4839038" y="1487460"/>
                  <a:pt x="4838980" y="1481838"/>
                  <a:pt x="4838980" y="1476202"/>
                </a:cubicBezTo>
                <a:lnTo>
                  <a:pt x="4839574" y="1464852"/>
                </a:lnTo>
                <a:lnTo>
                  <a:pt x="4840072" y="1464884"/>
                </a:lnTo>
                <a:close/>
                <a:moveTo>
                  <a:pt x="4826310" y="1464394"/>
                </a:moveTo>
                <a:lnTo>
                  <a:pt x="4826336" y="1464884"/>
                </a:lnTo>
                <a:lnTo>
                  <a:pt x="4826834" y="1464852"/>
                </a:lnTo>
                <a:lnTo>
                  <a:pt x="4827428" y="1476202"/>
                </a:lnTo>
                <a:cubicBezTo>
                  <a:pt x="4827428" y="1481838"/>
                  <a:pt x="4827369" y="1487460"/>
                  <a:pt x="4826057" y="1493044"/>
                </a:cubicBezTo>
                <a:cubicBezTo>
                  <a:pt x="4826099" y="1524133"/>
                  <a:pt x="4823649" y="1554782"/>
                  <a:pt x="4818590" y="1584794"/>
                </a:cubicBezTo>
                <a:lnTo>
                  <a:pt x="4818052" y="1591418"/>
                </a:lnTo>
                <a:cubicBezTo>
                  <a:pt x="4817882" y="1591423"/>
                  <a:pt x="4817714" y="1591427"/>
                  <a:pt x="4817546" y="1591480"/>
                </a:cubicBezTo>
                <a:cubicBezTo>
                  <a:pt x="4767271" y="1941574"/>
                  <a:pt x="4486232" y="2220146"/>
                  <a:pt x="4127381" y="2279078"/>
                </a:cubicBezTo>
                <a:lnTo>
                  <a:pt x="4127264" y="2280217"/>
                </a:lnTo>
                <a:cubicBezTo>
                  <a:pt x="4121954" y="2281220"/>
                  <a:pt x="4116625" y="2282161"/>
                  <a:pt x="4111048" y="2281745"/>
                </a:cubicBezTo>
                <a:cubicBezTo>
                  <a:pt x="4079876" y="2287255"/>
                  <a:pt x="4047996" y="2290213"/>
                  <a:pt x="4015621" y="2290736"/>
                </a:cubicBezTo>
                <a:lnTo>
                  <a:pt x="3998503" y="2292349"/>
                </a:lnTo>
                <a:lnTo>
                  <a:pt x="3998477" y="2291858"/>
                </a:lnTo>
                <a:lnTo>
                  <a:pt x="3997978" y="2291891"/>
                </a:lnTo>
                <a:cubicBezTo>
                  <a:pt x="3997412" y="2288119"/>
                  <a:pt x="3997385" y="2284333"/>
                  <a:pt x="3997385" y="2280541"/>
                </a:cubicBezTo>
                <a:cubicBezTo>
                  <a:pt x="3997385" y="2274903"/>
                  <a:pt x="3997443" y="2269279"/>
                  <a:pt x="3998755" y="2263693"/>
                </a:cubicBezTo>
                <a:cubicBezTo>
                  <a:pt x="3998713" y="2232611"/>
                  <a:pt x="4001163" y="2201969"/>
                  <a:pt x="4006219" y="2171962"/>
                </a:cubicBezTo>
                <a:lnTo>
                  <a:pt x="4006760" y="2165325"/>
                </a:lnTo>
                <a:cubicBezTo>
                  <a:pt x="4006928" y="2165320"/>
                  <a:pt x="4007098" y="2165315"/>
                  <a:pt x="4007265" y="2165262"/>
                </a:cubicBezTo>
                <a:cubicBezTo>
                  <a:pt x="4057542" y="1815167"/>
                  <a:pt x="4338581" y="1536596"/>
                  <a:pt x="4697431" y="1477664"/>
                </a:cubicBezTo>
                <a:lnTo>
                  <a:pt x="4697548" y="1476525"/>
                </a:lnTo>
                <a:cubicBezTo>
                  <a:pt x="4702857" y="1475523"/>
                  <a:pt x="4708185" y="1474582"/>
                  <a:pt x="4713761" y="1474998"/>
                </a:cubicBezTo>
                <a:cubicBezTo>
                  <a:pt x="4744944" y="1469485"/>
                  <a:pt x="4776837" y="1466527"/>
                  <a:pt x="4809222" y="1466004"/>
                </a:cubicBezTo>
                <a:close/>
                <a:moveTo>
                  <a:pt x="3147947" y="1464394"/>
                </a:moveTo>
                <a:lnTo>
                  <a:pt x="3165034" y="1466004"/>
                </a:lnTo>
                <a:cubicBezTo>
                  <a:pt x="3197420" y="1466527"/>
                  <a:pt x="3229312" y="1469485"/>
                  <a:pt x="3260496" y="1474998"/>
                </a:cubicBezTo>
                <a:cubicBezTo>
                  <a:pt x="3266072" y="1474582"/>
                  <a:pt x="3271400" y="1475523"/>
                  <a:pt x="3276708" y="1476525"/>
                </a:cubicBezTo>
                <a:lnTo>
                  <a:pt x="3276826" y="1477664"/>
                </a:lnTo>
                <a:cubicBezTo>
                  <a:pt x="3635676" y="1536596"/>
                  <a:pt x="3916715" y="1815167"/>
                  <a:pt x="3966991" y="2165262"/>
                </a:cubicBezTo>
                <a:cubicBezTo>
                  <a:pt x="3967159" y="2165315"/>
                  <a:pt x="3967328" y="2165320"/>
                  <a:pt x="3967497" y="2165325"/>
                </a:cubicBezTo>
                <a:lnTo>
                  <a:pt x="3968037" y="2171962"/>
                </a:lnTo>
                <a:cubicBezTo>
                  <a:pt x="3973094" y="2201969"/>
                  <a:pt x="3975543" y="2232611"/>
                  <a:pt x="3975501" y="2263693"/>
                </a:cubicBezTo>
                <a:cubicBezTo>
                  <a:pt x="3976813" y="2269279"/>
                  <a:pt x="3976872" y="2274903"/>
                  <a:pt x="3976872" y="2280541"/>
                </a:cubicBezTo>
                <a:cubicBezTo>
                  <a:pt x="3976872" y="2284333"/>
                  <a:pt x="3976845" y="2288119"/>
                  <a:pt x="3976279" y="2291891"/>
                </a:cubicBezTo>
                <a:lnTo>
                  <a:pt x="3975780" y="2291858"/>
                </a:lnTo>
                <a:lnTo>
                  <a:pt x="3975754" y="2292349"/>
                </a:lnTo>
                <a:lnTo>
                  <a:pt x="3958635" y="2290736"/>
                </a:lnTo>
                <a:cubicBezTo>
                  <a:pt x="3926261" y="2290213"/>
                  <a:pt x="3894381" y="2287255"/>
                  <a:pt x="3863209" y="2281745"/>
                </a:cubicBezTo>
                <a:cubicBezTo>
                  <a:pt x="3857632" y="2282161"/>
                  <a:pt x="3852303" y="2281220"/>
                  <a:pt x="3846992" y="2280217"/>
                </a:cubicBezTo>
                <a:lnTo>
                  <a:pt x="3846876" y="2279078"/>
                </a:lnTo>
                <a:cubicBezTo>
                  <a:pt x="3488025" y="2220146"/>
                  <a:pt x="3206986" y="1941574"/>
                  <a:pt x="3156710" y="1591480"/>
                </a:cubicBezTo>
                <a:cubicBezTo>
                  <a:pt x="3156543" y="1591427"/>
                  <a:pt x="3156374" y="1591423"/>
                  <a:pt x="3156205" y="1591418"/>
                </a:cubicBezTo>
                <a:lnTo>
                  <a:pt x="3155667" y="1584794"/>
                </a:lnTo>
                <a:cubicBezTo>
                  <a:pt x="3150608" y="1554782"/>
                  <a:pt x="3148157" y="1524133"/>
                  <a:pt x="3148199" y="1493044"/>
                </a:cubicBezTo>
                <a:cubicBezTo>
                  <a:pt x="3146887" y="1487460"/>
                  <a:pt x="3146829" y="1481838"/>
                  <a:pt x="3146829" y="1476202"/>
                </a:cubicBezTo>
                <a:lnTo>
                  <a:pt x="3147423" y="1464852"/>
                </a:lnTo>
                <a:lnTo>
                  <a:pt x="3147921" y="1464884"/>
                </a:lnTo>
                <a:close/>
                <a:moveTo>
                  <a:pt x="3134159" y="1464394"/>
                </a:moveTo>
                <a:lnTo>
                  <a:pt x="3134185" y="1464884"/>
                </a:lnTo>
                <a:lnTo>
                  <a:pt x="3134683" y="1464852"/>
                </a:lnTo>
                <a:lnTo>
                  <a:pt x="3135277" y="1476202"/>
                </a:lnTo>
                <a:cubicBezTo>
                  <a:pt x="3135277" y="1481838"/>
                  <a:pt x="3135218" y="1487460"/>
                  <a:pt x="3133906" y="1493044"/>
                </a:cubicBezTo>
                <a:cubicBezTo>
                  <a:pt x="3133948" y="1524133"/>
                  <a:pt x="3131498" y="1554782"/>
                  <a:pt x="3126439" y="1584794"/>
                </a:cubicBezTo>
                <a:lnTo>
                  <a:pt x="3125901" y="1591418"/>
                </a:lnTo>
                <a:cubicBezTo>
                  <a:pt x="3125731" y="1591423"/>
                  <a:pt x="3125563" y="1591427"/>
                  <a:pt x="3125395" y="1591480"/>
                </a:cubicBezTo>
                <a:cubicBezTo>
                  <a:pt x="3075120" y="1941574"/>
                  <a:pt x="2794081" y="2220146"/>
                  <a:pt x="2435230" y="2279078"/>
                </a:cubicBezTo>
                <a:lnTo>
                  <a:pt x="2435113" y="2280217"/>
                </a:lnTo>
                <a:cubicBezTo>
                  <a:pt x="2429803" y="2281220"/>
                  <a:pt x="2424474" y="2282161"/>
                  <a:pt x="2418897" y="2281745"/>
                </a:cubicBezTo>
                <a:cubicBezTo>
                  <a:pt x="2387725" y="2287255"/>
                  <a:pt x="2355845" y="2290213"/>
                  <a:pt x="2323470" y="2290736"/>
                </a:cubicBezTo>
                <a:lnTo>
                  <a:pt x="2306352" y="2292349"/>
                </a:lnTo>
                <a:lnTo>
                  <a:pt x="2306326" y="2291858"/>
                </a:lnTo>
                <a:lnTo>
                  <a:pt x="2305827" y="2291891"/>
                </a:lnTo>
                <a:cubicBezTo>
                  <a:pt x="2305261" y="2288119"/>
                  <a:pt x="2305234" y="2284333"/>
                  <a:pt x="2305234" y="2280541"/>
                </a:cubicBezTo>
                <a:cubicBezTo>
                  <a:pt x="2305234" y="2274903"/>
                  <a:pt x="2305292" y="2269279"/>
                  <a:pt x="2306604" y="2263693"/>
                </a:cubicBezTo>
                <a:cubicBezTo>
                  <a:pt x="2306562" y="2232611"/>
                  <a:pt x="2309012" y="2201969"/>
                  <a:pt x="2314068" y="2171962"/>
                </a:cubicBezTo>
                <a:lnTo>
                  <a:pt x="2314609" y="2165325"/>
                </a:lnTo>
                <a:cubicBezTo>
                  <a:pt x="2314777" y="2165320"/>
                  <a:pt x="2314947" y="2165315"/>
                  <a:pt x="2315114" y="2165262"/>
                </a:cubicBezTo>
                <a:cubicBezTo>
                  <a:pt x="2365391" y="1815167"/>
                  <a:pt x="2646430" y="1536596"/>
                  <a:pt x="3005280" y="1477664"/>
                </a:cubicBezTo>
                <a:lnTo>
                  <a:pt x="3005397" y="1476525"/>
                </a:lnTo>
                <a:cubicBezTo>
                  <a:pt x="3010706" y="1475523"/>
                  <a:pt x="3016034" y="1474582"/>
                  <a:pt x="3021610" y="1474998"/>
                </a:cubicBezTo>
                <a:cubicBezTo>
                  <a:pt x="3052793" y="1469485"/>
                  <a:pt x="3084686" y="1466527"/>
                  <a:pt x="3117071" y="1466004"/>
                </a:cubicBezTo>
                <a:close/>
                <a:moveTo>
                  <a:pt x="1455796" y="1464394"/>
                </a:moveTo>
                <a:lnTo>
                  <a:pt x="1472883" y="1466004"/>
                </a:lnTo>
                <a:cubicBezTo>
                  <a:pt x="1505269" y="1466527"/>
                  <a:pt x="1537161" y="1469485"/>
                  <a:pt x="1568345" y="1474998"/>
                </a:cubicBezTo>
                <a:cubicBezTo>
                  <a:pt x="1573921" y="1474582"/>
                  <a:pt x="1579249" y="1475523"/>
                  <a:pt x="1584557" y="1476525"/>
                </a:cubicBezTo>
                <a:lnTo>
                  <a:pt x="1584675" y="1477664"/>
                </a:lnTo>
                <a:cubicBezTo>
                  <a:pt x="1943525" y="1536596"/>
                  <a:pt x="2224564" y="1815167"/>
                  <a:pt x="2274840" y="2165262"/>
                </a:cubicBezTo>
                <a:cubicBezTo>
                  <a:pt x="2275008" y="2165315"/>
                  <a:pt x="2275177" y="2165320"/>
                  <a:pt x="2275346" y="2165325"/>
                </a:cubicBezTo>
                <a:lnTo>
                  <a:pt x="2275886" y="2171962"/>
                </a:lnTo>
                <a:cubicBezTo>
                  <a:pt x="2280943" y="2201969"/>
                  <a:pt x="2283392" y="2232611"/>
                  <a:pt x="2283350" y="2263693"/>
                </a:cubicBezTo>
                <a:cubicBezTo>
                  <a:pt x="2284662" y="2269279"/>
                  <a:pt x="2284721" y="2274903"/>
                  <a:pt x="2284721" y="2280541"/>
                </a:cubicBezTo>
                <a:cubicBezTo>
                  <a:pt x="2284721" y="2284333"/>
                  <a:pt x="2284694" y="2288119"/>
                  <a:pt x="2284128" y="2291891"/>
                </a:cubicBezTo>
                <a:lnTo>
                  <a:pt x="2283629" y="2291858"/>
                </a:lnTo>
                <a:lnTo>
                  <a:pt x="2283603" y="2292349"/>
                </a:lnTo>
                <a:lnTo>
                  <a:pt x="2266484" y="2290736"/>
                </a:lnTo>
                <a:cubicBezTo>
                  <a:pt x="2234110" y="2290213"/>
                  <a:pt x="2202230" y="2287255"/>
                  <a:pt x="2171058" y="2281745"/>
                </a:cubicBezTo>
                <a:cubicBezTo>
                  <a:pt x="2165481" y="2282161"/>
                  <a:pt x="2160152" y="2281220"/>
                  <a:pt x="2154841" y="2280217"/>
                </a:cubicBezTo>
                <a:lnTo>
                  <a:pt x="2154725" y="2279078"/>
                </a:lnTo>
                <a:cubicBezTo>
                  <a:pt x="1795874" y="2220146"/>
                  <a:pt x="1514835" y="1941574"/>
                  <a:pt x="1464559" y="1591480"/>
                </a:cubicBezTo>
                <a:cubicBezTo>
                  <a:pt x="1464392" y="1591427"/>
                  <a:pt x="1464223" y="1591423"/>
                  <a:pt x="1464054" y="1591418"/>
                </a:cubicBezTo>
                <a:lnTo>
                  <a:pt x="1463515" y="1584794"/>
                </a:lnTo>
                <a:cubicBezTo>
                  <a:pt x="1458457" y="1554782"/>
                  <a:pt x="1456006" y="1524133"/>
                  <a:pt x="1456048" y="1493044"/>
                </a:cubicBezTo>
                <a:cubicBezTo>
                  <a:pt x="1454736" y="1487460"/>
                  <a:pt x="1454678" y="1481838"/>
                  <a:pt x="1454678" y="1476202"/>
                </a:cubicBezTo>
                <a:lnTo>
                  <a:pt x="1455272" y="1464852"/>
                </a:lnTo>
                <a:lnTo>
                  <a:pt x="1455770" y="1464884"/>
                </a:lnTo>
                <a:close/>
                <a:moveTo>
                  <a:pt x="1442008" y="1464394"/>
                </a:moveTo>
                <a:lnTo>
                  <a:pt x="1442034" y="1464884"/>
                </a:lnTo>
                <a:lnTo>
                  <a:pt x="1442532" y="1464852"/>
                </a:lnTo>
                <a:lnTo>
                  <a:pt x="1443126" y="1476202"/>
                </a:lnTo>
                <a:cubicBezTo>
                  <a:pt x="1443126" y="1481838"/>
                  <a:pt x="1443067" y="1487460"/>
                  <a:pt x="1441755" y="1493044"/>
                </a:cubicBezTo>
                <a:cubicBezTo>
                  <a:pt x="1441797" y="1524133"/>
                  <a:pt x="1439347" y="1554782"/>
                  <a:pt x="1434288" y="1584794"/>
                </a:cubicBezTo>
                <a:lnTo>
                  <a:pt x="1433750" y="1591418"/>
                </a:lnTo>
                <a:cubicBezTo>
                  <a:pt x="1433580" y="1591423"/>
                  <a:pt x="1433412" y="1591427"/>
                  <a:pt x="1433244" y="1591480"/>
                </a:cubicBezTo>
                <a:cubicBezTo>
                  <a:pt x="1382969" y="1941574"/>
                  <a:pt x="1101930" y="2220146"/>
                  <a:pt x="743079" y="2279078"/>
                </a:cubicBezTo>
                <a:lnTo>
                  <a:pt x="742962" y="2280217"/>
                </a:lnTo>
                <a:cubicBezTo>
                  <a:pt x="737652" y="2281220"/>
                  <a:pt x="732323" y="2282161"/>
                  <a:pt x="726746" y="2281745"/>
                </a:cubicBezTo>
                <a:cubicBezTo>
                  <a:pt x="695574" y="2287255"/>
                  <a:pt x="663693" y="2290213"/>
                  <a:pt x="631319" y="2290736"/>
                </a:cubicBezTo>
                <a:lnTo>
                  <a:pt x="614201" y="2292349"/>
                </a:lnTo>
                <a:lnTo>
                  <a:pt x="614175" y="2291858"/>
                </a:lnTo>
                <a:lnTo>
                  <a:pt x="613676" y="2291891"/>
                </a:lnTo>
                <a:cubicBezTo>
                  <a:pt x="613110" y="2288119"/>
                  <a:pt x="613083" y="2284333"/>
                  <a:pt x="613083" y="2280541"/>
                </a:cubicBezTo>
                <a:cubicBezTo>
                  <a:pt x="613083" y="2274903"/>
                  <a:pt x="613141" y="2269279"/>
                  <a:pt x="614453" y="2263693"/>
                </a:cubicBezTo>
                <a:cubicBezTo>
                  <a:pt x="614411" y="2232611"/>
                  <a:pt x="616861" y="2201969"/>
                  <a:pt x="621917" y="2171962"/>
                </a:cubicBezTo>
                <a:lnTo>
                  <a:pt x="622458" y="2165325"/>
                </a:lnTo>
                <a:cubicBezTo>
                  <a:pt x="622626" y="2165320"/>
                  <a:pt x="622796" y="2165315"/>
                  <a:pt x="622963" y="2165262"/>
                </a:cubicBezTo>
                <a:cubicBezTo>
                  <a:pt x="673240" y="1815167"/>
                  <a:pt x="954279" y="1536596"/>
                  <a:pt x="1313129" y="1477664"/>
                </a:cubicBezTo>
                <a:lnTo>
                  <a:pt x="1313246" y="1476525"/>
                </a:lnTo>
                <a:cubicBezTo>
                  <a:pt x="1318555" y="1475523"/>
                  <a:pt x="1323883" y="1474582"/>
                  <a:pt x="1329459" y="1474998"/>
                </a:cubicBezTo>
                <a:cubicBezTo>
                  <a:pt x="1360642" y="1469485"/>
                  <a:pt x="1392535" y="1466527"/>
                  <a:pt x="1424920" y="1466004"/>
                </a:cubicBezTo>
                <a:close/>
                <a:moveTo>
                  <a:pt x="10909360" y="750600"/>
                </a:moveTo>
                <a:cubicBezTo>
                  <a:pt x="10962636" y="1021506"/>
                  <a:pt x="11177479" y="1236303"/>
                  <a:pt x="11452669" y="1295446"/>
                </a:cubicBezTo>
                <a:cubicBezTo>
                  <a:pt x="11399394" y="1024540"/>
                  <a:pt x="11184550" y="809743"/>
                  <a:pt x="10909360" y="750600"/>
                </a:cubicBezTo>
                <a:close/>
                <a:moveTo>
                  <a:pt x="10602109" y="750600"/>
                </a:moveTo>
                <a:cubicBezTo>
                  <a:pt x="10326919" y="809743"/>
                  <a:pt x="10112075" y="1024540"/>
                  <a:pt x="10058800" y="1295446"/>
                </a:cubicBezTo>
                <a:cubicBezTo>
                  <a:pt x="10333990" y="1236303"/>
                  <a:pt x="10548833" y="1021506"/>
                  <a:pt x="10602109" y="750600"/>
                </a:cubicBezTo>
                <a:close/>
                <a:moveTo>
                  <a:pt x="9217207" y="750600"/>
                </a:moveTo>
                <a:cubicBezTo>
                  <a:pt x="9270483" y="1021506"/>
                  <a:pt x="9485326" y="1236303"/>
                  <a:pt x="9760516" y="1295446"/>
                </a:cubicBezTo>
                <a:cubicBezTo>
                  <a:pt x="9707241" y="1024540"/>
                  <a:pt x="9492397" y="809743"/>
                  <a:pt x="9217207" y="750600"/>
                </a:cubicBezTo>
                <a:close/>
                <a:moveTo>
                  <a:pt x="8909958" y="750600"/>
                </a:moveTo>
                <a:cubicBezTo>
                  <a:pt x="8634768" y="809743"/>
                  <a:pt x="8419924" y="1024540"/>
                  <a:pt x="8366649" y="1295446"/>
                </a:cubicBezTo>
                <a:cubicBezTo>
                  <a:pt x="8641839" y="1236303"/>
                  <a:pt x="8856682" y="1021506"/>
                  <a:pt x="8909958" y="750600"/>
                </a:cubicBezTo>
                <a:close/>
                <a:moveTo>
                  <a:pt x="7525056" y="750600"/>
                </a:moveTo>
                <a:cubicBezTo>
                  <a:pt x="7578332" y="1021506"/>
                  <a:pt x="7793175" y="1236303"/>
                  <a:pt x="8068365" y="1295446"/>
                </a:cubicBezTo>
                <a:cubicBezTo>
                  <a:pt x="8015090" y="1024540"/>
                  <a:pt x="7800246" y="809743"/>
                  <a:pt x="7525056" y="750600"/>
                </a:cubicBezTo>
                <a:close/>
                <a:moveTo>
                  <a:pt x="7217807" y="750600"/>
                </a:moveTo>
                <a:cubicBezTo>
                  <a:pt x="6942617" y="809743"/>
                  <a:pt x="6727773" y="1024540"/>
                  <a:pt x="6674498" y="1295446"/>
                </a:cubicBezTo>
                <a:cubicBezTo>
                  <a:pt x="6949688" y="1236303"/>
                  <a:pt x="7164531" y="1021506"/>
                  <a:pt x="7217807" y="750600"/>
                </a:cubicBezTo>
                <a:close/>
                <a:moveTo>
                  <a:pt x="5832905" y="750600"/>
                </a:moveTo>
                <a:cubicBezTo>
                  <a:pt x="5886181" y="1021506"/>
                  <a:pt x="6101024" y="1236303"/>
                  <a:pt x="6376214" y="1295446"/>
                </a:cubicBezTo>
                <a:cubicBezTo>
                  <a:pt x="6322939" y="1024540"/>
                  <a:pt x="6108095" y="809743"/>
                  <a:pt x="5832905" y="750600"/>
                </a:cubicBezTo>
                <a:close/>
                <a:moveTo>
                  <a:pt x="5525656" y="750600"/>
                </a:moveTo>
                <a:cubicBezTo>
                  <a:pt x="5250466" y="809743"/>
                  <a:pt x="5035622" y="1024540"/>
                  <a:pt x="4982347" y="1295446"/>
                </a:cubicBezTo>
                <a:cubicBezTo>
                  <a:pt x="5257537" y="1236303"/>
                  <a:pt x="5472380" y="1021506"/>
                  <a:pt x="5525656" y="750600"/>
                </a:cubicBezTo>
                <a:close/>
                <a:moveTo>
                  <a:pt x="4140754" y="750600"/>
                </a:moveTo>
                <a:cubicBezTo>
                  <a:pt x="4194030" y="1021506"/>
                  <a:pt x="4408873" y="1236303"/>
                  <a:pt x="4684063" y="1295446"/>
                </a:cubicBezTo>
                <a:cubicBezTo>
                  <a:pt x="4630788" y="1024540"/>
                  <a:pt x="4415944" y="809743"/>
                  <a:pt x="4140754" y="750600"/>
                </a:cubicBezTo>
                <a:close/>
                <a:moveTo>
                  <a:pt x="3833505" y="750600"/>
                </a:moveTo>
                <a:cubicBezTo>
                  <a:pt x="3558315" y="809743"/>
                  <a:pt x="3343471" y="1024540"/>
                  <a:pt x="3290196" y="1295446"/>
                </a:cubicBezTo>
                <a:cubicBezTo>
                  <a:pt x="3565386" y="1236303"/>
                  <a:pt x="3780229" y="1021506"/>
                  <a:pt x="3833505" y="750600"/>
                </a:cubicBezTo>
                <a:close/>
                <a:moveTo>
                  <a:pt x="2448603" y="750600"/>
                </a:moveTo>
                <a:cubicBezTo>
                  <a:pt x="2501879" y="1021506"/>
                  <a:pt x="2716722" y="1236303"/>
                  <a:pt x="2991912" y="1295446"/>
                </a:cubicBezTo>
                <a:cubicBezTo>
                  <a:pt x="2938637" y="1024540"/>
                  <a:pt x="2723793" y="809743"/>
                  <a:pt x="2448603" y="750600"/>
                </a:cubicBezTo>
                <a:close/>
                <a:moveTo>
                  <a:pt x="2141354" y="750600"/>
                </a:moveTo>
                <a:cubicBezTo>
                  <a:pt x="1866164" y="809743"/>
                  <a:pt x="1651320" y="1024540"/>
                  <a:pt x="1598045" y="1295446"/>
                </a:cubicBezTo>
                <a:cubicBezTo>
                  <a:pt x="1873235" y="1236303"/>
                  <a:pt x="2088078" y="1021506"/>
                  <a:pt x="2141354" y="750600"/>
                </a:cubicBezTo>
                <a:close/>
                <a:moveTo>
                  <a:pt x="756452" y="750600"/>
                </a:moveTo>
                <a:cubicBezTo>
                  <a:pt x="809728" y="1021506"/>
                  <a:pt x="1024571" y="1236303"/>
                  <a:pt x="1299761" y="1295446"/>
                </a:cubicBezTo>
                <a:cubicBezTo>
                  <a:pt x="1246486" y="1024540"/>
                  <a:pt x="1031642" y="809743"/>
                  <a:pt x="756452" y="750600"/>
                </a:cubicBezTo>
                <a:close/>
                <a:moveTo>
                  <a:pt x="12192000" y="647790"/>
                </a:moveTo>
                <a:lnTo>
                  <a:pt x="12192000" y="780838"/>
                </a:lnTo>
                <a:cubicBezTo>
                  <a:pt x="11966807" y="865550"/>
                  <a:pt x="11797421" y="1059155"/>
                  <a:pt x="11750953" y="1295446"/>
                </a:cubicBezTo>
                <a:cubicBezTo>
                  <a:pt x="11935988" y="1255679"/>
                  <a:pt x="12093739" y="1145540"/>
                  <a:pt x="12192000" y="994335"/>
                </a:cubicBezTo>
                <a:lnTo>
                  <a:pt x="12192000" y="1195909"/>
                </a:lnTo>
                <a:cubicBezTo>
                  <a:pt x="12071770" y="1314911"/>
                  <a:pt x="11914089" y="1397686"/>
                  <a:pt x="11737582" y="1426902"/>
                </a:cubicBezTo>
                <a:lnTo>
                  <a:pt x="11737466" y="1428050"/>
                </a:lnTo>
                <a:cubicBezTo>
                  <a:pt x="11732155" y="1429061"/>
                  <a:pt x="11726826" y="1430009"/>
                  <a:pt x="11721249" y="1429590"/>
                </a:cubicBezTo>
                <a:cubicBezTo>
                  <a:pt x="11690077" y="1435144"/>
                  <a:pt x="11658197" y="1438125"/>
                  <a:pt x="11625822" y="1438652"/>
                </a:cubicBezTo>
                <a:lnTo>
                  <a:pt x="11608704" y="1440278"/>
                </a:lnTo>
                <a:lnTo>
                  <a:pt x="11608678" y="1439783"/>
                </a:lnTo>
                <a:lnTo>
                  <a:pt x="11608179" y="1439816"/>
                </a:lnTo>
                <a:cubicBezTo>
                  <a:pt x="11607613" y="1436014"/>
                  <a:pt x="11607586" y="1432198"/>
                  <a:pt x="11607586" y="1428376"/>
                </a:cubicBezTo>
                <a:cubicBezTo>
                  <a:pt x="11607586" y="1422694"/>
                  <a:pt x="11607645" y="1417025"/>
                  <a:pt x="11608957" y="1411395"/>
                </a:cubicBezTo>
                <a:cubicBezTo>
                  <a:pt x="11608914" y="1380067"/>
                  <a:pt x="11611364" y="1349182"/>
                  <a:pt x="11616421" y="1318938"/>
                </a:cubicBezTo>
                <a:lnTo>
                  <a:pt x="11616961" y="1312248"/>
                </a:lnTo>
                <a:cubicBezTo>
                  <a:pt x="11617130" y="1312243"/>
                  <a:pt x="11617299" y="1312238"/>
                  <a:pt x="11617466" y="1312185"/>
                </a:cubicBezTo>
                <a:cubicBezTo>
                  <a:pt x="11662185" y="998329"/>
                  <a:pt x="11889463" y="741504"/>
                  <a:pt x="12192000" y="647790"/>
                </a:cubicBezTo>
                <a:close/>
                <a:moveTo>
                  <a:pt x="10767111" y="605769"/>
                </a:moveTo>
                <a:lnTo>
                  <a:pt x="10784198" y="607392"/>
                </a:lnTo>
                <a:cubicBezTo>
                  <a:pt x="10816584" y="607919"/>
                  <a:pt x="10848477" y="610900"/>
                  <a:pt x="10879660" y="616457"/>
                </a:cubicBezTo>
                <a:cubicBezTo>
                  <a:pt x="10885236" y="616038"/>
                  <a:pt x="10890564" y="616986"/>
                  <a:pt x="10895873" y="617996"/>
                </a:cubicBezTo>
                <a:lnTo>
                  <a:pt x="10895990" y="619144"/>
                </a:lnTo>
                <a:cubicBezTo>
                  <a:pt x="11254840" y="678542"/>
                  <a:pt x="11535879" y="959319"/>
                  <a:pt x="11586156" y="1312185"/>
                </a:cubicBezTo>
                <a:cubicBezTo>
                  <a:pt x="11586323" y="1312238"/>
                  <a:pt x="11586492" y="1312243"/>
                  <a:pt x="11586661" y="1312248"/>
                </a:cubicBezTo>
                <a:lnTo>
                  <a:pt x="11587201" y="1318938"/>
                </a:lnTo>
                <a:cubicBezTo>
                  <a:pt x="11592258" y="1349182"/>
                  <a:pt x="11594708" y="1380067"/>
                  <a:pt x="11594665" y="1411395"/>
                </a:cubicBezTo>
                <a:cubicBezTo>
                  <a:pt x="11595977" y="1417025"/>
                  <a:pt x="11596036" y="1422694"/>
                  <a:pt x="11596036" y="1428376"/>
                </a:cubicBezTo>
                <a:cubicBezTo>
                  <a:pt x="11596036" y="1432198"/>
                  <a:pt x="11596009" y="1436014"/>
                  <a:pt x="11595443" y="1439816"/>
                </a:cubicBezTo>
                <a:lnTo>
                  <a:pt x="11594944" y="1439783"/>
                </a:lnTo>
                <a:lnTo>
                  <a:pt x="11594918" y="1440278"/>
                </a:lnTo>
                <a:lnTo>
                  <a:pt x="11577800" y="1438652"/>
                </a:lnTo>
                <a:cubicBezTo>
                  <a:pt x="11545425" y="1438125"/>
                  <a:pt x="11513545" y="1435144"/>
                  <a:pt x="11482373" y="1429590"/>
                </a:cubicBezTo>
                <a:cubicBezTo>
                  <a:pt x="11476796" y="1430009"/>
                  <a:pt x="11471467" y="1429061"/>
                  <a:pt x="11466156" y="1428050"/>
                </a:cubicBezTo>
                <a:lnTo>
                  <a:pt x="11466040" y="1426902"/>
                </a:lnTo>
                <a:cubicBezTo>
                  <a:pt x="11107189" y="1367503"/>
                  <a:pt x="10826150" y="1086726"/>
                  <a:pt x="10775875" y="733861"/>
                </a:cubicBezTo>
                <a:cubicBezTo>
                  <a:pt x="10775707" y="733808"/>
                  <a:pt x="10775539" y="733803"/>
                  <a:pt x="10775369" y="733798"/>
                </a:cubicBezTo>
                <a:lnTo>
                  <a:pt x="10774831" y="727122"/>
                </a:lnTo>
                <a:cubicBezTo>
                  <a:pt x="10769772" y="696872"/>
                  <a:pt x="10767321" y="665981"/>
                  <a:pt x="10767364" y="634646"/>
                </a:cubicBezTo>
                <a:cubicBezTo>
                  <a:pt x="10766052" y="629018"/>
                  <a:pt x="10765993" y="623351"/>
                  <a:pt x="10765993" y="617670"/>
                </a:cubicBezTo>
                <a:lnTo>
                  <a:pt x="10766587" y="606230"/>
                </a:lnTo>
                <a:lnTo>
                  <a:pt x="10767085" y="606263"/>
                </a:lnTo>
                <a:close/>
                <a:moveTo>
                  <a:pt x="10744358" y="605769"/>
                </a:moveTo>
                <a:lnTo>
                  <a:pt x="10744384" y="606263"/>
                </a:lnTo>
                <a:lnTo>
                  <a:pt x="10744882" y="606230"/>
                </a:lnTo>
                <a:lnTo>
                  <a:pt x="10745476" y="617670"/>
                </a:lnTo>
                <a:cubicBezTo>
                  <a:pt x="10745476" y="623351"/>
                  <a:pt x="10745417" y="629018"/>
                  <a:pt x="10744105" y="634646"/>
                </a:cubicBezTo>
                <a:cubicBezTo>
                  <a:pt x="10744148" y="665981"/>
                  <a:pt x="10741697" y="696872"/>
                  <a:pt x="10736638" y="727122"/>
                </a:cubicBezTo>
                <a:lnTo>
                  <a:pt x="10736100" y="733798"/>
                </a:lnTo>
                <a:cubicBezTo>
                  <a:pt x="10735930" y="733803"/>
                  <a:pt x="10735762" y="733808"/>
                  <a:pt x="10735594" y="733861"/>
                </a:cubicBezTo>
                <a:cubicBezTo>
                  <a:pt x="10685319" y="1086726"/>
                  <a:pt x="10404280" y="1367503"/>
                  <a:pt x="10045429" y="1426902"/>
                </a:cubicBezTo>
                <a:lnTo>
                  <a:pt x="10045313" y="1428050"/>
                </a:lnTo>
                <a:cubicBezTo>
                  <a:pt x="10040002" y="1429061"/>
                  <a:pt x="10034673" y="1430009"/>
                  <a:pt x="10029096" y="1429590"/>
                </a:cubicBezTo>
                <a:cubicBezTo>
                  <a:pt x="9997924" y="1435144"/>
                  <a:pt x="9966044" y="1438125"/>
                  <a:pt x="9933669" y="1438652"/>
                </a:cubicBezTo>
                <a:lnTo>
                  <a:pt x="9916551" y="1440278"/>
                </a:lnTo>
                <a:lnTo>
                  <a:pt x="9916525" y="1439783"/>
                </a:lnTo>
                <a:lnTo>
                  <a:pt x="9916026" y="1439816"/>
                </a:lnTo>
                <a:cubicBezTo>
                  <a:pt x="9915460" y="1436014"/>
                  <a:pt x="9915433" y="1432198"/>
                  <a:pt x="9915433" y="1428376"/>
                </a:cubicBezTo>
                <a:cubicBezTo>
                  <a:pt x="9915433" y="1422694"/>
                  <a:pt x="9915492" y="1417025"/>
                  <a:pt x="9916804" y="1411395"/>
                </a:cubicBezTo>
                <a:cubicBezTo>
                  <a:pt x="9916761" y="1380067"/>
                  <a:pt x="9919211" y="1349182"/>
                  <a:pt x="9924268" y="1318938"/>
                </a:cubicBezTo>
                <a:lnTo>
                  <a:pt x="9924808" y="1312248"/>
                </a:lnTo>
                <a:cubicBezTo>
                  <a:pt x="9924977" y="1312243"/>
                  <a:pt x="9925146" y="1312238"/>
                  <a:pt x="9925314" y="1312185"/>
                </a:cubicBezTo>
                <a:cubicBezTo>
                  <a:pt x="9975590" y="959319"/>
                  <a:pt x="10256629" y="678542"/>
                  <a:pt x="10615479" y="619144"/>
                </a:cubicBezTo>
                <a:lnTo>
                  <a:pt x="10615596" y="617996"/>
                </a:lnTo>
                <a:cubicBezTo>
                  <a:pt x="10620905" y="616986"/>
                  <a:pt x="10626233" y="616038"/>
                  <a:pt x="10631809" y="616457"/>
                </a:cubicBezTo>
                <a:cubicBezTo>
                  <a:pt x="10662992" y="610900"/>
                  <a:pt x="10694885" y="607919"/>
                  <a:pt x="10727271" y="607392"/>
                </a:cubicBezTo>
                <a:close/>
                <a:moveTo>
                  <a:pt x="9074958" y="605769"/>
                </a:moveTo>
                <a:lnTo>
                  <a:pt x="9092045" y="607392"/>
                </a:lnTo>
                <a:cubicBezTo>
                  <a:pt x="9124431" y="607919"/>
                  <a:pt x="9156324" y="610900"/>
                  <a:pt x="9187507" y="616457"/>
                </a:cubicBezTo>
                <a:cubicBezTo>
                  <a:pt x="9193083" y="616038"/>
                  <a:pt x="9198411" y="616986"/>
                  <a:pt x="9203720" y="617996"/>
                </a:cubicBezTo>
                <a:lnTo>
                  <a:pt x="9203837" y="619144"/>
                </a:lnTo>
                <a:cubicBezTo>
                  <a:pt x="9562687" y="678542"/>
                  <a:pt x="9843726" y="959319"/>
                  <a:pt x="9894002" y="1312185"/>
                </a:cubicBezTo>
                <a:cubicBezTo>
                  <a:pt x="9894170" y="1312238"/>
                  <a:pt x="9894339" y="1312243"/>
                  <a:pt x="9894508" y="1312248"/>
                </a:cubicBezTo>
                <a:lnTo>
                  <a:pt x="9895048" y="1318938"/>
                </a:lnTo>
                <a:cubicBezTo>
                  <a:pt x="9900105" y="1349182"/>
                  <a:pt x="9902555" y="1380067"/>
                  <a:pt x="9902512" y="1411395"/>
                </a:cubicBezTo>
                <a:cubicBezTo>
                  <a:pt x="9903824" y="1417025"/>
                  <a:pt x="9903883" y="1422694"/>
                  <a:pt x="9903883" y="1428376"/>
                </a:cubicBezTo>
                <a:cubicBezTo>
                  <a:pt x="9903883" y="1432198"/>
                  <a:pt x="9903856" y="1436014"/>
                  <a:pt x="9903290" y="1439816"/>
                </a:cubicBezTo>
                <a:lnTo>
                  <a:pt x="9902791" y="1439783"/>
                </a:lnTo>
                <a:lnTo>
                  <a:pt x="9902765" y="1440278"/>
                </a:lnTo>
                <a:lnTo>
                  <a:pt x="9885647" y="1438652"/>
                </a:lnTo>
                <a:cubicBezTo>
                  <a:pt x="9853272" y="1438125"/>
                  <a:pt x="9821392" y="1435144"/>
                  <a:pt x="9790220" y="1429590"/>
                </a:cubicBezTo>
                <a:cubicBezTo>
                  <a:pt x="9784643" y="1430009"/>
                  <a:pt x="9779314" y="1429061"/>
                  <a:pt x="9774003" y="1428050"/>
                </a:cubicBezTo>
                <a:lnTo>
                  <a:pt x="9773887" y="1426902"/>
                </a:lnTo>
                <a:cubicBezTo>
                  <a:pt x="9415036" y="1367503"/>
                  <a:pt x="9133997" y="1086726"/>
                  <a:pt x="9083722" y="733861"/>
                </a:cubicBezTo>
                <a:cubicBezTo>
                  <a:pt x="9083554" y="733808"/>
                  <a:pt x="9083386" y="733803"/>
                  <a:pt x="9083216" y="733798"/>
                </a:cubicBezTo>
                <a:lnTo>
                  <a:pt x="9082678" y="727122"/>
                </a:lnTo>
                <a:cubicBezTo>
                  <a:pt x="9077619" y="696872"/>
                  <a:pt x="9075168" y="665981"/>
                  <a:pt x="9075211" y="634646"/>
                </a:cubicBezTo>
                <a:cubicBezTo>
                  <a:pt x="9073899" y="629018"/>
                  <a:pt x="9073840" y="623351"/>
                  <a:pt x="9073840" y="617670"/>
                </a:cubicBezTo>
                <a:lnTo>
                  <a:pt x="9074434" y="606230"/>
                </a:lnTo>
                <a:lnTo>
                  <a:pt x="9074932" y="606263"/>
                </a:lnTo>
                <a:close/>
                <a:moveTo>
                  <a:pt x="9052207" y="605769"/>
                </a:moveTo>
                <a:lnTo>
                  <a:pt x="9052233" y="606263"/>
                </a:lnTo>
                <a:lnTo>
                  <a:pt x="9052731" y="606230"/>
                </a:lnTo>
                <a:lnTo>
                  <a:pt x="9053325" y="617670"/>
                </a:lnTo>
                <a:cubicBezTo>
                  <a:pt x="9053325" y="623351"/>
                  <a:pt x="9053266" y="629018"/>
                  <a:pt x="9051954" y="634646"/>
                </a:cubicBezTo>
                <a:cubicBezTo>
                  <a:pt x="9051997" y="665981"/>
                  <a:pt x="9049546" y="696872"/>
                  <a:pt x="9044487" y="727122"/>
                </a:cubicBezTo>
                <a:lnTo>
                  <a:pt x="9043949" y="733798"/>
                </a:lnTo>
                <a:cubicBezTo>
                  <a:pt x="9043779" y="733803"/>
                  <a:pt x="9043611" y="733808"/>
                  <a:pt x="9043443" y="733861"/>
                </a:cubicBezTo>
                <a:cubicBezTo>
                  <a:pt x="8993168" y="1086726"/>
                  <a:pt x="8712129" y="1367503"/>
                  <a:pt x="8353278" y="1426902"/>
                </a:cubicBezTo>
                <a:lnTo>
                  <a:pt x="8353162" y="1428050"/>
                </a:lnTo>
                <a:cubicBezTo>
                  <a:pt x="8347851" y="1429061"/>
                  <a:pt x="8342522" y="1430009"/>
                  <a:pt x="8336945" y="1429590"/>
                </a:cubicBezTo>
                <a:cubicBezTo>
                  <a:pt x="8305773" y="1435144"/>
                  <a:pt x="8273893" y="1438125"/>
                  <a:pt x="8241519" y="1438652"/>
                </a:cubicBezTo>
                <a:lnTo>
                  <a:pt x="8224400" y="1440278"/>
                </a:lnTo>
                <a:lnTo>
                  <a:pt x="8224374" y="1439783"/>
                </a:lnTo>
                <a:lnTo>
                  <a:pt x="8223875" y="1439816"/>
                </a:lnTo>
                <a:cubicBezTo>
                  <a:pt x="8223309" y="1436014"/>
                  <a:pt x="8223282" y="1432198"/>
                  <a:pt x="8223282" y="1428376"/>
                </a:cubicBezTo>
                <a:cubicBezTo>
                  <a:pt x="8223282" y="1422694"/>
                  <a:pt x="8223341" y="1417025"/>
                  <a:pt x="8224653" y="1411395"/>
                </a:cubicBezTo>
                <a:cubicBezTo>
                  <a:pt x="8224611" y="1380067"/>
                  <a:pt x="8227060" y="1349182"/>
                  <a:pt x="8232117" y="1318938"/>
                </a:cubicBezTo>
                <a:lnTo>
                  <a:pt x="8232657" y="1312248"/>
                </a:lnTo>
                <a:cubicBezTo>
                  <a:pt x="8232826" y="1312243"/>
                  <a:pt x="8232995" y="1312238"/>
                  <a:pt x="8233163" y="1312185"/>
                </a:cubicBezTo>
                <a:cubicBezTo>
                  <a:pt x="8283439" y="959319"/>
                  <a:pt x="8564478" y="678542"/>
                  <a:pt x="8923328" y="619144"/>
                </a:cubicBezTo>
                <a:lnTo>
                  <a:pt x="8923445" y="617996"/>
                </a:lnTo>
                <a:cubicBezTo>
                  <a:pt x="8928754" y="616986"/>
                  <a:pt x="8934082" y="616038"/>
                  <a:pt x="8939658" y="616457"/>
                </a:cubicBezTo>
                <a:cubicBezTo>
                  <a:pt x="8970841" y="610900"/>
                  <a:pt x="9002734" y="607919"/>
                  <a:pt x="9035120" y="607392"/>
                </a:cubicBezTo>
                <a:close/>
                <a:moveTo>
                  <a:pt x="7382807" y="605769"/>
                </a:moveTo>
                <a:lnTo>
                  <a:pt x="7399895" y="607392"/>
                </a:lnTo>
                <a:cubicBezTo>
                  <a:pt x="7432280" y="607919"/>
                  <a:pt x="7464173" y="610900"/>
                  <a:pt x="7495356" y="616457"/>
                </a:cubicBezTo>
                <a:cubicBezTo>
                  <a:pt x="7500932" y="616038"/>
                  <a:pt x="7506260" y="616986"/>
                  <a:pt x="7511569" y="617996"/>
                </a:cubicBezTo>
                <a:lnTo>
                  <a:pt x="7511686" y="619144"/>
                </a:lnTo>
                <a:cubicBezTo>
                  <a:pt x="7870536" y="678542"/>
                  <a:pt x="8151575" y="959319"/>
                  <a:pt x="8201852" y="1312185"/>
                </a:cubicBezTo>
                <a:cubicBezTo>
                  <a:pt x="8202019" y="1312238"/>
                  <a:pt x="8202189" y="1312243"/>
                  <a:pt x="8202357" y="1312248"/>
                </a:cubicBezTo>
                <a:lnTo>
                  <a:pt x="8202898" y="1318938"/>
                </a:lnTo>
                <a:cubicBezTo>
                  <a:pt x="8207954" y="1349182"/>
                  <a:pt x="8210404" y="1380067"/>
                  <a:pt x="8210362" y="1411395"/>
                </a:cubicBezTo>
                <a:cubicBezTo>
                  <a:pt x="8211674" y="1417025"/>
                  <a:pt x="8211732" y="1422694"/>
                  <a:pt x="8211732" y="1428376"/>
                </a:cubicBezTo>
                <a:cubicBezTo>
                  <a:pt x="8211732" y="1432198"/>
                  <a:pt x="8211705" y="1436014"/>
                  <a:pt x="8211139" y="1439816"/>
                </a:cubicBezTo>
                <a:lnTo>
                  <a:pt x="8210640" y="1439783"/>
                </a:lnTo>
                <a:lnTo>
                  <a:pt x="8210614" y="1440278"/>
                </a:lnTo>
                <a:lnTo>
                  <a:pt x="8193496" y="1438652"/>
                </a:lnTo>
                <a:cubicBezTo>
                  <a:pt x="8161122" y="1438125"/>
                  <a:pt x="8129241" y="1435144"/>
                  <a:pt x="8098069" y="1429590"/>
                </a:cubicBezTo>
                <a:cubicBezTo>
                  <a:pt x="8092492" y="1430009"/>
                  <a:pt x="8087163" y="1429061"/>
                  <a:pt x="8081853" y="1428050"/>
                </a:cubicBezTo>
                <a:lnTo>
                  <a:pt x="8081737" y="1426902"/>
                </a:lnTo>
                <a:cubicBezTo>
                  <a:pt x="7722885" y="1367503"/>
                  <a:pt x="7441846" y="1086726"/>
                  <a:pt x="7391571" y="733861"/>
                </a:cubicBezTo>
                <a:cubicBezTo>
                  <a:pt x="7391403" y="733808"/>
                  <a:pt x="7391235" y="733803"/>
                  <a:pt x="7391065" y="733798"/>
                </a:cubicBezTo>
                <a:lnTo>
                  <a:pt x="7390527" y="727122"/>
                </a:lnTo>
                <a:cubicBezTo>
                  <a:pt x="7385468" y="696872"/>
                  <a:pt x="7383018" y="665981"/>
                  <a:pt x="7383060" y="634646"/>
                </a:cubicBezTo>
                <a:cubicBezTo>
                  <a:pt x="7381748" y="629018"/>
                  <a:pt x="7381689" y="623351"/>
                  <a:pt x="7381689" y="617670"/>
                </a:cubicBezTo>
                <a:lnTo>
                  <a:pt x="7382283" y="606230"/>
                </a:lnTo>
                <a:lnTo>
                  <a:pt x="7382781" y="606263"/>
                </a:lnTo>
                <a:close/>
                <a:moveTo>
                  <a:pt x="5690656" y="605769"/>
                </a:moveTo>
                <a:lnTo>
                  <a:pt x="5707743" y="607392"/>
                </a:lnTo>
                <a:cubicBezTo>
                  <a:pt x="5740129" y="607919"/>
                  <a:pt x="5772021" y="610900"/>
                  <a:pt x="5803205" y="616457"/>
                </a:cubicBezTo>
                <a:cubicBezTo>
                  <a:pt x="5808781" y="616038"/>
                  <a:pt x="5814109" y="616986"/>
                  <a:pt x="5819417" y="617996"/>
                </a:cubicBezTo>
                <a:lnTo>
                  <a:pt x="5819534" y="619144"/>
                </a:lnTo>
                <a:cubicBezTo>
                  <a:pt x="6178385" y="678542"/>
                  <a:pt x="6459424" y="959319"/>
                  <a:pt x="6509700" y="1312185"/>
                </a:cubicBezTo>
                <a:cubicBezTo>
                  <a:pt x="6509868" y="1312238"/>
                  <a:pt x="6510037" y="1312243"/>
                  <a:pt x="6510206" y="1312248"/>
                </a:cubicBezTo>
                <a:lnTo>
                  <a:pt x="6510746" y="1318938"/>
                </a:lnTo>
                <a:cubicBezTo>
                  <a:pt x="6515803" y="1349182"/>
                  <a:pt x="6518252" y="1380067"/>
                  <a:pt x="6518210" y="1411395"/>
                </a:cubicBezTo>
                <a:cubicBezTo>
                  <a:pt x="6519522" y="1417025"/>
                  <a:pt x="6519581" y="1422694"/>
                  <a:pt x="6519581" y="1428376"/>
                </a:cubicBezTo>
                <a:cubicBezTo>
                  <a:pt x="6519581" y="1432198"/>
                  <a:pt x="6519554" y="1436014"/>
                  <a:pt x="6518988" y="1439816"/>
                </a:cubicBezTo>
                <a:lnTo>
                  <a:pt x="6518489" y="1439783"/>
                </a:lnTo>
                <a:lnTo>
                  <a:pt x="6518463" y="1440278"/>
                </a:lnTo>
                <a:lnTo>
                  <a:pt x="6501344" y="1438652"/>
                </a:lnTo>
                <a:cubicBezTo>
                  <a:pt x="6468970" y="1438125"/>
                  <a:pt x="6437090" y="1435144"/>
                  <a:pt x="6405918" y="1429590"/>
                </a:cubicBezTo>
                <a:cubicBezTo>
                  <a:pt x="6400341" y="1430009"/>
                  <a:pt x="6395012" y="1429061"/>
                  <a:pt x="6389701" y="1428050"/>
                </a:cubicBezTo>
                <a:lnTo>
                  <a:pt x="6389585" y="1426902"/>
                </a:lnTo>
                <a:cubicBezTo>
                  <a:pt x="6030734" y="1367503"/>
                  <a:pt x="5749695" y="1086726"/>
                  <a:pt x="5699419" y="733861"/>
                </a:cubicBezTo>
                <a:cubicBezTo>
                  <a:pt x="5699252" y="733808"/>
                  <a:pt x="5699083" y="733803"/>
                  <a:pt x="5698914" y="733798"/>
                </a:cubicBezTo>
                <a:lnTo>
                  <a:pt x="5698375" y="727122"/>
                </a:lnTo>
                <a:cubicBezTo>
                  <a:pt x="5693317" y="696872"/>
                  <a:pt x="5690866" y="665981"/>
                  <a:pt x="5690908" y="634646"/>
                </a:cubicBezTo>
                <a:cubicBezTo>
                  <a:pt x="5689596" y="629018"/>
                  <a:pt x="5689538" y="623351"/>
                  <a:pt x="5689538" y="617670"/>
                </a:cubicBezTo>
                <a:lnTo>
                  <a:pt x="5690132" y="606230"/>
                </a:lnTo>
                <a:lnTo>
                  <a:pt x="5690630" y="606263"/>
                </a:lnTo>
                <a:close/>
                <a:moveTo>
                  <a:pt x="5667905" y="605769"/>
                </a:moveTo>
                <a:lnTo>
                  <a:pt x="5667931" y="606263"/>
                </a:lnTo>
                <a:lnTo>
                  <a:pt x="5668429" y="606230"/>
                </a:lnTo>
                <a:lnTo>
                  <a:pt x="5669023" y="617670"/>
                </a:lnTo>
                <a:cubicBezTo>
                  <a:pt x="5669023" y="623351"/>
                  <a:pt x="5668964" y="629018"/>
                  <a:pt x="5667652" y="634646"/>
                </a:cubicBezTo>
                <a:cubicBezTo>
                  <a:pt x="5667694" y="665981"/>
                  <a:pt x="5665244" y="696872"/>
                  <a:pt x="5660185" y="727122"/>
                </a:cubicBezTo>
                <a:lnTo>
                  <a:pt x="5659647" y="733798"/>
                </a:lnTo>
                <a:cubicBezTo>
                  <a:pt x="5659477" y="733803"/>
                  <a:pt x="5659309" y="733808"/>
                  <a:pt x="5659141" y="733861"/>
                </a:cubicBezTo>
                <a:cubicBezTo>
                  <a:pt x="5608866" y="1086726"/>
                  <a:pt x="5327827" y="1367503"/>
                  <a:pt x="4968975" y="1426902"/>
                </a:cubicBezTo>
                <a:lnTo>
                  <a:pt x="4968859" y="1428050"/>
                </a:lnTo>
                <a:cubicBezTo>
                  <a:pt x="4963549" y="1429061"/>
                  <a:pt x="4958220" y="1430009"/>
                  <a:pt x="4952643" y="1429590"/>
                </a:cubicBezTo>
                <a:cubicBezTo>
                  <a:pt x="4921471" y="1435144"/>
                  <a:pt x="4889590" y="1438125"/>
                  <a:pt x="4857216" y="1438652"/>
                </a:cubicBezTo>
                <a:lnTo>
                  <a:pt x="4840098" y="1440278"/>
                </a:lnTo>
                <a:lnTo>
                  <a:pt x="4840072" y="1439783"/>
                </a:lnTo>
                <a:lnTo>
                  <a:pt x="4839573" y="1439816"/>
                </a:lnTo>
                <a:cubicBezTo>
                  <a:pt x="4839007" y="1436014"/>
                  <a:pt x="4838980" y="1432198"/>
                  <a:pt x="4838980" y="1428376"/>
                </a:cubicBezTo>
                <a:cubicBezTo>
                  <a:pt x="4838980" y="1422694"/>
                  <a:pt x="4839038" y="1417025"/>
                  <a:pt x="4840350" y="1411395"/>
                </a:cubicBezTo>
                <a:cubicBezTo>
                  <a:pt x="4840308" y="1380067"/>
                  <a:pt x="4842758" y="1349182"/>
                  <a:pt x="4847814" y="1318938"/>
                </a:cubicBezTo>
                <a:lnTo>
                  <a:pt x="4848355" y="1312248"/>
                </a:lnTo>
                <a:cubicBezTo>
                  <a:pt x="4848523" y="1312243"/>
                  <a:pt x="4848693" y="1312238"/>
                  <a:pt x="4848860" y="1312185"/>
                </a:cubicBezTo>
                <a:cubicBezTo>
                  <a:pt x="4899137" y="959319"/>
                  <a:pt x="5180176" y="678542"/>
                  <a:pt x="5539026" y="619144"/>
                </a:cubicBezTo>
                <a:lnTo>
                  <a:pt x="5539143" y="617996"/>
                </a:lnTo>
                <a:cubicBezTo>
                  <a:pt x="5544452" y="616986"/>
                  <a:pt x="5549780" y="616038"/>
                  <a:pt x="5555356" y="616457"/>
                </a:cubicBezTo>
                <a:cubicBezTo>
                  <a:pt x="5586539" y="610900"/>
                  <a:pt x="5618432" y="607919"/>
                  <a:pt x="5650817" y="607392"/>
                </a:cubicBezTo>
                <a:close/>
                <a:moveTo>
                  <a:pt x="3998505" y="605769"/>
                </a:moveTo>
                <a:lnTo>
                  <a:pt x="4015592" y="607392"/>
                </a:lnTo>
                <a:cubicBezTo>
                  <a:pt x="4047978" y="607919"/>
                  <a:pt x="4079870" y="610900"/>
                  <a:pt x="4111054" y="616457"/>
                </a:cubicBezTo>
                <a:cubicBezTo>
                  <a:pt x="4116630" y="616038"/>
                  <a:pt x="4121958" y="616986"/>
                  <a:pt x="4127266" y="617996"/>
                </a:cubicBezTo>
                <a:lnTo>
                  <a:pt x="4127384" y="619144"/>
                </a:lnTo>
                <a:cubicBezTo>
                  <a:pt x="4486234" y="678542"/>
                  <a:pt x="4767273" y="959319"/>
                  <a:pt x="4817549" y="1312185"/>
                </a:cubicBezTo>
                <a:cubicBezTo>
                  <a:pt x="4817717" y="1312238"/>
                  <a:pt x="4817886" y="1312243"/>
                  <a:pt x="4818055" y="1312248"/>
                </a:cubicBezTo>
                <a:lnTo>
                  <a:pt x="4818595" y="1318938"/>
                </a:lnTo>
                <a:cubicBezTo>
                  <a:pt x="4823652" y="1349182"/>
                  <a:pt x="4826101" y="1380067"/>
                  <a:pt x="4826059" y="1411395"/>
                </a:cubicBezTo>
                <a:cubicBezTo>
                  <a:pt x="4827371" y="1417025"/>
                  <a:pt x="4827430" y="1422694"/>
                  <a:pt x="4827430" y="1428376"/>
                </a:cubicBezTo>
                <a:cubicBezTo>
                  <a:pt x="4827430" y="1432198"/>
                  <a:pt x="4827403" y="1436014"/>
                  <a:pt x="4826837" y="1439816"/>
                </a:cubicBezTo>
                <a:lnTo>
                  <a:pt x="4826338" y="1439783"/>
                </a:lnTo>
                <a:lnTo>
                  <a:pt x="4826312" y="1440278"/>
                </a:lnTo>
                <a:lnTo>
                  <a:pt x="4809193" y="1438652"/>
                </a:lnTo>
                <a:cubicBezTo>
                  <a:pt x="4776819" y="1438125"/>
                  <a:pt x="4744939" y="1435144"/>
                  <a:pt x="4713767" y="1429590"/>
                </a:cubicBezTo>
                <a:cubicBezTo>
                  <a:pt x="4708190" y="1430009"/>
                  <a:pt x="4702861" y="1429061"/>
                  <a:pt x="4697550" y="1428050"/>
                </a:cubicBezTo>
                <a:lnTo>
                  <a:pt x="4697434" y="1426902"/>
                </a:lnTo>
                <a:cubicBezTo>
                  <a:pt x="4338583" y="1367503"/>
                  <a:pt x="4057544" y="1086726"/>
                  <a:pt x="4007268" y="733861"/>
                </a:cubicBezTo>
                <a:cubicBezTo>
                  <a:pt x="4007101" y="733808"/>
                  <a:pt x="4006932" y="733803"/>
                  <a:pt x="4006763" y="733798"/>
                </a:cubicBezTo>
                <a:lnTo>
                  <a:pt x="4006225" y="727122"/>
                </a:lnTo>
                <a:cubicBezTo>
                  <a:pt x="4001166" y="696872"/>
                  <a:pt x="3998715" y="665981"/>
                  <a:pt x="3998757" y="634646"/>
                </a:cubicBezTo>
                <a:cubicBezTo>
                  <a:pt x="3997445" y="629018"/>
                  <a:pt x="3997387" y="623351"/>
                  <a:pt x="3997387" y="617670"/>
                </a:cubicBezTo>
                <a:lnTo>
                  <a:pt x="3997981" y="606230"/>
                </a:lnTo>
                <a:lnTo>
                  <a:pt x="3998479" y="606263"/>
                </a:lnTo>
                <a:close/>
                <a:moveTo>
                  <a:pt x="3975754" y="605769"/>
                </a:moveTo>
                <a:lnTo>
                  <a:pt x="3975780" y="606263"/>
                </a:lnTo>
                <a:lnTo>
                  <a:pt x="3976278" y="606230"/>
                </a:lnTo>
                <a:lnTo>
                  <a:pt x="3976872" y="617670"/>
                </a:lnTo>
                <a:cubicBezTo>
                  <a:pt x="3976872" y="623351"/>
                  <a:pt x="3976813" y="629018"/>
                  <a:pt x="3975501" y="634646"/>
                </a:cubicBezTo>
                <a:cubicBezTo>
                  <a:pt x="3975543" y="665981"/>
                  <a:pt x="3973093" y="696872"/>
                  <a:pt x="3968034" y="727122"/>
                </a:cubicBezTo>
                <a:lnTo>
                  <a:pt x="3967496" y="733798"/>
                </a:lnTo>
                <a:cubicBezTo>
                  <a:pt x="3967326" y="733803"/>
                  <a:pt x="3967158" y="733808"/>
                  <a:pt x="3966990" y="733861"/>
                </a:cubicBezTo>
                <a:cubicBezTo>
                  <a:pt x="3916715" y="1086726"/>
                  <a:pt x="3635676" y="1367503"/>
                  <a:pt x="3276825" y="1426902"/>
                </a:cubicBezTo>
                <a:lnTo>
                  <a:pt x="3276708" y="1428050"/>
                </a:lnTo>
                <a:cubicBezTo>
                  <a:pt x="3271398" y="1429061"/>
                  <a:pt x="3266069" y="1430009"/>
                  <a:pt x="3260492" y="1429590"/>
                </a:cubicBezTo>
                <a:cubicBezTo>
                  <a:pt x="3229320" y="1435144"/>
                  <a:pt x="3197440" y="1438125"/>
                  <a:pt x="3165065" y="1438652"/>
                </a:cubicBezTo>
                <a:lnTo>
                  <a:pt x="3147947" y="1440278"/>
                </a:lnTo>
                <a:lnTo>
                  <a:pt x="3147921" y="1439783"/>
                </a:lnTo>
                <a:lnTo>
                  <a:pt x="3147422" y="1439816"/>
                </a:lnTo>
                <a:cubicBezTo>
                  <a:pt x="3146856" y="1436014"/>
                  <a:pt x="3146829" y="1432198"/>
                  <a:pt x="3146829" y="1428376"/>
                </a:cubicBezTo>
                <a:cubicBezTo>
                  <a:pt x="3146829" y="1422694"/>
                  <a:pt x="3146887" y="1417025"/>
                  <a:pt x="3148199" y="1411395"/>
                </a:cubicBezTo>
                <a:cubicBezTo>
                  <a:pt x="3148157" y="1380067"/>
                  <a:pt x="3150607" y="1349182"/>
                  <a:pt x="3155663" y="1318938"/>
                </a:cubicBezTo>
                <a:lnTo>
                  <a:pt x="3156204" y="1312248"/>
                </a:lnTo>
                <a:cubicBezTo>
                  <a:pt x="3156372" y="1312243"/>
                  <a:pt x="3156542" y="1312238"/>
                  <a:pt x="3156709" y="1312185"/>
                </a:cubicBezTo>
                <a:cubicBezTo>
                  <a:pt x="3206986" y="959319"/>
                  <a:pt x="3488025" y="678542"/>
                  <a:pt x="3846875" y="619144"/>
                </a:cubicBezTo>
                <a:lnTo>
                  <a:pt x="3846992" y="617996"/>
                </a:lnTo>
                <a:cubicBezTo>
                  <a:pt x="3852301" y="616986"/>
                  <a:pt x="3857629" y="616038"/>
                  <a:pt x="3863205" y="616457"/>
                </a:cubicBezTo>
                <a:cubicBezTo>
                  <a:pt x="3894388" y="610900"/>
                  <a:pt x="3926281" y="607919"/>
                  <a:pt x="3958666" y="607392"/>
                </a:cubicBezTo>
                <a:close/>
                <a:moveTo>
                  <a:pt x="2306354" y="605769"/>
                </a:moveTo>
                <a:lnTo>
                  <a:pt x="2323441" y="607392"/>
                </a:lnTo>
                <a:cubicBezTo>
                  <a:pt x="2355827" y="607919"/>
                  <a:pt x="2387719" y="610900"/>
                  <a:pt x="2418903" y="616457"/>
                </a:cubicBezTo>
                <a:cubicBezTo>
                  <a:pt x="2424479" y="616038"/>
                  <a:pt x="2429807" y="616986"/>
                  <a:pt x="2435115" y="617996"/>
                </a:cubicBezTo>
                <a:lnTo>
                  <a:pt x="2435233" y="619144"/>
                </a:lnTo>
                <a:cubicBezTo>
                  <a:pt x="2794083" y="678542"/>
                  <a:pt x="3075122" y="959319"/>
                  <a:pt x="3125398" y="1312185"/>
                </a:cubicBezTo>
                <a:cubicBezTo>
                  <a:pt x="3125566" y="1312238"/>
                  <a:pt x="3125735" y="1312243"/>
                  <a:pt x="3125904" y="1312248"/>
                </a:cubicBezTo>
                <a:lnTo>
                  <a:pt x="3126444" y="1318938"/>
                </a:lnTo>
                <a:cubicBezTo>
                  <a:pt x="3131501" y="1349182"/>
                  <a:pt x="3133950" y="1380067"/>
                  <a:pt x="3133908" y="1411395"/>
                </a:cubicBezTo>
                <a:cubicBezTo>
                  <a:pt x="3135220" y="1417025"/>
                  <a:pt x="3135279" y="1422694"/>
                  <a:pt x="3135279" y="1428376"/>
                </a:cubicBezTo>
                <a:cubicBezTo>
                  <a:pt x="3135279" y="1432198"/>
                  <a:pt x="3135252" y="1436014"/>
                  <a:pt x="3134686" y="1439816"/>
                </a:cubicBezTo>
                <a:lnTo>
                  <a:pt x="3134187" y="1439783"/>
                </a:lnTo>
                <a:lnTo>
                  <a:pt x="3134161" y="1440278"/>
                </a:lnTo>
                <a:lnTo>
                  <a:pt x="3117042" y="1438652"/>
                </a:lnTo>
                <a:cubicBezTo>
                  <a:pt x="3084668" y="1438125"/>
                  <a:pt x="3052788" y="1435144"/>
                  <a:pt x="3021616" y="1429590"/>
                </a:cubicBezTo>
                <a:cubicBezTo>
                  <a:pt x="3016039" y="1430009"/>
                  <a:pt x="3010710" y="1429061"/>
                  <a:pt x="3005399" y="1428050"/>
                </a:cubicBezTo>
                <a:lnTo>
                  <a:pt x="3005283" y="1426902"/>
                </a:lnTo>
                <a:cubicBezTo>
                  <a:pt x="2646432" y="1367503"/>
                  <a:pt x="2365393" y="1086726"/>
                  <a:pt x="2315117" y="733861"/>
                </a:cubicBezTo>
                <a:cubicBezTo>
                  <a:pt x="2314950" y="733808"/>
                  <a:pt x="2314781" y="733803"/>
                  <a:pt x="2314612" y="733798"/>
                </a:cubicBezTo>
                <a:lnTo>
                  <a:pt x="2314074" y="727122"/>
                </a:lnTo>
                <a:cubicBezTo>
                  <a:pt x="2309015" y="696872"/>
                  <a:pt x="2306564" y="665981"/>
                  <a:pt x="2306606" y="634646"/>
                </a:cubicBezTo>
                <a:cubicBezTo>
                  <a:pt x="2305294" y="629018"/>
                  <a:pt x="2305236" y="623351"/>
                  <a:pt x="2305236" y="617670"/>
                </a:cubicBezTo>
                <a:lnTo>
                  <a:pt x="2305830" y="606230"/>
                </a:lnTo>
                <a:lnTo>
                  <a:pt x="2306328" y="606263"/>
                </a:lnTo>
                <a:close/>
                <a:moveTo>
                  <a:pt x="2283603" y="605769"/>
                </a:moveTo>
                <a:lnTo>
                  <a:pt x="2283629" y="606263"/>
                </a:lnTo>
                <a:lnTo>
                  <a:pt x="2284127" y="606230"/>
                </a:lnTo>
                <a:lnTo>
                  <a:pt x="2284721" y="617670"/>
                </a:lnTo>
                <a:cubicBezTo>
                  <a:pt x="2284721" y="623351"/>
                  <a:pt x="2284662" y="629018"/>
                  <a:pt x="2283350" y="634646"/>
                </a:cubicBezTo>
                <a:cubicBezTo>
                  <a:pt x="2283392" y="665981"/>
                  <a:pt x="2280942" y="696872"/>
                  <a:pt x="2275883" y="727122"/>
                </a:cubicBezTo>
                <a:lnTo>
                  <a:pt x="2275345" y="733798"/>
                </a:lnTo>
                <a:cubicBezTo>
                  <a:pt x="2275175" y="733803"/>
                  <a:pt x="2275007" y="733808"/>
                  <a:pt x="2274839" y="733861"/>
                </a:cubicBezTo>
                <a:cubicBezTo>
                  <a:pt x="2224564" y="1086726"/>
                  <a:pt x="1943525" y="1367503"/>
                  <a:pt x="1584673" y="1426902"/>
                </a:cubicBezTo>
                <a:lnTo>
                  <a:pt x="1584557" y="1428050"/>
                </a:lnTo>
                <a:cubicBezTo>
                  <a:pt x="1579247" y="1429061"/>
                  <a:pt x="1573918" y="1430009"/>
                  <a:pt x="1568341" y="1429590"/>
                </a:cubicBezTo>
                <a:cubicBezTo>
                  <a:pt x="1537169" y="1435144"/>
                  <a:pt x="1505289" y="1438125"/>
                  <a:pt x="1472914" y="1438652"/>
                </a:cubicBezTo>
                <a:lnTo>
                  <a:pt x="1455796" y="1440278"/>
                </a:lnTo>
                <a:lnTo>
                  <a:pt x="1455770" y="1439783"/>
                </a:lnTo>
                <a:lnTo>
                  <a:pt x="1455271" y="1439816"/>
                </a:lnTo>
                <a:cubicBezTo>
                  <a:pt x="1454705" y="1436014"/>
                  <a:pt x="1454678" y="1432198"/>
                  <a:pt x="1454678" y="1428376"/>
                </a:cubicBezTo>
                <a:cubicBezTo>
                  <a:pt x="1454678" y="1422694"/>
                  <a:pt x="1454736" y="1417025"/>
                  <a:pt x="1456048" y="1411395"/>
                </a:cubicBezTo>
                <a:cubicBezTo>
                  <a:pt x="1456006" y="1380067"/>
                  <a:pt x="1458456" y="1349182"/>
                  <a:pt x="1463513" y="1318938"/>
                </a:cubicBezTo>
                <a:lnTo>
                  <a:pt x="1464053" y="1312248"/>
                </a:lnTo>
                <a:cubicBezTo>
                  <a:pt x="1464221" y="1312243"/>
                  <a:pt x="1464391" y="1312238"/>
                  <a:pt x="1464558" y="1312185"/>
                </a:cubicBezTo>
                <a:cubicBezTo>
                  <a:pt x="1514835" y="959319"/>
                  <a:pt x="1795874" y="678542"/>
                  <a:pt x="2154724" y="619144"/>
                </a:cubicBezTo>
                <a:lnTo>
                  <a:pt x="2154841" y="617996"/>
                </a:lnTo>
                <a:cubicBezTo>
                  <a:pt x="2160150" y="616986"/>
                  <a:pt x="2165478" y="616038"/>
                  <a:pt x="2171054" y="616457"/>
                </a:cubicBezTo>
                <a:cubicBezTo>
                  <a:pt x="2202237" y="610900"/>
                  <a:pt x="2234130" y="607919"/>
                  <a:pt x="2266515" y="607392"/>
                </a:cubicBezTo>
                <a:close/>
                <a:moveTo>
                  <a:pt x="614203" y="605769"/>
                </a:moveTo>
                <a:lnTo>
                  <a:pt x="631290" y="607392"/>
                </a:lnTo>
                <a:cubicBezTo>
                  <a:pt x="663676" y="607919"/>
                  <a:pt x="695568" y="610900"/>
                  <a:pt x="726752" y="616457"/>
                </a:cubicBezTo>
                <a:cubicBezTo>
                  <a:pt x="732328" y="616038"/>
                  <a:pt x="737656" y="616986"/>
                  <a:pt x="742964" y="617996"/>
                </a:cubicBezTo>
                <a:lnTo>
                  <a:pt x="743081" y="619144"/>
                </a:lnTo>
                <a:cubicBezTo>
                  <a:pt x="1101932" y="678542"/>
                  <a:pt x="1382971" y="959319"/>
                  <a:pt x="1433247" y="1312185"/>
                </a:cubicBezTo>
                <a:cubicBezTo>
                  <a:pt x="1433415" y="1312238"/>
                  <a:pt x="1433584" y="1312243"/>
                  <a:pt x="1433753" y="1312248"/>
                </a:cubicBezTo>
                <a:lnTo>
                  <a:pt x="1434293" y="1318938"/>
                </a:lnTo>
                <a:cubicBezTo>
                  <a:pt x="1439350" y="1349182"/>
                  <a:pt x="1441799" y="1380067"/>
                  <a:pt x="1441757" y="1411395"/>
                </a:cubicBezTo>
                <a:cubicBezTo>
                  <a:pt x="1443069" y="1417025"/>
                  <a:pt x="1443128" y="1422694"/>
                  <a:pt x="1443128" y="1428376"/>
                </a:cubicBezTo>
                <a:cubicBezTo>
                  <a:pt x="1443128" y="1432198"/>
                  <a:pt x="1443101" y="1436014"/>
                  <a:pt x="1442535" y="1439816"/>
                </a:cubicBezTo>
                <a:lnTo>
                  <a:pt x="1442036" y="1439783"/>
                </a:lnTo>
                <a:lnTo>
                  <a:pt x="1442010" y="1440278"/>
                </a:lnTo>
                <a:lnTo>
                  <a:pt x="1424891" y="1438652"/>
                </a:lnTo>
                <a:cubicBezTo>
                  <a:pt x="1392517" y="1438125"/>
                  <a:pt x="1360637" y="1435144"/>
                  <a:pt x="1329465" y="1429590"/>
                </a:cubicBezTo>
                <a:cubicBezTo>
                  <a:pt x="1323888" y="1430009"/>
                  <a:pt x="1318559" y="1429061"/>
                  <a:pt x="1313248" y="1428050"/>
                </a:cubicBezTo>
                <a:lnTo>
                  <a:pt x="1313132" y="1426902"/>
                </a:lnTo>
                <a:cubicBezTo>
                  <a:pt x="954281" y="1367503"/>
                  <a:pt x="673242" y="1086726"/>
                  <a:pt x="622966" y="733861"/>
                </a:cubicBezTo>
                <a:cubicBezTo>
                  <a:pt x="622799" y="733808"/>
                  <a:pt x="622630" y="733803"/>
                  <a:pt x="622461" y="733798"/>
                </a:cubicBezTo>
                <a:lnTo>
                  <a:pt x="621923" y="727122"/>
                </a:lnTo>
                <a:cubicBezTo>
                  <a:pt x="616864" y="696872"/>
                  <a:pt x="614413" y="665981"/>
                  <a:pt x="614455" y="634646"/>
                </a:cubicBezTo>
                <a:cubicBezTo>
                  <a:pt x="613143" y="629018"/>
                  <a:pt x="613085" y="623351"/>
                  <a:pt x="613085" y="617670"/>
                </a:cubicBezTo>
                <a:lnTo>
                  <a:pt x="613679" y="606230"/>
                </a:lnTo>
                <a:lnTo>
                  <a:pt x="614177" y="606263"/>
                </a:lnTo>
                <a:close/>
                <a:moveTo>
                  <a:pt x="7360056" y="605769"/>
                </a:moveTo>
                <a:lnTo>
                  <a:pt x="7360082" y="606263"/>
                </a:lnTo>
                <a:lnTo>
                  <a:pt x="7360580" y="606230"/>
                </a:lnTo>
                <a:lnTo>
                  <a:pt x="7361174" y="617670"/>
                </a:lnTo>
                <a:cubicBezTo>
                  <a:pt x="7361174" y="623351"/>
                  <a:pt x="7361116" y="629018"/>
                  <a:pt x="7359804" y="634646"/>
                </a:cubicBezTo>
                <a:cubicBezTo>
                  <a:pt x="7359846" y="665981"/>
                  <a:pt x="7357395" y="696872"/>
                  <a:pt x="7352337" y="727122"/>
                </a:cubicBezTo>
                <a:lnTo>
                  <a:pt x="7351798" y="733798"/>
                </a:lnTo>
                <a:cubicBezTo>
                  <a:pt x="7351629" y="733803"/>
                  <a:pt x="7351460" y="733808"/>
                  <a:pt x="7351293" y="733861"/>
                </a:cubicBezTo>
                <a:cubicBezTo>
                  <a:pt x="7301017" y="1086726"/>
                  <a:pt x="7019978" y="1367503"/>
                  <a:pt x="6661127" y="1426902"/>
                </a:cubicBezTo>
                <a:lnTo>
                  <a:pt x="6661011" y="1428050"/>
                </a:lnTo>
                <a:cubicBezTo>
                  <a:pt x="6655700" y="1429061"/>
                  <a:pt x="6650371" y="1430009"/>
                  <a:pt x="6644794" y="1429590"/>
                </a:cubicBezTo>
                <a:cubicBezTo>
                  <a:pt x="6613622" y="1435144"/>
                  <a:pt x="6581742" y="1438125"/>
                  <a:pt x="6549368" y="1438652"/>
                </a:cubicBezTo>
                <a:lnTo>
                  <a:pt x="6532249" y="1440278"/>
                </a:lnTo>
                <a:lnTo>
                  <a:pt x="6532223" y="1439783"/>
                </a:lnTo>
                <a:lnTo>
                  <a:pt x="6531724" y="1439816"/>
                </a:lnTo>
                <a:cubicBezTo>
                  <a:pt x="6531158" y="1436014"/>
                  <a:pt x="6531131" y="1432198"/>
                  <a:pt x="6531131" y="1428376"/>
                </a:cubicBezTo>
                <a:cubicBezTo>
                  <a:pt x="6531131" y="1422694"/>
                  <a:pt x="6531190" y="1417025"/>
                  <a:pt x="6532502" y="1411395"/>
                </a:cubicBezTo>
                <a:cubicBezTo>
                  <a:pt x="6532460" y="1380067"/>
                  <a:pt x="6534909" y="1349182"/>
                  <a:pt x="6539966" y="1318938"/>
                </a:cubicBezTo>
                <a:lnTo>
                  <a:pt x="6540506" y="1312248"/>
                </a:lnTo>
                <a:cubicBezTo>
                  <a:pt x="6540675" y="1312243"/>
                  <a:pt x="6540844" y="1312238"/>
                  <a:pt x="6541012" y="1312185"/>
                </a:cubicBezTo>
                <a:cubicBezTo>
                  <a:pt x="6591288" y="959319"/>
                  <a:pt x="6872327" y="678542"/>
                  <a:pt x="7231178" y="619144"/>
                </a:cubicBezTo>
                <a:lnTo>
                  <a:pt x="7231295" y="617996"/>
                </a:lnTo>
                <a:cubicBezTo>
                  <a:pt x="7236603" y="616986"/>
                  <a:pt x="7241931" y="616038"/>
                  <a:pt x="7247507" y="616457"/>
                </a:cubicBezTo>
                <a:cubicBezTo>
                  <a:pt x="7278691" y="610900"/>
                  <a:pt x="7310583" y="607919"/>
                  <a:pt x="7342969" y="607392"/>
                </a:cubicBezTo>
                <a:close/>
                <a:moveTo>
                  <a:pt x="591452" y="605769"/>
                </a:moveTo>
                <a:lnTo>
                  <a:pt x="591478" y="606263"/>
                </a:lnTo>
                <a:lnTo>
                  <a:pt x="591976" y="606230"/>
                </a:lnTo>
                <a:lnTo>
                  <a:pt x="592570" y="617670"/>
                </a:lnTo>
                <a:cubicBezTo>
                  <a:pt x="592570" y="623351"/>
                  <a:pt x="592511" y="629018"/>
                  <a:pt x="591199" y="634646"/>
                </a:cubicBezTo>
                <a:cubicBezTo>
                  <a:pt x="591242" y="665981"/>
                  <a:pt x="588791" y="696872"/>
                  <a:pt x="583732" y="727122"/>
                </a:cubicBezTo>
                <a:lnTo>
                  <a:pt x="583194" y="733798"/>
                </a:lnTo>
                <a:cubicBezTo>
                  <a:pt x="583024" y="733803"/>
                  <a:pt x="582856" y="733808"/>
                  <a:pt x="582689" y="733861"/>
                </a:cubicBezTo>
                <a:cubicBezTo>
                  <a:pt x="537576" y="1050490"/>
                  <a:pt x="306662" y="1309076"/>
                  <a:pt x="0" y="1400276"/>
                </a:cubicBezTo>
                <a:lnTo>
                  <a:pt x="0" y="1267938"/>
                </a:lnTo>
                <a:cubicBezTo>
                  <a:pt x="229298" y="1185101"/>
                  <a:pt x="402181" y="989705"/>
                  <a:pt x="449203" y="750600"/>
                </a:cubicBezTo>
                <a:cubicBezTo>
                  <a:pt x="258971" y="791484"/>
                  <a:pt x="97576" y="906749"/>
                  <a:pt x="0" y="1064489"/>
                </a:cubicBezTo>
                <a:lnTo>
                  <a:pt x="0" y="857695"/>
                </a:lnTo>
                <a:cubicBezTo>
                  <a:pt x="121484" y="734788"/>
                  <a:pt x="282199" y="649000"/>
                  <a:pt x="462573" y="619144"/>
                </a:cubicBezTo>
                <a:lnTo>
                  <a:pt x="462690" y="617996"/>
                </a:lnTo>
                <a:cubicBezTo>
                  <a:pt x="467999" y="616986"/>
                  <a:pt x="473327" y="616038"/>
                  <a:pt x="478903" y="616457"/>
                </a:cubicBezTo>
                <a:cubicBezTo>
                  <a:pt x="510086" y="610900"/>
                  <a:pt x="541979" y="607919"/>
                  <a:pt x="574365" y="607392"/>
                </a:cubicBezTo>
                <a:close/>
                <a:moveTo>
                  <a:pt x="11969013" y="0"/>
                </a:moveTo>
                <a:lnTo>
                  <a:pt x="12180097" y="0"/>
                </a:lnTo>
                <a:cubicBezTo>
                  <a:pt x="12184579" y="2797"/>
                  <a:pt x="12188307" y="6390"/>
                  <a:pt x="12192000" y="10016"/>
                </a:cubicBezTo>
                <a:lnTo>
                  <a:pt x="12192000" y="210008"/>
                </a:lnTo>
                <a:cubicBezTo>
                  <a:pt x="12135666" y="124006"/>
                  <a:pt x="12059786" y="51396"/>
                  <a:pt x="11969013" y="0"/>
                </a:cubicBezTo>
                <a:close/>
                <a:moveTo>
                  <a:pt x="11640695" y="0"/>
                </a:moveTo>
                <a:lnTo>
                  <a:pt x="11775234" y="0"/>
                </a:lnTo>
                <a:cubicBezTo>
                  <a:pt x="11842228" y="193636"/>
                  <a:pt x="11995970" y="348667"/>
                  <a:pt x="12192000" y="421829"/>
                </a:cubicBezTo>
                <a:lnTo>
                  <a:pt x="12192000" y="553832"/>
                </a:lnTo>
                <a:cubicBezTo>
                  <a:pt x="11924422" y="471599"/>
                  <a:pt x="11715712" y="262771"/>
                  <a:pt x="11640695" y="0"/>
                </a:cubicBezTo>
                <a:close/>
                <a:moveTo>
                  <a:pt x="11023379" y="0"/>
                </a:moveTo>
                <a:lnTo>
                  <a:pt x="11232088" y="0"/>
                </a:lnTo>
                <a:cubicBezTo>
                  <a:pt x="11066618" y="98005"/>
                  <a:pt x="10947209" y="260867"/>
                  <a:pt x="10909358" y="451830"/>
                </a:cubicBezTo>
                <a:cubicBezTo>
                  <a:pt x="11153410" y="399791"/>
                  <a:pt x="11350000" y="226290"/>
                  <a:pt x="11427896" y="0"/>
                </a:cubicBezTo>
                <a:lnTo>
                  <a:pt x="11561912" y="0"/>
                </a:lnTo>
                <a:cubicBezTo>
                  <a:pt x="11477134" y="299826"/>
                  <a:pt x="11217862" y="529393"/>
                  <a:pt x="10895987" y="582253"/>
                </a:cubicBezTo>
                <a:lnTo>
                  <a:pt x="10895871" y="583392"/>
                </a:lnTo>
                <a:cubicBezTo>
                  <a:pt x="10890560" y="584395"/>
                  <a:pt x="10885231" y="585336"/>
                  <a:pt x="10879654" y="584920"/>
                </a:cubicBezTo>
                <a:cubicBezTo>
                  <a:pt x="10848482" y="590430"/>
                  <a:pt x="10816602" y="593388"/>
                  <a:pt x="10784227" y="593911"/>
                </a:cubicBezTo>
                <a:lnTo>
                  <a:pt x="10767109" y="595524"/>
                </a:lnTo>
                <a:lnTo>
                  <a:pt x="10767083" y="595033"/>
                </a:lnTo>
                <a:lnTo>
                  <a:pt x="10766584" y="595066"/>
                </a:lnTo>
                <a:cubicBezTo>
                  <a:pt x="10766018" y="591293"/>
                  <a:pt x="10765991" y="587507"/>
                  <a:pt x="10765991" y="583715"/>
                </a:cubicBezTo>
                <a:cubicBezTo>
                  <a:pt x="10765991" y="578078"/>
                  <a:pt x="10766050" y="572454"/>
                  <a:pt x="10767362" y="566868"/>
                </a:cubicBezTo>
                <a:cubicBezTo>
                  <a:pt x="10767319" y="535786"/>
                  <a:pt x="10769769" y="505143"/>
                  <a:pt x="10774826" y="475137"/>
                </a:cubicBezTo>
                <a:lnTo>
                  <a:pt x="10775366" y="468500"/>
                </a:lnTo>
                <a:cubicBezTo>
                  <a:pt x="10775535" y="468495"/>
                  <a:pt x="10775704" y="468490"/>
                  <a:pt x="10775872" y="468437"/>
                </a:cubicBezTo>
                <a:cubicBezTo>
                  <a:pt x="10802174" y="285283"/>
                  <a:pt x="10891635" y="121704"/>
                  <a:pt x="11023379" y="0"/>
                </a:cubicBezTo>
                <a:close/>
                <a:moveTo>
                  <a:pt x="9949555" y="0"/>
                </a:moveTo>
                <a:lnTo>
                  <a:pt x="10083571" y="0"/>
                </a:lnTo>
                <a:cubicBezTo>
                  <a:pt x="10161467" y="226290"/>
                  <a:pt x="10358057" y="399791"/>
                  <a:pt x="10602109" y="451830"/>
                </a:cubicBezTo>
                <a:cubicBezTo>
                  <a:pt x="10564258" y="260867"/>
                  <a:pt x="10444849" y="98005"/>
                  <a:pt x="10279379" y="0"/>
                </a:cubicBezTo>
                <a:lnTo>
                  <a:pt x="10488089" y="0"/>
                </a:lnTo>
                <a:cubicBezTo>
                  <a:pt x="10619833" y="121704"/>
                  <a:pt x="10709293" y="285283"/>
                  <a:pt x="10735596" y="468437"/>
                </a:cubicBezTo>
                <a:cubicBezTo>
                  <a:pt x="10735763" y="468490"/>
                  <a:pt x="10735932" y="468495"/>
                  <a:pt x="10736101" y="468500"/>
                </a:cubicBezTo>
                <a:lnTo>
                  <a:pt x="10736641" y="475137"/>
                </a:lnTo>
                <a:cubicBezTo>
                  <a:pt x="10741698" y="505143"/>
                  <a:pt x="10744148" y="535786"/>
                  <a:pt x="10744105" y="566868"/>
                </a:cubicBezTo>
                <a:cubicBezTo>
                  <a:pt x="10745417" y="572454"/>
                  <a:pt x="10745476" y="578078"/>
                  <a:pt x="10745476" y="583715"/>
                </a:cubicBezTo>
                <a:cubicBezTo>
                  <a:pt x="10745476" y="587507"/>
                  <a:pt x="10745449" y="591293"/>
                  <a:pt x="10744883" y="595066"/>
                </a:cubicBezTo>
                <a:lnTo>
                  <a:pt x="10744384" y="595033"/>
                </a:lnTo>
                <a:lnTo>
                  <a:pt x="10744358" y="595524"/>
                </a:lnTo>
                <a:lnTo>
                  <a:pt x="10727240" y="593911"/>
                </a:lnTo>
                <a:cubicBezTo>
                  <a:pt x="10694865" y="593388"/>
                  <a:pt x="10662985" y="590430"/>
                  <a:pt x="10631813" y="584920"/>
                </a:cubicBezTo>
                <a:cubicBezTo>
                  <a:pt x="10626236" y="585336"/>
                  <a:pt x="10620907" y="584395"/>
                  <a:pt x="10615596" y="583392"/>
                </a:cubicBezTo>
                <a:lnTo>
                  <a:pt x="10615480" y="582253"/>
                </a:lnTo>
                <a:cubicBezTo>
                  <a:pt x="10293605" y="529393"/>
                  <a:pt x="10034333" y="299826"/>
                  <a:pt x="9949555" y="0"/>
                </a:cubicBezTo>
                <a:close/>
                <a:moveTo>
                  <a:pt x="9331225" y="0"/>
                </a:moveTo>
                <a:lnTo>
                  <a:pt x="9539935" y="0"/>
                </a:lnTo>
                <a:cubicBezTo>
                  <a:pt x="9374465" y="98005"/>
                  <a:pt x="9255056" y="260867"/>
                  <a:pt x="9217205" y="451830"/>
                </a:cubicBezTo>
                <a:cubicBezTo>
                  <a:pt x="9461257" y="399791"/>
                  <a:pt x="9657847" y="226290"/>
                  <a:pt x="9735743" y="0"/>
                </a:cubicBezTo>
                <a:lnTo>
                  <a:pt x="9869759" y="0"/>
                </a:lnTo>
                <a:cubicBezTo>
                  <a:pt x="9784981" y="299826"/>
                  <a:pt x="9525709" y="529393"/>
                  <a:pt x="9203834" y="582253"/>
                </a:cubicBezTo>
                <a:lnTo>
                  <a:pt x="9203718" y="583392"/>
                </a:lnTo>
                <a:cubicBezTo>
                  <a:pt x="9198407" y="584395"/>
                  <a:pt x="9193078" y="585336"/>
                  <a:pt x="9187501" y="584920"/>
                </a:cubicBezTo>
                <a:cubicBezTo>
                  <a:pt x="9156329" y="590430"/>
                  <a:pt x="9124449" y="593388"/>
                  <a:pt x="9092074" y="593911"/>
                </a:cubicBezTo>
                <a:lnTo>
                  <a:pt x="9074956" y="595524"/>
                </a:lnTo>
                <a:lnTo>
                  <a:pt x="9074930" y="595033"/>
                </a:lnTo>
                <a:lnTo>
                  <a:pt x="9074431" y="595066"/>
                </a:lnTo>
                <a:cubicBezTo>
                  <a:pt x="9073865" y="591293"/>
                  <a:pt x="9073838" y="587507"/>
                  <a:pt x="9073838" y="583715"/>
                </a:cubicBezTo>
                <a:cubicBezTo>
                  <a:pt x="9073838" y="578078"/>
                  <a:pt x="9073897" y="572454"/>
                  <a:pt x="9075209" y="566868"/>
                </a:cubicBezTo>
                <a:cubicBezTo>
                  <a:pt x="9075166" y="535786"/>
                  <a:pt x="9077616" y="505143"/>
                  <a:pt x="9082673" y="475137"/>
                </a:cubicBezTo>
                <a:lnTo>
                  <a:pt x="9083213" y="468500"/>
                </a:lnTo>
                <a:cubicBezTo>
                  <a:pt x="9083382" y="468495"/>
                  <a:pt x="9083551" y="468490"/>
                  <a:pt x="9083718" y="468437"/>
                </a:cubicBezTo>
                <a:cubicBezTo>
                  <a:pt x="9110021" y="285283"/>
                  <a:pt x="9199481" y="121704"/>
                  <a:pt x="9331225" y="0"/>
                </a:cubicBezTo>
                <a:close/>
                <a:moveTo>
                  <a:pt x="8257405" y="0"/>
                </a:moveTo>
                <a:lnTo>
                  <a:pt x="8391420" y="0"/>
                </a:lnTo>
                <a:cubicBezTo>
                  <a:pt x="8469316" y="226290"/>
                  <a:pt x="8665906" y="399791"/>
                  <a:pt x="8909958" y="451830"/>
                </a:cubicBezTo>
                <a:cubicBezTo>
                  <a:pt x="8872107" y="260867"/>
                  <a:pt x="8752698" y="98005"/>
                  <a:pt x="8587228" y="0"/>
                </a:cubicBezTo>
                <a:lnTo>
                  <a:pt x="8795937" y="0"/>
                </a:lnTo>
                <a:cubicBezTo>
                  <a:pt x="8927681" y="121704"/>
                  <a:pt x="9017142" y="285283"/>
                  <a:pt x="9043444" y="468437"/>
                </a:cubicBezTo>
                <a:cubicBezTo>
                  <a:pt x="9043612" y="468490"/>
                  <a:pt x="9043781" y="468495"/>
                  <a:pt x="9043950" y="468500"/>
                </a:cubicBezTo>
                <a:lnTo>
                  <a:pt x="9044490" y="475137"/>
                </a:lnTo>
                <a:cubicBezTo>
                  <a:pt x="9049547" y="505143"/>
                  <a:pt x="9051997" y="535786"/>
                  <a:pt x="9051954" y="566868"/>
                </a:cubicBezTo>
                <a:cubicBezTo>
                  <a:pt x="9053266" y="572454"/>
                  <a:pt x="9053325" y="578078"/>
                  <a:pt x="9053325" y="583715"/>
                </a:cubicBezTo>
                <a:cubicBezTo>
                  <a:pt x="9053325" y="587507"/>
                  <a:pt x="9053298" y="591293"/>
                  <a:pt x="9052732" y="595066"/>
                </a:cubicBezTo>
                <a:lnTo>
                  <a:pt x="9052233" y="595033"/>
                </a:lnTo>
                <a:lnTo>
                  <a:pt x="9052207" y="595524"/>
                </a:lnTo>
                <a:lnTo>
                  <a:pt x="9035089" y="593911"/>
                </a:lnTo>
                <a:cubicBezTo>
                  <a:pt x="9002714" y="593388"/>
                  <a:pt x="8970834" y="590430"/>
                  <a:pt x="8939662" y="584920"/>
                </a:cubicBezTo>
                <a:cubicBezTo>
                  <a:pt x="8934085" y="585336"/>
                  <a:pt x="8928756" y="584395"/>
                  <a:pt x="8923445" y="583392"/>
                </a:cubicBezTo>
                <a:lnTo>
                  <a:pt x="8923329" y="582253"/>
                </a:lnTo>
                <a:cubicBezTo>
                  <a:pt x="8601454" y="529393"/>
                  <a:pt x="8342182" y="299826"/>
                  <a:pt x="8257405" y="0"/>
                </a:cubicBezTo>
                <a:close/>
                <a:moveTo>
                  <a:pt x="7639075" y="0"/>
                </a:moveTo>
                <a:lnTo>
                  <a:pt x="7847784" y="0"/>
                </a:lnTo>
                <a:cubicBezTo>
                  <a:pt x="7682314" y="98005"/>
                  <a:pt x="7562905" y="260867"/>
                  <a:pt x="7525054" y="451830"/>
                </a:cubicBezTo>
                <a:cubicBezTo>
                  <a:pt x="7769107" y="399791"/>
                  <a:pt x="7965696" y="226290"/>
                  <a:pt x="8043592" y="0"/>
                </a:cubicBezTo>
                <a:lnTo>
                  <a:pt x="8177609" y="0"/>
                </a:lnTo>
                <a:cubicBezTo>
                  <a:pt x="8092830" y="299826"/>
                  <a:pt x="7833558" y="529393"/>
                  <a:pt x="7511683" y="582253"/>
                </a:cubicBezTo>
                <a:lnTo>
                  <a:pt x="7511567" y="583392"/>
                </a:lnTo>
                <a:cubicBezTo>
                  <a:pt x="7506256" y="584395"/>
                  <a:pt x="7500927" y="585336"/>
                  <a:pt x="7495350" y="584920"/>
                </a:cubicBezTo>
                <a:cubicBezTo>
                  <a:pt x="7464178" y="590430"/>
                  <a:pt x="7432298" y="593388"/>
                  <a:pt x="7399924" y="593911"/>
                </a:cubicBezTo>
                <a:lnTo>
                  <a:pt x="7382805" y="595524"/>
                </a:lnTo>
                <a:lnTo>
                  <a:pt x="7382779" y="595033"/>
                </a:lnTo>
                <a:lnTo>
                  <a:pt x="7382280" y="595066"/>
                </a:lnTo>
                <a:cubicBezTo>
                  <a:pt x="7381714" y="591293"/>
                  <a:pt x="7381687" y="587507"/>
                  <a:pt x="7381687" y="583715"/>
                </a:cubicBezTo>
                <a:cubicBezTo>
                  <a:pt x="7381687" y="578078"/>
                  <a:pt x="7381746" y="572454"/>
                  <a:pt x="7383058" y="566868"/>
                </a:cubicBezTo>
                <a:cubicBezTo>
                  <a:pt x="7383016" y="535786"/>
                  <a:pt x="7385465" y="505143"/>
                  <a:pt x="7390522" y="475137"/>
                </a:cubicBezTo>
                <a:lnTo>
                  <a:pt x="7391062" y="468500"/>
                </a:lnTo>
                <a:cubicBezTo>
                  <a:pt x="7391231" y="468495"/>
                  <a:pt x="7391400" y="468490"/>
                  <a:pt x="7391568" y="468437"/>
                </a:cubicBezTo>
                <a:cubicBezTo>
                  <a:pt x="7417870" y="285283"/>
                  <a:pt x="7507331" y="121703"/>
                  <a:pt x="7639075" y="0"/>
                </a:cubicBezTo>
                <a:close/>
                <a:moveTo>
                  <a:pt x="6565254" y="0"/>
                </a:moveTo>
                <a:lnTo>
                  <a:pt x="6699270" y="0"/>
                </a:lnTo>
                <a:cubicBezTo>
                  <a:pt x="6777166" y="226290"/>
                  <a:pt x="6973755" y="399791"/>
                  <a:pt x="7217807" y="451830"/>
                </a:cubicBezTo>
                <a:cubicBezTo>
                  <a:pt x="7179956" y="260867"/>
                  <a:pt x="7060547" y="98005"/>
                  <a:pt x="6895077" y="0"/>
                </a:cubicBezTo>
                <a:lnTo>
                  <a:pt x="7103787" y="0"/>
                </a:lnTo>
                <a:cubicBezTo>
                  <a:pt x="7235531" y="121704"/>
                  <a:pt x="7324992" y="285283"/>
                  <a:pt x="7351294" y="468437"/>
                </a:cubicBezTo>
                <a:cubicBezTo>
                  <a:pt x="7351461" y="468490"/>
                  <a:pt x="7351631" y="468495"/>
                  <a:pt x="7351799" y="468500"/>
                </a:cubicBezTo>
                <a:lnTo>
                  <a:pt x="7352340" y="475137"/>
                </a:lnTo>
                <a:cubicBezTo>
                  <a:pt x="7357396" y="505143"/>
                  <a:pt x="7359846" y="535786"/>
                  <a:pt x="7359804" y="566868"/>
                </a:cubicBezTo>
                <a:cubicBezTo>
                  <a:pt x="7361116" y="572454"/>
                  <a:pt x="7361174" y="578078"/>
                  <a:pt x="7361174" y="583715"/>
                </a:cubicBezTo>
                <a:cubicBezTo>
                  <a:pt x="7361174" y="587507"/>
                  <a:pt x="7361147" y="591293"/>
                  <a:pt x="7360581" y="595066"/>
                </a:cubicBezTo>
                <a:lnTo>
                  <a:pt x="7360082" y="595033"/>
                </a:lnTo>
                <a:lnTo>
                  <a:pt x="7360056" y="595524"/>
                </a:lnTo>
                <a:lnTo>
                  <a:pt x="7342938" y="593911"/>
                </a:lnTo>
                <a:cubicBezTo>
                  <a:pt x="7310564" y="593388"/>
                  <a:pt x="7278683" y="590430"/>
                  <a:pt x="7247511" y="584920"/>
                </a:cubicBezTo>
                <a:cubicBezTo>
                  <a:pt x="7241934" y="585336"/>
                  <a:pt x="7236605" y="584395"/>
                  <a:pt x="7231295" y="583392"/>
                </a:cubicBezTo>
                <a:lnTo>
                  <a:pt x="7231179" y="582253"/>
                </a:lnTo>
                <a:cubicBezTo>
                  <a:pt x="6909304" y="529393"/>
                  <a:pt x="6650032" y="299826"/>
                  <a:pt x="6565254" y="0"/>
                </a:cubicBezTo>
                <a:close/>
                <a:moveTo>
                  <a:pt x="5946924" y="0"/>
                </a:moveTo>
                <a:lnTo>
                  <a:pt x="6155633" y="0"/>
                </a:lnTo>
                <a:cubicBezTo>
                  <a:pt x="5990163" y="98005"/>
                  <a:pt x="5870754" y="260867"/>
                  <a:pt x="5832903" y="451830"/>
                </a:cubicBezTo>
                <a:cubicBezTo>
                  <a:pt x="6076956" y="399791"/>
                  <a:pt x="6273545" y="226290"/>
                  <a:pt x="6351441" y="0"/>
                </a:cubicBezTo>
                <a:lnTo>
                  <a:pt x="6485457" y="0"/>
                </a:lnTo>
                <a:cubicBezTo>
                  <a:pt x="6400679" y="299826"/>
                  <a:pt x="6141407" y="529393"/>
                  <a:pt x="5819531" y="582253"/>
                </a:cubicBezTo>
                <a:lnTo>
                  <a:pt x="5819415" y="583392"/>
                </a:lnTo>
                <a:cubicBezTo>
                  <a:pt x="5814105" y="584395"/>
                  <a:pt x="5808776" y="585336"/>
                  <a:pt x="5803199" y="584920"/>
                </a:cubicBezTo>
                <a:cubicBezTo>
                  <a:pt x="5772027" y="590430"/>
                  <a:pt x="5740146" y="593388"/>
                  <a:pt x="5707772" y="593911"/>
                </a:cubicBezTo>
                <a:lnTo>
                  <a:pt x="5690654" y="595524"/>
                </a:lnTo>
                <a:lnTo>
                  <a:pt x="5690628" y="595033"/>
                </a:lnTo>
                <a:lnTo>
                  <a:pt x="5690129" y="595066"/>
                </a:lnTo>
                <a:cubicBezTo>
                  <a:pt x="5689563" y="591293"/>
                  <a:pt x="5689536" y="587507"/>
                  <a:pt x="5689536" y="583715"/>
                </a:cubicBezTo>
                <a:cubicBezTo>
                  <a:pt x="5689536" y="578078"/>
                  <a:pt x="5689594" y="572454"/>
                  <a:pt x="5690906" y="566868"/>
                </a:cubicBezTo>
                <a:cubicBezTo>
                  <a:pt x="5690864" y="535786"/>
                  <a:pt x="5693314" y="505143"/>
                  <a:pt x="5698370" y="475137"/>
                </a:cubicBezTo>
                <a:lnTo>
                  <a:pt x="5698911" y="468500"/>
                </a:lnTo>
                <a:cubicBezTo>
                  <a:pt x="5699079" y="468495"/>
                  <a:pt x="5699249" y="468490"/>
                  <a:pt x="5699416" y="468437"/>
                </a:cubicBezTo>
                <a:cubicBezTo>
                  <a:pt x="5725719" y="285283"/>
                  <a:pt x="5815180" y="121704"/>
                  <a:pt x="5946924" y="0"/>
                </a:cubicBezTo>
                <a:close/>
                <a:moveTo>
                  <a:pt x="4873102" y="0"/>
                </a:moveTo>
                <a:lnTo>
                  <a:pt x="5007119" y="0"/>
                </a:lnTo>
                <a:cubicBezTo>
                  <a:pt x="5085015" y="226291"/>
                  <a:pt x="5281604" y="399791"/>
                  <a:pt x="5525656" y="451830"/>
                </a:cubicBezTo>
                <a:cubicBezTo>
                  <a:pt x="5487805" y="260867"/>
                  <a:pt x="5368397" y="98005"/>
                  <a:pt x="5202927" y="0"/>
                </a:cubicBezTo>
                <a:lnTo>
                  <a:pt x="5411635" y="0"/>
                </a:lnTo>
                <a:cubicBezTo>
                  <a:pt x="5543380" y="121703"/>
                  <a:pt x="5632840" y="285283"/>
                  <a:pt x="5659142" y="468437"/>
                </a:cubicBezTo>
                <a:cubicBezTo>
                  <a:pt x="5659310" y="468490"/>
                  <a:pt x="5659479" y="468495"/>
                  <a:pt x="5659648" y="468499"/>
                </a:cubicBezTo>
                <a:lnTo>
                  <a:pt x="5660188" y="475137"/>
                </a:lnTo>
                <a:cubicBezTo>
                  <a:pt x="5665245" y="505143"/>
                  <a:pt x="5667694" y="535786"/>
                  <a:pt x="5667652" y="566868"/>
                </a:cubicBezTo>
                <a:cubicBezTo>
                  <a:pt x="5668964" y="572454"/>
                  <a:pt x="5669023" y="578078"/>
                  <a:pt x="5669023" y="583715"/>
                </a:cubicBezTo>
                <a:cubicBezTo>
                  <a:pt x="5669023" y="587508"/>
                  <a:pt x="5668996" y="591293"/>
                  <a:pt x="5668430" y="595066"/>
                </a:cubicBezTo>
                <a:lnTo>
                  <a:pt x="5667931" y="595033"/>
                </a:lnTo>
                <a:lnTo>
                  <a:pt x="5667905" y="595524"/>
                </a:lnTo>
                <a:lnTo>
                  <a:pt x="5650786" y="593911"/>
                </a:lnTo>
                <a:cubicBezTo>
                  <a:pt x="5618412" y="593388"/>
                  <a:pt x="5586532" y="590430"/>
                  <a:pt x="5555360" y="584920"/>
                </a:cubicBezTo>
                <a:cubicBezTo>
                  <a:pt x="5549783" y="585336"/>
                  <a:pt x="5544454" y="584395"/>
                  <a:pt x="5539143" y="583392"/>
                </a:cubicBezTo>
                <a:lnTo>
                  <a:pt x="5539027" y="582253"/>
                </a:lnTo>
                <a:cubicBezTo>
                  <a:pt x="5217153" y="529393"/>
                  <a:pt x="4957881" y="299826"/>
                  <a:pt x="4873102" y="0"/>
                </a:cubicBezTo>
                <a:close/>
                <a:moveTo>
                  <a:pt x="4254773" y="0"/>
                </a:moveTo>
                <a:lnTo>
                  <a:pt x="4463482" y="0"/>
                </a:lnTo>
                <a:cubicBezTo>
                  <a:pt x="4298012" y="98005"/>
                  <a:pt x="4178603" y="260867"/>
                  <a:pt x="4140752" y="451830"/>
                </a:cubicBezTo>
                <a:cubicBezTo>
                  <a:pt x="4384804" y="399791"/>
                  <a:pt x="4581394" y="226291"/>
                  <a:pt x="4659290" y="0"/>
                </a:cubicBezTo>
                <a:lnTo>
                  <a:pt x="4793306" y="0"/>
                </a:lnTo>
                <a:cubicBezTo>
                  <a:pt x="4708528" y="299826"/>
                  <a:pt x="4449256" y="529393"/>
                  <a:pt x="4127381" y="582253"/>
                </a:cubicBezTo>
                <a:lnTo>
                  <a:pt x="4127264" y="583392"/>
                </a:lnTo>
                <a:cubicBezTo>
                  <a:pt x="4121954" y="584395"/>
                  <a:pt x="4116625" y="585336"/>
                  <a:pt x="4111048" y="584920"/>
                </a:cubicBezTo>
                <a:cubicBezTo>
                  <a:pt x="4079876" y="590430"/>
                  <a:pt x="4047996" y="593388"/>
                  <a:pt x="4015621" y="593911"/>
                </a:cubicBezTo>
                <a:lnTo>
                  <a:pt x="3998503" y="595524"/>
                </a:lnTo>
                <a:lnTo>
                  <a:pt x="3998477" y="595033"/>
                </a:lnTo>
                <a:lnTo>
                  <a:pt x="3997978" y="595066"/>
                </a:lnTo>
                <a:cubicBezTo>
                  <a:pt x="3997412" y="591293"/>
                  <a:pt x="3997385" y="587507"/>
                  <a:pt x="3997385" y="583715"/>
                </a:cubicBezTo>
                <a:cubicBezTo>
                  <a:pt x="3997385" y="578078"/>
                  <a:pt x="3997443" y="572454"/>
                  <a:pt x="3998755" y="566868"/>
                </a:cubicBezTo>
                <a:cubicBezTo>
                  <a:pt x="3998713" y="535786"/>
                  <a:pt x="4001163" y="505143"/>
                  <a:pt x="4006219" y="475137"/>
                </a:cubicBezTo>
                <a:lnTo>
                  <a:pt x="4006760" y="468499"/>
                </a:lnTo>
                <a:cubicBezTo>
                  <a:pt x="4006928" y="468495"/>
                  <a:pt x="4007098" y="468490"/>
                  <a:pt x="4007265" y="468437"/>
                </a:cubicBezTo>
                <a:cubicBezTo>
                  <a:pt x="4033568" y="285283"/>
                  <a:pt x="4123028" y="121703"/>
                  <a:pt x="4254773" y="0"/>
                </a:cubicBezTo>
                <a:close/>
                <a:moveTo>
                  <a:pt x="3180951" y="0"/>
                </a:moveTo>
                <a:lnTo>
                  <a:pt x="3314968" y="0"/>
                </a:lnTo>
                <a:cubicBezTo>
                  <a:pt x="3392864" y="226291"/>
                  <a:pt x="3589453" y="399791"/>
                  <a:pt x="3833505" y="451830"/>
                </a:cubicBezTo>
                <a:cubicBezTo>
                  <a:pt x="3795654" y="260867"/>
                  <a:pt x="3676245" y="98005"/>
                  <a:pt x="3510776" y="0"/>
                </a:cubicBezTo>
                <a:lnTo>
                  <a:pt x="3719484" y="0"/>
                </a:lnTo>
                <a:cubicBezTo>
                  <a:pt x="3851229" y="121703"/>
                  <a:pt x="3940689" y="285283"/>
                  <a:pt x="3966991" y="468437"/>
                </a:cubicBezTo>
                <a:cubicBezTo>
                  <a:pt x="3967159" y="468490"/>
                  <a:pt x="3967328" y="468495"/>
                  <a:pt x="3967497" y="468499"/>
                </a:cubicBezTo>
                <a:lnTo>
                  <a:pt x="3968037" y="475137"/>
                </a:lnTo>
                <a:cubicBezTo>
                  <a:pt x="3973094" y="505143"/>
                  <a:pt x="3975543" y="535786"/>
                  <a:pt x="3975501" y="566868"/>
                </a:cubicBezTo>
                <a:cubicBezTo>
                  <a:pt x="3976813" y="572454"/>
                  <a:pt x="3976872" y="578078"/>
                  <a:pt x="3976872" y="583715"/>
                </a:cubicBezTo>
                <a:cubicBezTo>
                  <a:pt x="3976872" y="587508"/>
                  <a:pt x="3976845" y="591293"/>
                  <a:pt x="3976279" y="595066"/>
                </a:cubicBezTo>
                <a:lnTo>
                  <a:pt x="3975780" y="595033"/>
                </a:lnTo>
                <a:lnTo>
                  <a:pt x="3975754" y="595524"/>
                </a:lnTo>
                <a:lnTo>
                  <a:pt x="3958635" y="593911"/>
                </a:lnTo>
                <a:cubicBezTo>
                  <a:pt x="3926261" y="593388"/>
                  <a:pt x="3894381" y="590430"/>
                  <a:pt x="3863209" y="584920"/>
                </a:cubicBezTo>
                <a:cubicBezTo>
                  <a:pt x="3857632" y="585336"/>
                  <a:pt x="3852303" y="584395"/>
                  <a:pt x="3846992" y="583392"/>
                </a:cubicBezTo>
                <a:lnTo>
                  <a:pt x="3846876" y="582253"/>
                </a:lnTo>
                <a:cubicBezTo>
                  <a:pt x="3525002" y="529393"/>
                  <a:pt x="3265729" y="299826"/>
                  <a:pt x="3180951" y="0"/>
                </a:cubicBezTo>
                <a:close/>
                <a:moveTo>
                  <a:pt x="2562622" y="0"/>
                </a:moveTo>
                <a:lnTo>
                  <a:pt x="2771330" y="0"/>
                </a:lnTo>
                <a:cubicBezTo>
                  <a:pt x="2605861" y="98005"/>
                  <a:pt x="2486452" y="260867"/>
                  <a:pt x="2448601" y="451830"/>
                </a:cubicBezTo>
                <a:cubicBezTo>
                  <a:pt x="2692653" y="399791"/>
                  <a:pt x="2889242" y="226291"/>
                  <a:pt x="2967139" y="0"/>
                </a:cubicBezTo>
                <a:lnTo>
                  <a:pt x="3101155" y="0"/>
                </a:lnTo>
                <a:cubicBezTo>
                  <a:pt x="3016377" y="299826"/>
                  <a:pt x="2757105" y="529393"/>
                  <a:pt x="2435230" y="582253"/>
                </a:cubicBezTo>
                <a:lnTo>
                  <a:pt x="2435113" y="583392"/>
                </a:lnTo>
                <a:cubicBezTo>
                  <a:pt x="2429803" y="584395"/>
                  <a:pt x="2424474" y="585336"/>
                  <a:pt x="2418897" y="584920"/>
                </a:cubicBezTo>
                <a:cubicBezTo>
                  <a:pt x="2387725" y="590430"/>
                  <a:pt x="2355845" y="593388"/>
                  <a:pt x="2323470" y="593911"/>
                </a:cubicBezTo>
                <a:lnTo>
                  <a:pt x="2306352" y="595524"/>
                </a:lnTo>
                <a:lnTo>
                  <a:pt x="2306326" y="595033"/>
                </a:lnTo>
                <a:lnTo>
                  <a:pt x="2305827" y="595066"/>
                </a:lnTo>
                <a:cubicBezTo>
                  <a:pt x="2305261" y="591293"/>
                  <a:pt x="2305234" y="587507"/>
                  <a:pt x="2305234" y="583715"/>
                </a:cubicBezTo>
                <a:cubicBezTo>
                  <a:pt x="2305234" y="578078"/>
                  <a:pt x="2305292" y="572454"/>
                  <a:pt x="2306604" y="566868"/>
                </a:cubicBezTo>
                <a:cubicBezTo>
                  <a:pt x="2306562" y="535786"/>
                  <a:pt x="2309012" y="505143"/>
                  <a:pt x="2314068" y="475137"/>
                </a:cubicBezTo>
                <a:lnTo>
                  <a:pt x="2314609" y="468499"/>
                </a:lnTo>
                <a:cubicBezTo>
                  <a:pt x="2314777" y="468495"/>
                  <a:pt x="2314947" y="468490"/>
                  <a:pt x="2315114" y="468437"/>
                </a:cubicBezTo>
                <a:cubicBezTo>
                  <a:pt x="2341417" y="285283"/>
                  <a:pt x="2430877" y="121704"/>
                  <a:pt x="2562622" y="0"/>
                </a:cubicBezTo>
                <a:close/>
                <a:moveTo>
                  <a:pt x="1488800" y="0"/>
                </a:moveTo>
                <a:lnTo>
                  <a:pt x="1622816" y="0"/>
                </a:lnTo>
                <a:cubicBezTo>
                  <a:pt x="1700712" y="226290"/>
                  <a:pt x="1897302" y="399791"/>
                  <a:pt x="2141354" y="451830"/>
                </a:cubicBezTo>
                <a:cubicBezTo>
                  <a:pt x="2103503" y="260867"/>
                  <a:pt x="1984094" y="98005"/>
                  <a:pt x="1818624" y="0"/>
                </a:cubicBezTo>
                <a:lnTo>
                  <a:pt x="2027333" y="0"/>
                </a:lnTo>
                <a:cubicBezTo>
                  <a:pt x="2159078" y="121703"/>
                  <a:pt x="2248538" y="285283"/>
                  <a:pt x="2274840" y="468437"/>
                </a:cubicBezTo>
                <a:cubicBezTo>
                  <a:pt x="2275008" y="468490"/>
                  <a:pt x="2275177" y="468495"/>
                  <a:pt x="2275346" y="468500"/>
                </a:cubicBezTo>
                <a:lnTo>
                  <a:pt x="2275886" y="475137"/>
                </a:lnTo>
                <a:cubicBezTo>
                  <a:pt x="2280943" y="505143"/>
                  <a:pt x="2283392" y="535786"/>
                  <a:pt x="2283350" y="566868"/>
                </a:cubicBezTo>
                <a:cubicBezTo>
                  <a:pt x="2284662" y="572454"/>
                  <a:pt x="2284721" y="578078"/>
                  <a:pt x="2284721" y="583715"/>
                </a:cubicBezTo>
                <a:cubicBezTo>
                  <a:pt x="2284721" y="587508"/>
                  <a:pt x="2284694" y="591293"/>
                  <a:pt x="2284128" y="595066"/>
                </a:cubicBezTo>
                <a:lnTo>
                  <a:pt x="2283629" y="595033"/>
                </a:lnTo>
                <a:lnTo>
                  <a:pt x="2283603" y="595524"/>
                </a:lnTo>
                <a:lnTo>
                  <a:pt x="2266484" y="593911"/>
                </a:lnTo>
                <a:cubicBezTo>
                  <a:pt x="2234110" y="593388"/>
                  <a:pt x="2202230" y="590430"/>
                  <a:pt x="2171058" y="584920"/>
                </a:cubicBezTo>
                <a:cubicBezTo>
                  <a:pt x="2165481" y="585336"/>
                  <a:pt x="2160152" y="584395"/>
                  <a:pt x="2154841" y="583392"/>
                </a:cubicBezTo>
                <a:lnTo>
                  <a:pt x="2154725" y="582253"/>
                </a:lnTo>
                <a:cubicBezTo>
                  <a:pt x="1832850" y="529393"/>
                  <a:pt x="1573578" y="299826"/>
                  <a:pt x="1488800" y="0"/>
                </a:cubicBezTo>
                <a:close/>
                <a:moveTo>
                  <a:pt x="870471" y="0"/>
                </a:moveTo>
                <a:lnTo>
                  <a:pt x="1079179" y="0"/>
                </a:lnTo>
                <a:cubicBezTo>
                  <a:pt x="913710" y="98005"/>
                  <a:pt x="794301" y="260867"/>
                  <a:pt x="756450" y="451830"/>
                </a:cubicBezTo>
                <a:cubicBezTo>
                  <a:pt x="1000502" y="399791"/>
                  <a:pt x="1197091" y="226291"/>
                  <a:pt x="1274988" y="0"/>
                </a:cubicBezTo>
                <a:lnTo>
                  <a:pt x="1409004" y="0"/>
                </a:lnTo>
                <a:cubicBezTo>
                  <a:pt x="1324226" y="299826"/>
                  <a:pt x="1064954" y="529393"/>
                  <a:pt x="743078" y="582253"/>
                </a:cubicBezTo>
                <a:lnTo>
                  <a:pt x="742962" y="583392"/>
                </a:lnTo>
                <a:cubicBezTo>
                  <a:pt x="737652" y="584395"/>
                  <a:pt x="732323" y="585336"/>
                  <a:pt x="726746" y="584920"/>
                </a:cubicBezTo>
                <a:cubicBezTo>
                  <a:pt x="695574" y="590430"/>
                  <a:pt x="663693" y="593388"/>
                  <a:pt x="631319" y="593911"/>
                </a:cubicBezTo>
                <a:lnTo>
                  <a:pt x="614201" y="595524"/>
                </a:lnTo>
                <a:lnTo>
                  <a:pt x="614175" y="595033"/>
                </a:lnTo>
                <a:lnTo>
                  <a:pt x="613676" y="595066"/>
                </a:lnTo>
                <a:cubicBezTo>
                  <a:pt x="613110" y="591293"/>
                  <a:pt x="613083" y="587507"/>
                  <a:pt x="613083" y="583715"/>
                </a:cubicBezTo>
                <a:cubicBezTo>
                  <a:pt x="613083" y="578078"/>
                  <a:pt x="613141" y="572454"/>
                  <a:pt x="614453" y="566868"/>
                </a:cubicBezTo>
                <a:cubicBezTo>
                  <a:pt x="614411" y="535786"/>
                  <a:pt x="616861" y="505143"/>
                  <a:pt x="621918" y="475137"/>
                </a:cubicBezTo>
                <a:lnTo>
                  <a:pt x="622458" y="468499"/>
                </a:lnTo>
                <a:cubicBezTo>
                  <a:pt x="622626" y="468495"/>
                  <a:pt x="622796" y="468490"/>
                  <a:pt x="622963" y="468437"/>
                </a:cubicBezTo>
                <a:cubicBezTo>
                  <a:pt x="649266" y="285283"/>
                  <a:pt x="738726" y="121703"/>
                  <a:pt x="870471" y="0"/>
                </a:cubicBezTo>
                <a:close/>
                <a:moveTo>
                  <a:pt x="126374" y="0"/>
                </a:moveTo>
                <a:lnTo>
                  <a:pt x="334376" y="0"/>
                </a:lnTo>
                <a:cubicBezTo>
                  <a:pt x="466684" y="121261"/>
                  <a:pt x="556352" y="285035"/>
                  <a:pt x="582690" y="468437"/>
                </a:cubicBezTo>
                <a:cubicBezTo>
                  <a:pt x="582857" y="468490"/>
                  <a:pt x="583026" y="468495"/>
                  <a:pt x="583195" y="468499"/>
                </a:cubicBezTo>
                <a:lnTo>
                  <a:pt x="583735" y="475137"/>
                </a:lnTo>
                <a:cubicBezTo>
                  <a:pt x="588792" y="505143"/>
                  <a:pt x="591242" y="535786"/>
                  <a:pt x="591199" y="566868"/>
                </a:cubicBezTo>
                <a:cubicBezTo>
                  <a:pt x="592511" y="572454"/>
                  <a:pt x="592570" y="578078"/>
                  <a:pt x="592570" y="583715"/>
                </a:cubicBezTo>
                <a:cubicBezTo>
                  <a:pt x="592570" y="587507"/>
                  <a:pt x="592543" y="591293"/>
                  <a:pt x="591977" y="595066"/>
                </a:cubicBezTo>
                <a:lnTo>
                  <a:pt x="591478" y="595033"/>
                </a:lnTo>
                <a:lnTo>
                  <a:pt x="591452" y="595524"/>
                </a:lnTo>
                <a:lnTo>
                  <a:pt x="574334" y="593911"/>
                </a:lnTo>
                <a:cubicBezTo>
                  <a:pt x="541959" y="593388"/>
                  <a:pt x="510079" y="590430"/>
                  <a:pt x="478907" y="584920"/>
                </a:cubicBezTo>
                <a:cubicBezTo>
                  <a:pt x="473330" y="585336"/>
                  <a:pt x="468001" y="584395"/>
                  <a:pt x="462690" y="583392"/>
                </a:cubicBezTo>
                <a:lnTo>
                  <a:pt x="462574" y="582253"/>
                </a:lnTo>
                <a:cubicBezTo>
                  <a:pt x="282200" y="552631"/>
                  <a:pt x="121485" y="467518"/>
                  <a:pt x="0" y="345575"/>
                </a:cubicBezTo>
                <a:lnTo>
                  <a:pt x="0" y="140406"/>
                </a:lnTo>
                <a:cubicBezTo>
                  <a:pt x="97584" y="296912"/>
                  <a:pt x="258975" y="411268"/>
                  <a:pt x="449203" y="451830"/>
                </a:cubicBezTo>
                <a:cubicBezTo>
                  <a:pt x="411344" y="260824"/>
                  <a:pt x="291889" y="97931"/>
                  <a:pt x="126374"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ctrTitle"/>
          </p:nvPr>
        </p:nvSpPr>
        <p:spPr>
          <a:xfrm>
            <a:off x="457200" y="4960137"/>
            <a:ext cx="7772400" cy="1463040"/>
          </a:xfrm>
        </p:spPr>
        <p:txBody>
          <a:bodyPr anchor="ctr">
            <a:normAutofit/>
          </a:bodyPr>
          <a:lstStyle>
            <a:lvl1pPr algn="r">
              <a:defRPr sz="5000" spc="200" baseline="0"/>
            </a:lvl1pPr>
          </a:lstStyle>
          <a:p>
            <a:r>
              <a:rPr lang="da-DK"/>
              <a:t>Klik for at redigere titeltypografien i masteren</a:t>
            </a:r>
            <a:endParaRPr lang="en-US" dirty="0"/>
          </a:p>
        </p:txBody>
      </p:sp>
      <p:sp>
        <p:nvSpPr>
          <p:cNvPr id="3" name="Subtitle 2"/>
          <p:cNvSpPr>
            <a:spLocks noGrp="1"/>
          </p:cNvSpPr>
          <p:nvPr>
            <p:ph type="subTitle" idx="1"/>
          </p:nvPr>
        </p:nvSpPr>
        <p:spPr>
          <a:xfrm>
            <a:off x="8610600" y="4960137"/>
            <a:ext cx="3200400" cy="1463040"/>
          </a:xfrm>
        </p:spPr>
        <p:txBody>
          <a:bodyPr lIns="91440" rIns="91440" anchor="ctr">
            <a:normAutofit/>
          </a:bodyPr>
          <a:lstStyle>
            <a:lvl1pPr marL="0" indent="0" algn="l">
              <a:lnSpc>
                <a:spcPct val="100000"/>
              </a:lnSpc>
              <a:spcBef>
                <a:spcPts val="0"/>
              </a:spcBef>
              <a:buNone/>
              <a:defRPr sz="1800">
                <a:solidFill>
                  <a:schemeClr val="tx1">
                    <a:lumMod val="95000"/>
                    <a:lumOff val="5000"/>
                  </a:schemeClr>
                </a:solidFill>
              </a:defRPr>
            </a:lvl1pPr>
            <a:lvl2pPr marL="457200" indent="0" algn="ctr">
              <a:buNone/>
              <a:defRPr sz="1800"/>
            </a:lvl2pPr>
            <a:lvl3pPr marL="914400" indent="0" algn="ctr">
              <a:buNone/>
              <a:defRPr sz="1800"/>
            </a:lvl3pPr>
            <a:lvl4pPr marL="1371600" indent="0" algn="ctr">
              <a:buNone/>
              <a:defRPr sz="1800"/>
            </a:lvl4pPr>
            <a:lvl5pPr marL="1828800" indent="0" algn="ctr">
              <a:buNone/>
              <a:defRPr sz="1800"/>
            </a:lvl5pPr>
            <a:lvl6pPr marL="2286000" indent="0" algn="ctr">
              <a:buNone/>
              <a:defRPr sz="1800"/>
            </a:lvl6pPr>
            <a:lvl7pPr marL="2743200" indent="0" algn="ctr">
              <a:buNone/>
              <a:defRPr sz="1800"/>
            </a:lvl7pPr>
            <a:lvl8pPr marL="3200400" indent="0" algn="ctr">
              <a:buNone/>
              <a:defRPr sz="1800"/>
            </a:lvl8pPr>
            <a:lvl9pPr marL="3657600" indent="0" algn="ctr">
              <a:buNone/>
              <a:defRPr sz="1800"/>
            </a:lvl9pPr>
          </a:lstStyle>
          <a:p>
            <a:r>
              <a:rPr lang="da-DK"/>
              <a:t>Klik for at redigere undertiteltypografien i masteren</a:t>
            </a:r>
            <a:endParaRPr lang="en-US" dirty="0"/>
          </a:p>
        </p:txBody>
      </p:sp>
      <p:sp>
        <p:nvSpPr>
          <p:cNvPr id="4" name="Date Placeholder 3"/>
          <p:cNvSpPr>
            <a:spLocks noGrp="1"/>
          </p:cNvSpPr>
          <p:nvPr>
            <p:ph type="dt" sz="half" idx="10"/>
          </p:nvPr>
        </p:nvSpPr>
        <p:spPr/>
        <p:txBody>
          <a:bodyPr/>
          <a:lstStyle>
            <a:lvl1pPr algn="l">
              <a:defRPr/>
            </a:lvl1pPr>
          </a:lstStyle>
          <a:p>
            <a:fld id="{896BC4DA-22EB-4312-B06D-EBF10F2E8EE4}" type="datetimeFigureOut">
              <a:rPr lang="da-DK" smtClean="0"/>
              <a:t>06-10-2023</a:t>
            </a:fld>
            <a:endParaRPr lang="da-DK"/>
          </a:p>
        </p:txBody>
      </p:sp>
      <p:sp>
        <p:nvSpPr>
          <p:cNvPr id="5" name="Footer Placeholder 4"/>
          <p:cNvSpPr>
            <a:spLocks noGrp="1"/>
          </p:cNvSpPr>
          <p:nvPr>
            <p:ph type="ftr" sz="quarter" idx="11"/>
          </p:nvPr>
        </p:nvSpPr>
        <p:spPr/>
        <p:txBody>
          <a:bodyPr/>
          <a:lstStyle/>
          <a:p>
            <a:endParaRPr lang="da-DK"/>
          </a:p>
        </p:txBody>
      </p:sp>
      <p:sp>
        <p:nvSpPr>
          <p:cNvPr id="6" name="Slide Number Placeholder 5"/>
          <p:cNvSpPr>
            <a:spLocks noGrp="1"/>
          </p:cNvSpPr>
          <p:nvPr>
            <p:ph type="sldNum" sz="quarter" idx="12"/>
          </p:nvPr>
        </p:nvSpPr>
        <p:spPr/>
        <p:txBody>
          <a:bodyPr/>
          <a:lstStyle/>
          <a:p>
            <a:fld id="{62BB40C1-F112-46EA-B1DA-52DCF0071AC0}" type="slidenum">
              <a:rPr lang="da-DK" smtClean="0"/>
              <a:t>‹nr.›</a:t>
            </a:fld>
            <a:endParaRPr lang="da-DK"/>
          </a:p>
        </p:txBody>
      </p:sp>
      <p:cxnSp>
        <p:nvCxnSpPr>
          <p:cNvPr id="8" name="Straight Connector 7"/>
          <p:cNvCxnSpPr/>
          <p:nvPr/>
        </p:nvCxnSpPr>
        <p:spPr>
          <a:xfrm flipV="1">
            <a:off x="8386843" y="5264106"/>
            <a:ext cx="0" cy="914400"/>
          </a:xfrm>
          <a:prstGeom prst="line">
            <a:avLst/>
          </a:prstGeom>
          <a:ln w="19050">
            <a:solidFill>
              <a:schemeClr val="accent1">
                <a:lumMod val="75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14390115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el og indholdsobjek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da-DK"/>
              <a:t>Klik for at redigere titeltypografien i masteren</a:t>
            </a:r>
            <a:endParaRPr lang="en-US" dirty="0"/>
          </a:p>
        </p:txBody>
      </p:sp>
      <p:sp>
        <p:nvSpPr>
          <p:cNvPr id="3" name="Content Placeholder 2"/>
          <p:cNvSpPr>
            <a:spLocks noGrp="1"/>
          </p:cNvSpPr>
          <p:nvPr>
            <p:ph idx="1"/>
          </p:nvPr>
        </p:nvSpPr>
        <p:spPr/>
        <p:txBody>
          <a:bodyPr/>
          <a:lstStyle/>
          <a:p>
            <a:pPr lvl="0"/>
            <a:r>
              <a:rPr lang="da-DK"/>
              <a:t>Rediger teksttypografien i masteren</a:t>
            </a:r>
          </a:p>
          <a:p>
            <a:pPr lvl="1"/>
            <a:r>
              <a:rPr lang="da-DK"/>
              <a:t>Andet niveau</a:t>
            </a:r>
          </a:p>
          <a:p>
            <a:pPr lvl="2"/>
            <a:r>
              <a:rPr lang="da-DK"/>
              <a:t>Tredje niveau</a:t>
            </a:r>
          </a:p>
          <a:p>
            <a:pPr lvl="3"/>
            <a:r>
              <a:rPr lang="da-DK"/>
              <a:t>Fjerde niveau</a:t>
            </a:r>
          </a:p>
          <a:p>
            <a:pPr lvl="4"/>
            <a:r>
              <a:rPr lang="da-DK"/>
              <a:t>Femte niveau</a:t>
            </a:r>
            <a:endParaRPr lang="en-US" dirty="0"/>
          </a:p>
        </p:txBody>
      </p:sp>
      <p:sp>
        <p:nvSpPr>
          <p:cNvPr id="4" name="Date Placeholder 3"/>
          <p:cNvSpPr>
            <a:spLocks noGrp="1"/>
          </p:cNvSpPr>
          <p:nvPr>
            <p:ph type="dt" sz="half" idx="10"/>
          </p:nvPr>
        </p:nvSpPr>
        <p:spPr/>
        <p:txBody>
          <a:bodyPr/>
          <a:lstStyle/>
          <a:p>
            <a:fld id="{896BC4DA-22EB-4312-B06D-EBF10F2E8EE4}" type="datetimeFigureOut">
              <a:rPr lang="da-DK" smtClean="0"/>
              <a:t>06-10-2023</a:t>
            </a:fld>
            <a:endParaRPr lang="da-DK"/>
          </a:p>
        </p:txBody>
      </p:sp>
      <p:sp>
        <p:nvSpPr>
          <p:cNvPr id="5" name="Footer Placeholder 4"/>
          <p:cNvSpPr>
            <a:spLocks noGrp="1"/>
          </p:cNvSpPr>
          <p:nvPr>
            <p:ph type="ftr" sz="quarter" idx="11"/>
          </p:nvPr>
        </p:nvSpPr>
        <p:spPr/>
        <p:txBody>
          <a:bodyPr/>
          <a:lstStyle/>
          <a:p>
            <a:endParaRPr lang="da-DK"/>
          </a:p>
        </p:txBody>
      </p:sp>
      <p:sp>
        <p:nvSpPr>
          <p:cNvPr id="6" name="Slide Number Placeholder 5"/>
          <p:cNvSpPr>
            <a:spLocks noGrp="1"/>
          </p:cNvSpPr>
          <p:nvPr>
            <p:ph type="sldNum" sz="quarter" idx="12"/>
          </p:nvPr>
        </p:nvSpPr>
        <p:spPr/>
        <p:txBody>
          <a:bodyPr/>
          <a:lstStyle/>
          <a:p>
            <a:fld id="{62BB40C1-F112-46EA-B1DA-52DCF0071AC0}" type="slidenum">
              <a:rPr lang="da-DK" smtClean="0"/>
              <a:t>‹nr.›</a:t>
            </a:fld>
            <a:endParaRPr lang="da-DK"/>
          </a:p>
        </p:txBody>
      </p:sp>
    </p:spTree>
    <p:extLst>
      <p:ext uri="{BB962C8B-B14F-4D97-AF65-F5344CB8AC3E}">
        <p14:creationId xmlns:p14="http://schemas.microsoft.com/office/powerpoint/2010/main" val="74097028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Afsnitsoverskrift">
    <p:spTree>
      <p:nvGrpSpPr>
        <p:cNvPr id="1" name=""/>
        <p:cNvGrpSpPr/>
        <p:nvPr/>
      </p:nvGrpSpPr>
      <p:grpSpPr>
        <a:xfrm>
          <a:off x="0" y="0"/>
          <a:ext cx="0" cy="0"/>
          <a:chOff x="0" y="0"/>
          <a:chExt cx="0" cy="0"/>
        </a:xfrm>
      </p:grpSpPr>
      <p:sp>
        <p:nvSpPr>
          <p:cNvPr id="9" name="Rectangle 8"/>
          <p:cNvSpPr/>
          <p:nvPr/>
        </p:nvSpPr>
        <p:spPr>
          <a:xfrm>
            <a:off x="0" y="0"/>
            <a:ext cx="12192000" cy="4572001"/>
          </a:xfrm>
          <a:prstGeom prst="rect">
            <a:avLst/>
          </a:pr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1" name="Oval 5"/>
          <p:cNvSpPr/>
          <p:nvPr/>
        </p:nvSpPr>
        <p:spPr>
          <a:xfrm>
            <a:off x="-1" y="0"/>
            <a:ext cx="12192000" cy="4572001"/>
          </a:xfrm>
          <a:custGeom>
            <a:avLst/>
            <a:gdLst/>
            <a:ahLst/>
            <a:cxnLst/>
            <a:rect l="l" t="t" r="r" b="b"/>
            <a:pathLst>
              <a:path w="12192000" h="4572001">
                <a:moveTo>
                  <a:pt x="12192000" y="4387986"/>
                </a:moveTo>
                <a:lnTo>
                  <a:pt x="12192000" y="4572001"/>
                </a:lnTo>
                <a:lnTo>
                  <a:pt x="12013927" y="4572001"/>
                </a:lnTo>
                <a:cubicBezTo>
                  <a:pt x="12084901" y="4522707"/>
                  <a:pt x="12145198" y="4460004"/>
                  <a:pt x="12192000" y="4387986"/>
                </a:cubicBezTo>
                <a:close/>
                <a:moveTo>
                  <a:pt x="12192000" y="4041440"/>
                </a:moveTo>
                <a:lnTo>
                  <a:pt x="12192000" y="4174488"/>
                </a:lnTo>
                <a:cubicBezTo>
                  <a:pt x="12005469" y="4244657"/>
                  <a:pt x="11857227" y="4389538"/>
                  <a:pt x="11786673" y="4572001"/>
                </a:cubicBezTo>
                <a:lnTo>
                  <a:pt x="11649784" y="4572001"/>
                </a:lnTo>
                <a:cubicBezTo>
                  <a:pt x="11730542" y="4320085"/>
                  <a:pt x="11933879" y="4121396"/>
                  <a:pt x="12192000" y="4041440"/>
                </a:cubicBezTo>
                <a:close/>
                <a:moveTo>
                  <a:pt x="10767111" y="3999419"/>
                </a:moveTo>
                <a:lnTo>
                  <a:pt x="10784198" y="4001042"/>
                </a:lnTo>
                <a:cubicBezTo>
                  <a:pt x="10816584" y="4001569"/>
                  <a:pt x="10848477" y="4004550"/>
                  <a:pt x="10879660" y="4010107"/>
                </a:cubicBezTo>
                <a:cubicBezTo>
                  <a:pt x="10885236" y="4009688"/>
                  <a:pt x="10890564" y="4010636"/>
                  <a:pt x="10895873" y="4011646"/>
                </a:cubicBezTo>
                <a:lnTo>
                  <a:pt x="10895990" y="4012794"/>
                </a:lnTo>
                <a:cubicBezTo>
                  <a:pt x="11208069" y="4064450"/>
                  <a:pt x="11461298" y="4283539"/>
                  <a:pt x="11554662" y="4572001"/>
                </a:cubicBezTo>
                <a:lnTo>
                  <a:pt x="11417114" y="4572001"/>
                </a:lnTo>
                <a:cubicBezTo>
                  <a:pt x="11333731" y="4357380"/>
                  <a:pt x="11143362" y="4194541"/>
                  <a:pt x="10909360" y="4144250"/>
                </a:cubicBezTo>
                <a:cubicBezTo>
                  <a:pt x="10943854" y="4319651"/>
                  <a:pt x="11046077" y="4471530"/>
                  <a:pt x="11189175" y="4572001"/>
                </a:cubicBezTo>
                <a:lnTo>
                  <a:pt x="10994934" y="4572001"/>
                </a:lnTo>
                <a:cubicBezTo>
                  <a:pt x="10878802" y="4452596"/>
                  <a:pt x="10800240" y="4298519"/>
                  <a:pt x="10775875" y="4127511"/>
                </a:cubicBezTo>
                <a:cubicBezTo>
                  <a:pt x="10775707" y="4127458"/>
                  <a:pt x="10775539" y="4127453"/>
                  <a:pt x="10775369" y="4127448"/>
                </a:cubicBezTo>
                <a:lnTo>
                  <a:pt x="10774831" y="4120772"/>
                </a:lnTo>
                <a:cubicBezTo>
                  <a:pt x="10769772" y="4090522"/>
                  <a:pt x="10767321" y="4059631"/>
                  <a:pt x="10767364" y="4028296"/>
                </a:cubicBezTo>
                <a:cubicBezTo>
                  <a:pt x="10766052" y="4022668"/>
                  <a:pt x="10765993" y="4017001"/>
                  <a:pt x="10765993" y="4011320"/>
                </a:cubicBezTo>
                <a:lnTo>
                  <a:pt x="10766587" y="3999880"/>
                </a:lnTo>
                <a:lnTo>
                  <a:pt x="10767085" y="3999913"/>
                </a:lnTo>
                <a:close/>
                <a:moveTo>
                  <a:pt x="10744358" y="3999419"/>
                </a:moveTo>
                <a:lnTo>
                  <a:pt x="10744384" y="3999913"/>
                </a:lnTo>
                <a:lnTo>
                  <a:pt x="10744882" y="3999880"/>
                </a:lnTo>
                <a:lnTo>
                  <a:pt x="10745476" y="4011320"/>
                </a:lnTo>
                <a:cubicBezTo>
                  <a:pt x="10745476" y="4017001"/>
                  <a:pt x="10745417" y="4022668"/>
                  <a:pt x="10744105" y="4028296"/>
                </a:cubicBezTo>
                <a:cubicBezTo>
                  <a:pt x="10744148" y="4059631"/>
                  <a:pt x="10741697" y="4090522"/>
                  <a:pt x="10736638" y="4120772"/>
                </a:cubicBezTo>
                <a:lnTo>
                  <a:pt x="10736100" y="4127448"/>
                </a:lnTo>
                <a:cubicBezTo>
                  <a:pt x="10735930" y="4127453"/>
                  <a:pt x="10735762" y="4127458"/>
                  <a:pt x="10735594" y="4127511"/>
                </a:cubicBezTo>
                <a:cubicBezTo>
                  <a:pt x="10711229" y="4298519"/>
                  <a:pt x="10632667" y="4452596"/>
                  <a:pt x="10516535" y="4572001"/>
                </a:cubicBezTo>
                <a:lnTo>
                  <a:pt x="10322294" y="4572001"/>
                </a:lnTo>
                <a:cubicBezTo>
                  <a:pt x="10465392" y="4471530"/>
                  <a:pt x="10567615" y="4319650"/>
                  <a:pt x="10602109" y="4144250"/>
                </a:cubicBezTo>
                <a:cubicBezTo>
                  <a:pt x="10368107" y="4194541"/>
                  <a:pt x="10177738" y="4357380"/>
                  <a:pt x="10094355" y="4572001"/>
                </a:cubicBezTo>
                <a:lnTo>
                  <a:pt x="9956808" y="4572001"/>
                </a:lnTo>
                <a:cubicBezTo>
                  <a:pt x="10050171" y="4283539"/>
                  <a:pt x="10303400" y="4064450"/>
                  <a:pt x="10615479" y="4012794"/>
                </a:cubicBezTo>
                <a:lnTo>
                  <a:pt x="10615596" y="4011646"/>
                </a:lnTo>
                <a:cubicBezTo>
                  <a:pt x="10620905" y="4010636"/>
                  <a:pt x="10626233" y="4009688"/>
                  <a:pt x="10631809" y="4010107"/>
                </a:cubicBezTo>
                <a:cubicBezTo>
                  <a:pt x="10662992" y="4004550"/>
                  <a:pt x="10694885" y="4001569"/>
                  <a:pt x="10727271" y="4001042"/>
                </a:cubicBezTo>
                <a:close/>
                <a:moveTo>
                  <a:pt x="9074958" y="3999419"/>
                </a:moveTo>
                <a:lnTo>
                  <a:pt x="9092045" y="4001042"/>
                </a:lnTo>
                <a:cubicBezTo>
                  <a:pt x="9124431" y="4001569"/>
                  <a:pt x="9156324" y="4004550"/>
                  <a:pt x="9187507" y="4010107"/>
                </a:cubicBezTo>
                <a:cubicBezTo>
                  <a:pt x="9193083" y="4009688"/>
                  <a:pt x="9198411" y="4010636"/>
                  <a:pt x="9203720" y="4011646"/>
                </a:cubicBezTo>
                <a:lnTo>
                  <a:pt x="9203837" y="4012794"/>
                </a:lnTo>
                <a:cubicBezTo>
                  <a:pt x="9515916" y="4064450"/>
                  <a:pt x="9769145" y="4283539"/>
                  <a:pt x="9862508" y="4572001"/>
                </a:cubicBezTo>
                <a:lnTo>
                  <a:pt x="9724961" y="4572001"/>
                </a:lnTo>
                <a:cubicBezTo>
                  <a:pt x="9641578" y="4357380"/>
                  <a:pt x="9451209" y="4194541"/>
                  <a:pt x="9217207" y="4144250"/>
                </a:cubicBezTo>
                <a:cubicBezTo>
                  <a:pt x="9251701" y="4319651"/>
                  <a:pt x="9353924" y="4471530"/>
                  <a:pt x="9497022" y="4572001"/>
                </a:cubicBezTo>
                <a:lnTo>
                  <a:pt x="9302781" y="4572001"/>
                </a:lnTo>
                <a:cubicBezTo>
                  <a:pt x="9186649" y="4452596"/>
                  <a:pt x="9108087" y="4298519"/>
                  <a:pt x="9083722" y="4127511"/>
                </a:cubicBezTo>
                <a:cubicBezTo>
                  <a:pt x="9083554" y="4127458"/>
                  <a:pt x="9083386" y="4127453"/>
                  <a:pt x="9083216" y="4127448"/>
                </a:cubicBezTo>
                <a:lnTo>
                  <a:pt x="9082678" y="4120772"/>
                </a:lnTo>
                <a:cubicBezTo>
                  <a:pt x="9077619" y="4090522"/>
                  <a:pt x="9075168" y="4059631"/>
                  <a:pt x="9075211" y="4028296"/>
                </a:cubicBezTo>
                <a:cubicBezTo>
                  <a:pt x="9073899" y="4022668"/>
                  <a:pt x="9073840" y="4017001"/>
                  <a:pt x="9073840" y="4011320"/>
                </a:cubicBezTo>
                <a:lnTo>
                  <a:pt x="9074434" y="3999880"/>
                </a:lnTo>
                <a:lnTo>
                  <a:pt x="9074932" y="3999913"/>
                </a:lnTo>
                <a:close/>
                <a:moveTo>
                  <a:pt x="9052207" y="3999419"/>
                </a:moveTo>
                <a:lnTo>
                  <a:pt x="9052233" y="3999913"/>
                </a:lnTo>
                <a:lnTo>
                  <a:pt x="9052731" y="3999880"/>
                </a:lnTo>
                <a:lnTo>
                  <a:pt x="9053325" y="4011320"/>
                </a:lnTo>
                <a:cubicBezTo>
                  <a:pt x="9053325" y="4017001"/>
                  <a:pt x="9053266" y="4022668"/>
                  <a:pt x="9051954" y="4028296"/>
                </a:cubicBezTo>
                <a:cubicBezTo>
                  <a:pt x="9051997" y="4059631"/>
                  <a:pt x="9049546" y="4090522"/>
                  <a:pt x="9044487" y="4120772"/>
                </a:cubicBezTo>
                <a:lnTo>
                  <a:pt x="9043949" y="4127448"/>
                </a:lnTo>
                <a:cubicBezTo>
                  <a:pt x="9043779" y="4127453"/>
                  <a:pt x="9043611" y="4127458"/>
                  <a:pt x="9043443" y="4127511"/>
                </a:cubicBezTo>
                <a:cubicBezTo>
                  <a:pt x="9019078" y="4298519"/>
                  <a:pt x="8940516" y="4452596"/>
                  <a:pt x="8824384" y="4572001"/>
                </a:cubicBezTo>
                <a:lnTo>
                  <a:pt x="8630143" y="4572001"/>
                </a:lnTo>
                <a:cubicBezTo>
                  <a:pt x="8773241" y="4471530"/>
                  <a:pt x="8875464" y="4319651"/>
                  <a:pt x="8909958" y="4144250"/>
                </a:cubicBezTo>
                <a:cubicBezTo>
                  <a:pt x="8675956" y="4194541"/>
                  <a:pt x="8485587" y="4357380"/>
                  <a:pt x="8402204" y="4572001"/>
                </a:cubicBezTo>
                <a:lnTo>
                  <a:pt x="8264656" y="4572001"/>
                </a:lnTo>
                <a:cubicBezTo>
                  <a:pt x="8358019" y="4283539"/>
                  <a:pt x="8611249" y="4064450"/>
                  <a:pt x="8923328" y="4012794"/>
                </a:cubicBezTo>
                <a:lnTo>
                  <a:pt x="8923445" y="4011646"/>
                </a:lnTo>
                <a:cubicBezTo>
                  <a:pt x="8928754" y="4010636"/>
                  <a:pt x="8934082" y="4009688"/>
                  <a:pt x="8939658" y="4010107"/>
                </a:cubicBezTo>
                <a:cubicBezTo>
                  <a:pt x="8970841" y="4004550"/>
                  <a:pt x="9002734" y="4001569"/>
                  <a:pt x="9035120" y="4001042"/>
                </a:cubicBezTo>
                <a:close/>
                <a:moveTo>
                  <a:pt x="7382807" y="3999419"/>
                </a:moveTo>
                <a:lnTo>
                  <a:pt x="7399895" y="4001042"/>
                </a:lnTo>
                <a:cubicBezTo>
                  <a:pt x="7432280" y="4001569"/>
                  <a:pt x="7464173" y="4004550"/>
                  <a:pt x="7495356" y="4010107"/>
                </a:cubicBezTo>
                <a:cubicBezTo>
                  <a:pt x="7500932" y="4009688"/>
                  <a:pt x="7506260" y="4010636"/>
                  <a:pt x="7511569" y="4011646"/>
                </a:cubicBezTo>
                <a:lnTo>
                  <a:pt x="7511686" y="4012794"/>
                </a:lnTo>
                <a:cubicBezTo>
                  <a:pt x="7823765" y="4064450"/>
                  <a:pt x="8076994" y="4283539"/>
                  <a:pt x="8170358" y="4572001"/>
                </a:cubicBezTo>
                <a:lnTo>
                  <a:pt x="8032809" y="4572001"/>
                </a:lnTo>
                <a:cubicBezTo>
                  <a:pt x="7949426" y="4357380"/>
                  <a:pt x="7759058" y="4194541"/>
                  <a:pt x="7525056" y="4144250"/>
                </a:cubicBezTo>
                <a:cubicBezTo>
                  <a:pt x="7559550" y="4319650"/>
                  <a:pt x="7661773" y="4471530"/>
                  <a:pt x="7804870" y="4572001"/>
                </a:cubicBezTo>
                <a:lnTo>
                  <a:pt x="7610630" y="4572001"/>
                </a:lnTo>
                <a:cubicBezTo>
                  <a:pt x="7494498" y="4452596"/>
                  <a:pt x="7415935" y="4298519"/>
                  <a:pt x="7391571" y="4127511"/>
                </a:cubicBezTo>
                <a:cubicBezTo>
                  <a:pt x="7391403" y="4127458"/>
                  <a:pt x="7391235" y="4127453"/>
                  <a:pt x="7391065" y="4127448"/>
                </a:cubicBezTo>
                <a:lnTo>
                  <a:pt x="7390527" y="4120772"/>
                </a:lnTo>
                <a:cubicBezTo>
                  <a:pt x="7385468" y="4090522"/>
                  <a:pt x="7383018" y="4059631"/>
                  <a:pt x="7383060" y="4028296"/>
                </a:cubicBezTo>
                <a:cubicBezTo>
                  <a:pt x="7381748" y="4022668"/>
                  <a:pt x="7381689" y="4017001"/>
                  <a:pt x="7381689" y="4011320"/>
                </a:cubicBezTo>
                <a:lnTo>
                  <a:pt x="7382283" y="3999880"/>
                </a:lnTo>
                <a:lnTo>
                  <a:pt x="7382781" y="3999913"/>
                </a:lnTo>
                <a:close/>
                <a:moveTo>
                  <a:pt x="7360056" y="3999419"/>
                </a:moveTo>
                <a:lnTo>
                  <a:pt x="7360082" y="3999913"/>
                </a:lnTo>
                <a:lnTo>
                  <a:pt x="7360580" y="3999880"/>
                </a:lnTo>
                <a:lnTo>
                  <a:pt x="7361174" y="4011320"/>
                </a:lnTo>
                <a:cubicBezTo>
                  <a:pt x="7361174" y="4017001"/>
                  <a:pt x="7361115" y="4022668"/>
                  <a:pt x="7359803" y="4028296"/>
                </a:cubicBezTo>
                <a:cubicBezTo>
                  <a:pt x="7359845" y="4059631"/>
                  <a:pt x="7357395" y="4090522"/>
                  <a:pt x="7352336" y="4120772"/>
                </a:cubicBezTo>
                <a:lnTo>
                  <a:pt x="7351798" y="4127448"/>
                </a:lnTo>
                <a:cubicBezTo>
                  <a:pt x="7351628" y="4127453"/>
                  <a:pt x="7351460" y="4127458"/>
                  <a:pt x="7351292" y="4127511"/>
                </a:cubicBezTo>
                <a:cubicBezTo>
                  <a:pt x="7326927" y="4298519"/>
                  <a:pt x="7248364" y="4452596"/>
                  <a:pt x="7132233" y="4572001"/>
                </a:cubicBezTo>
                <a:lnTo>
                  <a:pt x="6937992" y="4572001"/>
                </a:lnTo>
                <a:cubicBezTo>
                  <a:pt x="7081090" y="4471530"/>
                  <a:pt x="7183313" y="4319650"/>
                  <a:pt x="7217807" y="4144250"/>
                </a:cubicBezTo>
                <a:cubicBezTo>
                  <a:pt x="6983804" y="4194541"/>
                  <a:pt x="6793436" y="4357380"/>
                  <a:pt x="6710053" y="4572001"/>
                </a:cubicBezTo>
                <a:lnTo>
                  <a:pt x="6572505" y="4572001"/>
                </a:lnTo>
                <a:cubicBezTo>
                  <a:pt x="6665868" y="4283539"/>
                  <a:pt x="6919098" y="4064450"/>
                  <a:pt x="7231177" y="4012794"/>
                </a:cubicBezTo>
                <a:lnTo>
                  <a:pt x="7231294" y="4011646"/>
                </a:lnTo>
                <a:cubicBezTo>
                  <a:pt x="7236603" y="4010636"/>
                  <a:pt x="7241931" y="4009688"/>
                  <a:pt x="7247507" y="4010107"/>
                </a:cubicBezTo>
                <a:cubicBezTo>
                  <a:pt x="7278690" y="4004550"/>
                  <a:pt x="7310583" y="4001569"/>
                  <a:pt x="7342968" y="4001042"/>
                </a:cubicBezTo>
                <a:close/>
                <a:moveTo>
                  <a:pt x="5690656" y="3999419"/>
                </a:moveTo>
                <a:lnTo>
                  <a:pt x="5707743" y="4001042"/>
                </a:lnTo>
                <a:cubicBezTo>
                  <a:pt x="5740129" y="4001569"/>
                  <a:pt x="5772021" y="4004550"/>
                  <a:pt x="5803205" y="4010107"/>
                </a:cubicBezTo>
                <a:cubicBezTo>
                  <a:pt x="5808781" y="4009688"/>
                  <a:pt x="5814109" y="4010636"/>
                  <a:pt x="5819417" y="4011646"/>
                </a:cubicBezTo>
                <a:lnTo>
                  <a:pt x="5819534" y="4012794"/>
                </a:lnTo>
                <a:cubicBezTo>
                  <a:pt x="6131614" y="4064450"/>
                  <a:pt x="6384843" y="4283539"/>
                  <a:pt x="6478206" y="4572001"/>
                </a:cubicBezTo>
                <a:lnTo>
                  <a:pt x="6340658" y="4572001"/>
                </a:lnTo>
                <a:cubicBezTo>
                  <a:pt x="6257275" y="4357380"/>
                  <a:pt x="6066907" y="4194541"/>
                  <a:pt x="5832905" y="4144250"/>
                </a:cubicBezTo>
                <a:cubicBezTo>
                  <a:pt x="5867399" y="4319651"/>
                  <a:pt x="5969622" y="4471530"/>
                  <a:pt x="6112719" y="4572001"/>
                </a:cubicBezTo>
                <a:lnTo>
                  <a:pt x="5918478" y="4572001"/>
                </a:lnTo>
                <a:cubicBezTo>
                  <a:pt x="5802347" y="4452596"/>
                  <a:pt x="5723784" y="4298519"/>
                  <a:pt x="5699419" y="4127511"/>
                </a:cubicBezTo>
                <a:cubicBezTo>
                  <a:pt x="5699252" y="4127458"/>
                  <a:pt x="5699083" y="4127453"/>
                  <a:pt x="5698914" y="4127448"/>
                </a:cubicBezTo>
                <a:lnTo>
                  <a:pt x="5698375" y="4120772"/>
                </a:lnTo>
                <a:cubicBezTo>
                  <a:pt x="5693317" y="4090522"/>
                  <a:pt x="5690866" y="4059631"/>
                  <a:pt x="5690908" y="4028296"/>
                </a:cubicBezTo>
                <a:cubicBezTo>
                  <a:pt x="5689596" y="4022668"/>
                  <a:pt x="5689538" y="4017001"/>
                  <a:pt x="5689538" y="4011320"/>
                </a:cubicBezTo>
                <a:lnTo>
                  <a:pt x="5690132" y="3999880"/>
                </a:lnTo>
                <a:lnTo>
                  <a:pt x="5690630" y="3999913"/>
                </a:lnTo>
                <a:close/>
                <a:moveTo>
                  <a:pt x="5667905" y="3999419"/>
                </a:moveTo>
                <a:lnTo>
                  <a:pt x="5667931" y="3999913"/>
                </a:lnTo>
                <a:lnTo>
                  <a:pt x="5668429" y="3999880"/>
                </a:lnTo>
                <a:lnTo>
                  <a:pt x="5669023" y="4011320"/>
                </a:lnTo>
                <a:cubicBezTo>
                  <a:pt x="5669023" y="4017001"/>
                  <a:pt x="5668964" y="4022668"/>
                  <a:pt x="5667652" y="4028296"/>
                </a:cubicBezTo>
                <a:cubicBezTo>
                  <a:pt x="5667694" y="4059631"/>
                  <a:pt x="5665244" y="4090522"/>
                  <a:pt x="5660185" y="4120772"/>
                </a:cubicBezTo>
                <a:lnTo>
                  <a:pt x="5659647" y="4127448"/>
                </a:lnTo>
                <a:cubicBezTo>
                  <a:pt x="5659477" y="4127453"/>
                  <a:pt x="5659309" y="4127458"/>
                  <a:pt x="5659141" y="4127511"/>
                </a:cubicBezTo>
                <a:cubicBezTo>
                  <a:pt x="5634776" y="4298519"/>
                  <a:pt x="5556213" y="4452596"/>
                  <a:pt x="5440082" y="4572001"/>
                </a:cubicBezTo>
                <a:lnTo>
                  <a:pt x="5245841" y="4572001"/>
                </a:lnTo>
                <a:cubicBezTo>
                  <a:pt x="5388939" y="4471530"/>
                  <a:pt x="5491162" y="4319651"/>
                  <a:pt x="5525656" y="4144250"/>
                </a:cubicBezTo>
                <a:cubicBezTo>
                  <a:pt x="5291653" y="4194541"/>
                  <a:pt x="5101285" y="4357380"/>
                  <a:pt x="5017902" y="4572001"/>
                </a:cubicBezTo>
                <a:lnTo>
                  <a:pt x="4880354" y="4572001"/>
                </a:lnTo>
                <a:cubicBezTo>
                  <a:pt x="4973717" y="4283539"/>
                  <a:pt x="5226947" y="4064450"/>
                  <a:pt x="5539026" y="4012794"/>
                </a:cubicBezTo>
                <a:lnTo>
                  <a:pt x="5539143" y="4011646"/>
                </a:lnTo>
                <a:cubicBezTo>
                  <a:pt x="5544452" y="4010636"/>
                  <a:pt x="5549780" y="4009688"/>
                  <a:pt x="5555356" y="4010107"/>
                </a:cubicBezTo>
                <a:cubicBezTo>
                  <a:pt x="5586539" y="4004550"/>
                  <a:pt x="5618432" y="4001569"/>
                  <a:pt x="5650817" y="4001042"/>
                </a:cubicBezTo>
                <a:close/>
                <a:moveTo>
                  <a:pt x="3998505" y="3999419"/>
                </a:moveTo>
                <a:lnTo>
                  <a:pt x="4015592" y="4001042"/>
                </a:lnTo>
                <a:cubicBezTo>
                  <a:pt x="4047978" y="4001569"/>
                  <a:pt x="4079870" y="4004550"/>
                  <a:pt x="4111054" y="4010107"/>
                </a:cubicBezTo>
                <a:cubicBezTo>
                  <a:pt x="4116630" y="4009688"/>
                  <a:pt x="4121958" y="4010636"/>
                  <a:pt x="4127266" y="4011646"/>
                </a:cubicBezTo>
                <a:lnTo>
                  <a:pt x="4127384" y="4012794"/>
                </a:lnTo>
                <a:cubicBezTo>
                  <a:pt x="4439463" y="4064450"/>
                  <a:pt x="4692692" y="4283539"/>
                  <a:pt x="4786055" y="4572001"/>
                </a:cubicBezTo>
                <a:lnTo>
                  <a:pt x="4648508" y="4572001"/>
                </a:lnTo>
                <a:cubicBezTo>
                  <a:pt x="4565124" y="4357380"/>
                  <a:pt x="4374756" y="4194541"/>
                  <a:pt x="4140754" y="4144250"/>
                </a:cubicBezTo>
                <a:cubicBezTo>
                  <a:pt x="4175248" y="4319650"/>
                  <a:pt x="4277471" y="4471530"/>
                  <a:pt x="4420568" y="4572001"/>
                </a:cubicBezTo>
                <a:lnTo>
                  <a:pt x="4226327" y="4572001"/>
                </a:lnTo>
                <a:cubicBezTo>
                  <a:pt x="4110196" y="4452596"/>
                  <a:pt x="4031633" y="4298519"/>
                  <a:pt x="4007268" y="4127511"/>
                </a:cubicBezTo>
                <a:cubicBezTo>
                  <a:pt x="4007101" y="4127458"/>
                  <a:pt x="4006932" y="4127453"/>
                  <a:pt x="4006763" y="4127448"/>
                </a:cubicBezTo>
                <a:lnTo>
                  <a:pt x="4006225" y="4120772"/>
                </a:lnTo>
                <a:cubicBezTo>
                  <a:pt x="4001166" y="4090522"/>
                  <a:pt x="3998715" y="4059631"/>
                  <a:pt x="3998757" y="4028296"/>
                </a:cubicBezTo>
                <a:cubicBezTo>
                  <a:pt x="3997445" y="4022668"/>
                  <a:pt x="3997387" y="4017001"/>
                  <a:pt x="3997387" y="4011320"/>
                </a:cubicBezTo>
                <a:lnTo>
                  <a:pt x="3997981" y="3999880"/>
                </a:lnTo>
                <a:lnTo>
                  <a:pt x="3998479" y="3999913"/>
                </a:lnTo>
                <a:close/>
                <a:moveTo>
                  <a:pt x="3975754" y="3999419"/>
                </a:moveTo>
                <a:lnTo>
                  <a:pt x="3975780" y="3999913"/>
                </a:lnTo>
                <a:lnTo>
                  <a:pt x="3976278" y="3999880"/>
                </a:lnTo>
                <a:lnTo>
                  <a:pt x="3976872" y="4011320"/>
                </a:lnTo>
                <a:cubicBezTo>
                  <a:pt x="3976872" y="4017001"/>
                  <a:pt x="3976813" y="4022668"/>
                  <a:pt x="3975501" y="4028296"/>
                </a:cubicBezTo>
                <a:cubicBezTo>
                  <a:pt x="3975543" y="4059631"/>
                  <a:pt x="3973093" y="4090522"/>
                  <a:pt x="3968034" y="4120772"/>
                </a:cubicBezTo>
                <a:lnTo>
                  <a:pt x="3967496" y="4127448"/>
                </a:lnTo>
                <a:cubicBezTo>
                  <a:pt x="3967326" y="4127453"/>
                  <a:pt x="3967158" y="4127458"/>
                  <a:pt x="3966990" y="4127511"/>
                </a:cubicBezTo>
                <a:cubicBezTo>
                  <a:pt x="3942625" y="4298519"/>
                  <a:pt x="3864063" y="4452596"/>
                  <a:pt x="3747931" y="4572001"/>
                </a:cubicBezTo>
                <a:lnTo>
                  <a:pt x="3553690" y="4572001"/>
                </a:lnTo>
                <a:cubicBezTo>
                  <a:pt x="3696788" y="4471530"/>
                  <a:pt x="3799011" y="4319651"/>
                  <a:pt x="3833505" y="4144250"/>
                </a:cubicBezTo>
                <a:cubicBezTo>
                  <a:pt x="3599503" y="4194541"/>
                  <a:pt x="3409134" y="4357380"/>
                  <a:pt x="3325751" y="4572001"/>
                </a:cubicBezTo>
                <a:lnTo>
                  <a:pt x="3188203" y="4572001"/>
                </a:lnTo>
                <a:cubicBezTo>
                  <a:pt x="3281566" y="4283539"/>
                  <a:pt x="3534796" y="4064450"/>
                  <a:pt x="3846875" y="4012794"/>
                </a:cubicBezTo>
                <a:lnTo>
                  <a:pt x="3846992" y="4011646"/>
                </a:lnTo>
                <a:cubicBezTo>
                  <a:pt x="3852301" y="4010636"/>
                  <a:pt x="3857629" y="4009688"/>
                  <a:pt x="3863205" y="4010107"/>
                </a:cubicBezTo>
                <a:cubicBezTo>
                  <a:pt x="3894388" y="4004550"/>
                  <a:pt x="3926281" y="4001569"/>
                  <a:pt x="3958666" y="4001042"/>
                </a:cubicBezTo>
                <a:close/>
                <a:moveTo>
                  <a:pt x="2306354" y="3999419"/>
                </a:moveTo>
                <a:lnTo>
                  <a:pt x="2323441" y="4001042"/>
                </a:lnTo>
                <a:cubicBezTo>
                  <a:pt x="2355827" y="4001569"/>
                  <a:pt x="2387719" y="4004550"/>
                  <a:pt x="2418903" y="4010107"/>
                </a:cubicBezTo>
                <a:cubicBezTo>
                  <a:pt x="2424479" y="4009688"/>
                  <a:pt x="2429807" y="4010636"/>
                  <a:pt x="2435115" y="4011646"/>
                </a:cubicBezTo>
                <a:lnTo>
                  <a:pt x="2435233" y="4012794"/>
                </a:lnTo>
                <a:cubicBezTo>
                  <a:pt x="2747312" y="4064450"/>
                  <a:pt x="3000542" y="4283539"/>
                  <a:pt x="3093904" y="4572001"/>
                </a:cubicBezTo>
                <a:lnTo>
                  <a:pt x="2956357" y="4572001"/>
                </a:lnTo>
                <a:cubicBezTo>
                  <a:pt x="2872974" y="4357380"/>
                  <a:pt x="2682605" y="4194541"/>
                  <a:pt x="2448603" y="4144250"/>
                </a:cubicBezTo>
                <a:cubicBezTo>
                  <a:pt x="2483097" y="4319651"/>
                  <a:pt x="2585320" y="4471530"/>
                  <a:pt x="2728418" y="4572001"/>
                </a:cubicBezTo>
                <a:lnTo>
                  <a:pt x="2534177" y="4572001"/>
                </a:lnTo>
                <a:cubicBezTo>
                  <a:pt x="2418045" y="4452596"/>
                  <a:pt x="2339482" y="4298519"/>
                  <a:pt x="2315117" y="4127511"/>
                </a:cubicBezTo>
                <a:cubicBezTo>
                  <a:pt x="2314950" y="4127458"/>
                  <a:pt x="2314781" y="4127453"/>
                  <a:pt x="2314612" y="4127448"/>
                </a:cubicBezTo>
                <a:lnTo>
                  <a:pt x="2314074" y="4120772"/>
                </a:lnTo>
                <a:cubicBezTo>
                  <a:pt x="2309015" y="4090522"/>
                  <a:pt x="2306564" y="4059631"/>
                  <a:pt x="2306606" y="4028296"/>
                </a:cubicBezTo>
                <a:cubicBezTo>
                  <a:pt x="2305294" y="4022668"/>
                  <a:pt x="2305236" y="4017001"/>
                  <a:pt x="2305236" y="4011320"/>
                </a:cubicBezTo>
                <a:lnTo>
                  <a:pt x="2305830" y="3999880"/>
                </a:lnTo>
                <a:lnTo>
                  <a:pt x="2306328" y="3999913"/>
                </a:lnTo>
                <a:close/>
                <a:moveTo>
                  <a:pt x="2283603" y="3999419"/>
                </a:moveTo>
                <a:lnTo>
                  <a:pt x="2283629" y="3999913"/>
                </a:lnTo>
                <a:lnTo>
                  <a:pt x="2284127" y="3999880"/>
                </a:lnTo>
                <a:lnTo>
                  <a:pt x="2284721" y="4011320"/>
                </a:lnTo>
                <a:cubicBezTo>
                  <a:pt x="2284721" y="4017001"/>
                  <a:pt x="2284662" y="4022668"/>
                  <a:pt x="2283350" y="4028296"/>
                </a:cubicBezTo>
                <a:cubicBezTo>
                  <a:pt x="2283392" y="4059631"/>
                  <a:pt x="2280942" y="4090522"/>
                  <a:pt x="2275883" y="4120772"/>
                </a:cubicBezTo>
                <a:lnTo>
                  <a:pt x="2275345" y="4127448"/>
                </a:lnTo>
                <a:cubicBezTo>
                  <a:pt x="2275175" y="4127453"/>
                  <a:pt x="2275007" y="4127458"/>
                  <a:pt x="2274839" y="4127511"/>
                </a:cubicBezTo>
                <a:cubicBezTo>
                  <a:pt x="2250474" y="4298519"/>
                  <a:pt x="2171912" y="4452596"/>
                  <a:pt x="2055780" y="4572001"/>
                </a:cubicBezTo>
                <a:lnTo>
                  <a:pt x="1861539" y="4572001"/>
                </a:lnTo>
                <a:cubicBezTo>
                  <a:pt x="2004637" y="4471530"/>
                  <a:pt x="2106860" y="4319650"/>
                  <a:pt x="2141354" y="4144250"/>
                </a:cubicBezTo>
                <a:cubicBezTo>
                  <a:pt x="1907352" y="4194541"/>
                  <a:pt x="1716983" y="4357380"/>
                  <a:pt x="1633600" y="4572001"/>
                </a:cubicBezTo>
                <a:lnTo>
                  <a:pt x="1496052" y="4572001"/>
                </a:lnTo>
                <a:cubicBezTo>
                  <a:pt x="1589416" y="4283539"/>
                  <a:pt x="1842645" y="4064450"/>
                  <a:pt x="2154724" y="4012794"/>
                </a:cubicBezTo>
                <a:lnTo>
                  <a:pt x="2154841" y="4011646"/>
                </a:lnTo>
                <a:cubicBezTo>
                  <a:pt x="2160150" y="4010636"/>
                  <a:pt x="2165478" y="4009688"/>
                  <a:pt x="2171054" y="4010107"/>
                </a:cubicBezTo>
                <a:cubicBezTo>
                  <a:pt x="2202237" y="4004550"/>
                  <a:pt x="2234130" y="4001569"/>
                  <a:pt x="2266515" y="4001042"/>
                </a:cubicBezTo>
                <a:close/>
                <a:moveTo>
                  <a:pt x="614203" y="3999419"/>
                </a:moveTo>
                <a:lnTo>
                  <a:pt x="631290" y="4001042"/>
                </a:lnTo>
                <a:cubicBezTo>
                  <a:pt x="663676" y="4001569"/>
                  <a:pt x="695568" y="4004550"/>
                  <a:pt x="726752" y="4010107"/>
                </a:cubicBezTo>
                <a:cubicBezTo>
                  <a:pt x="732328" y="4009688"/>
                  <a:pt x="737656" y="4010636"/>
                  <a:pt x="742964" y="4011646"/>
                </a:cubicBezTo>
                <a:lnTo>
                  <a:pt x="743081" y="4012794"/>
                </a:lnTo>
                <a:cubicBezTo>
                  <a:pt x="1055161" y="4064450"/>
                  <a:pt x="1308390" y="4283539"/>
                  <a:pt x="1401754" y="4572001"/>
                </a:cubicBezTo>
                <a:lnTo>
                  <a:pt x="1264205" y="4572001"/>
                </a:lnTo>
                <a:cubicBezTo>
                  <a:pt x="1180823" y="4357380"/>
                  <a:pt x="990454" y="4194541"/>
                  <a:pt x="756452" y="4144250"/>
                </a:cubicBezTo>
                <a:cubicBezTo>
                  <a:pt x="790946" y="4319651"/>
                  <a:pt x="893169" y="4471530"/>
                  <a:pt x="1036266" y="4572001"/>
                </a:cubicBezTo>
                <a:lnTo>
                  <a:pt x="842026" y="4572001"/>
                </a:lnTo>
                <a:cubicBezTo>
                  <a:pt x="725894" y="4452596"/>
                  <a:pt x="647331" y="4298519"/>
                  <a:pt x="622966" y="4127511"/>
                </a:cubicBezTo>
                <a:cubicBezTo>
                  <a:pt x="622799" y="4127458"/>
                  <a:pt x="622630" y="4127453"/>
                  <a:pt x="622461" y="4127448"/>
                </a:cubicBezTo>
                <a:lnTo>
                  <a:pt x="621923" y="4120772"/>
                </a:lnTo>
                <a:cubicBezTo>
                  <a:pt x="616864" y="4090522"/>
                  <a:pt x="614413" y="4059631"/>
                  <a:pt x="614455" y="4028296"/>
                </a:cubicBezTo>
                <a:cubicBezTo>
                  <a:pt x="613143" y="4022668"/>
                  <a:pt x="613085" y="4017001"/>
                  <a:pt x="613085" y="4011320"/>
                </a:cubicBezTo>
                <a:lnTo>
                  <a:pt x="613679" y="3999880"/>
                </a:lnTo>
                <a:lnTo>
                  <a:pt x="614177" y="3999913"/>
                </a:lnTo>
                <a:close/>
                <a:moveTo>
                  <a:pt x="591452" y="3999419"/>
                </a:moveTo>
                <a:lnTo>
                  <a:pt x="591478" y="3999913"/>
                </a:lnTo>
                <a:lnTo>
                  <a:pt x="591976" y="3999880"/>
                </a:lnTo>
                <a:lnTo>
                  <a:pt x="592570" y="4011320"/>
                </a:lnTo>
                <a:cubicBezTo>
                  <a:pt x="592570" y="4017001"/>
                  <a:pt x="592511" y="4022668"/>
                  <a:pt x="591199" y="4028296"/>
                </a:cubicBezTo>
                <a:cubicBezTo>
                  <a:pt x="591242" y="4059631"/>
                  <a:pt x="588791" y="4090522"/>
                  <a:pt x="583732" y="4120772"/>
                </a:cubicBezTo>
                <a:lnTo>
                  <a:pt x="583194" y="4127448"/>
                </a:lnTo>
                <a:cubicBezTo>
                  <a:pt x="583024" y="4127453"/>
                  <a:pt x="582856" y="4127458"/>
                  <a:pt x="582689" y="4127511"/>
                </a:cubicBezTo>
                <a:cubicBezTo>
                  <a:pt x="558275" y="4298863"/>
                  <a:pt x="479445" y="4453216"/>
                  <a:pt x="362360" y="4572001"/>
                </a:cubicBezTo>
                <a:lnTo>
                  <a:pt x="169811" y="4572001"/>
                </a:lnTo>
                <a:cubicBezTo>
                  <a:pt x="312603" y="4471357"/>
                  <a:pt x="414729" y="4319551"/>
                  <a:pt x="449203" y="4144250"/>
                </a:cubicBezTo>
                <a:cubicBezTo>
                  <a:pt x="258971" y="4185134"/>
                  <a:pt x="97576" y="4300399"/>
                  <a:pt x="0" y="4458139"/>
                </a:cubicBezTo>
                <a:lnTo>
                  <a:pt x="0" y="4251345"/>
                </a:lnTo>
                <a:cubicBezTo>
                  <a:pt x="121484" y="4128438"/>
                  <a:pt x="282199" y="4042650"/>
                  <a:pt x="462573" y="4012794"/>
                </a:cubicBezTo>
                <a:lnTo>
                  <a:pt x="462690" y="4011646"/>
                </a:lnTo>
                <a:cubicBezTo>
                  <a:pt x="467999" y="4010636"/>
                  <a:pt x="473327" y="4009688"/>
                  <a:pt x="478903" y="4010107"/>
                </a:cubicBezTo>
                <a:cubicBezTo>
                  <a:pt x="510086" y="4004550"/>
                  <a:pt x="541979" y="4001569"/>
                  <a:pt x="574365" y="4001042"/>
                </a:cubicBezTo>
                <a:close/>
                <a:moveTo>
                  <a:pt x="11452667" y="3304913"/>
                </a:moveTo>
                <a:cubicBezTo>
                  <a:pt x="11177477" y="3363591"/>
                  <a:pt x="10962633" y="3576701"/>
                  <a:pt x="10909358" y="3845480"/>
                </a:cubicBezTo>
                <a:cubicBezTo>
                  <a:pt x="11184548" y="3786801"/>
                  <a:pt x="11399391" y="3573691"/>
                  <a:pt x="11452667" y="3304913"/>
                </a:cubicBezTo>
                <a:close/>
                <a:moveTo>
                  <a:pt x="10058800" y="3304913"/>
                </a:moveTo>
                <a:cubicBezTo>
                  <a:pt x="10112076" y="3573691"/>
                  <a:pt x="10326919" y="3786801"/>
                  <a:pt x="10602109" y="3845480"/>
                </a:cubicBezTo>
                <a:cubicBezTo>
                  <a:pt x="10548834" y="3576701"/>
                  <a:pt x="10333990" y="3363591"/>
                  <a:pt x="10058800" y="3304913"/>
                </a:cubicBezTo>
                <a:close/>
                <a:moveTo>
                  <a:pt x="9760514" y="3304913"/>
                </a:moveTo>
                <a:cubicBezTo>
                  <a:pt x="9485324" y="3363591"/>
                  <a:pt x="9270480" y="3576701"/>
                  <a:pt x="9217205" y="3845480"/>
                </a:cubicBezTo>
                <a:cubicBezTo>
                  <a:pt x="9492395" y="3786801"/>
                  <a:pt x="9707238" y="3573691"/>
                  <a:pt x="9760514" y="3304913"/>
                </a:cubicBezTo>
                <a:close/>
                <a:moveTo>
                  <a:pt x="8366649" y="3304913"/>
                </a:moveTo>
                <a:cubicBezTo>
                  <a:pt x="8419925" y="3573691"/>
                  <a:pt x="8634768" y="3786801"/>
                  <a:pt x="8909958" y="3845480"/>
                </a:cubicBezTo>
                <a:cubicBezTo>
                  <a:pt x="8856683" y="3576701"/>
                  <a:pt x="8641839" y="3363591"/>
                  <a:pt x="8366649" y="3304913"/>
                </a:cubicBezTo>
                <a:close/>
                <a:moveTo>
                  <a:pt x="8068363" y="3304913"/>
                </a:moveTo>
                <a:cubicBezTo>
                  <a:pt x="7793173" y="3363591"/>
                  <a:pt x="7578329" y="3576701"/>
                  <a:pt x="7525054" y="3845480"/>
                </a:cubicBezTo>
                <a:cubicBezTo>
                  <a:pt x="7800244" y="3786801"/>
                  <a:pt x="8015087" y="3573691"/>
                  <a:pt x="8068363" y="3304913"/>
                </a:cubicBezTo>
                <a:close/>
                <a:moveTo>
                  <a:pt x="6674498" y="3304913"/>
                </a:moveTo>
                <a:cubicBezTo>
                  <a:pt x="6727774" y="3573691"/>
                  <a:pt x="6942617" y="3786801"/>
                  <a:pt x="7217807" y="3845480"/>
                </a:cubicBezTo>
                <a:cubicBezTo>
                  <a:pt x="7164532" y="3576701"/>
                  <a:pt x="6949688" y="3363591"/>
                  <a:pt x="6674498" y="3304913"/>
                </a:cubicBezTo>
                <a:close/>
                <a:moveTo>
                  <a:pt x="6376212" y="3304913"/>
                </a:moveTo>
                <a:cubicBezTo>
                  <a:pt x="6101022" y="3363591"/>
                  <a:pt x="5886178" y="3576701"/>
                  <a:pt x="5832903" y="3845480"/>
                </a:cubicBezTo>
                <a:cubicBezTo>
                  <a:pt x="6108093" y="3786801"/>
                  <a:pt x="6322936" y="3573691"/>
                  <a:pt x="6376212" y="3304913"/>
                </a:cubicBezTo>
                <a:close/>
                <a:moveTo>
                  <a:pt x="4982347" y="3304913"/>
                </a:moveTo>
                <a:cubicBezTo>
                  <a:pt x="5035623" y="3573691"/>
                  <a:pt x="5250466" y="3786801"/>
                  <a:pt x="5525656" y="3845480"/>
                </a:cubicBezTo>
                <a:cubicBezTo>
                  <a:pt x="5472381" y="3576701"/>
                  <a:pt x="5257537" y="3363591"/>
                  <a:pt x="4982347" y="3304913"/>
                </a:cubicBezTo>
                <a:close/>
                <a:moveTo>
                  <a:pt x="4684061" y="3304913"/>
                </a:moveTo>
                <a:cubicBezTo>
                  <a:pt x="4408871" y="3363591"/>
                  <a:pt x="4194027" y="3576701"/>
                  <a:pt x="4140752" y="3845480"/>
                </a:cubicBezTo>
                <a:cubicBezTo>
                  <a:pt x="4415942" y="3786801"/>
                  <a:pt x="4630785" y="3573691"/>
                  <a:pt x="4684061" y="3304913"/>
                </a:cubicBezTo>
                <a:close/>
                <a:moveTo>
                  <a:pt x="3290196" y="3304913"/>
                </a:moveTo>
                <a:cubicBezTo>
                  <a:pt x="3343472" y="3573691"/>
                  <a:pt x="3558315" y="3786801"/>
                  <a:pt x="3833505" y="3845480"/>
                </a:cubicBezTo>
                <a:cubicBezTo>
                  <a:pt x="3780230" y="3576701"/>
                  <a:pt x="3565386" y="3363591"/>
                  <a:pt x="3290196" y="3304913"/>
                </a:cubicBezTo>
                <a:close/>
                <a:moveTo>
                  <a:pt x="2991910" y="3304913"/>
                </a:moveTo>
                <a:cubicBezTo>
                  <a:pt x="2716720" y="3363591"/>
                  <a:pt x="2501876" y="3576701"/>
                  <a:pt x="2448601" y="3845480"/>
                </a:cubicBezTo>
                <a:cubicBezTo>
                  <a:pt x="2723791" y="3786801"/>
                  <a:pt x="2938634" y="3573691"/>
                  <a:pt x="2991910" y="3304913"/>
                </a:cubicBezTo>
                <a:close/>
                <a:moveTo>
                  <a:pt x="1598045" y="3304913"/>
                </a:moveTo>
                <a:cubicBezTo>
                  <a:pt x="1651321" y="3573691"/>
                  <a:pt x="1866164" y="3786801"/>
                  <a:pt x="2141354" y="3845480"/>
                </a:cubicBezTo>
                <a:cubicBezTo>
                  <a:pt x="2088079" y="3576701"/>
                  <a:pt x="1873235" y="3363591"/>
                  <a:pt x="1598045" y="3304913"/>
                </a:cubicBezTo>
                <a:close/>
                <a:moveTo>
                  <a:pt x="1299759" y="3304913"/>
                </a:moveTo>
                <a:cubicBezTo>
                  <a:pt x="1024569" y="3363591"/>
                  <a:pt x="809725" y="3576701"/>
                  <a:pt x="756450" y="3845480"/>
                </a:cubicBezTo>
                <a:cubicBezTo>
                  <a:pt x="1031640" y="3786801"/>
                  <a:pt x="1246483" y="3573691"/>
                  <a:pt x="1299759" y="3304913"/>
                </a:cubicBezTo>
                <a:close/>
                <a:moveTo>
                  <a:pt x="0" y="3200906"/>
                </a:moveTo>
                <a:cubicBezTo>
                  <a:pt x="306658" y="3291386"/>
                  <a:pt x="537576" y="3547942"/>
                  <a:pt x="582690" y="3862087"/>
                </a:cubicBezTo>
                <a:cubicBezTo>
                  <a:pt x="582857" y="3862140"/>
                  <a:pt x="583026" y="3862145"/>
                  <a:pt x="583195" y="3862150"/>
                </a:cubicBezTo>
                <a:lnTo>
                  <a:pt x="583735" y="3868787"/>
                </a:lnTo>
                <a:cubicBezTo>
                  <a:pt x="588792" y="3898794"/>
                  <a:pt x="591242" y="3929436"/>
                  <a:pt x="591199" y="3960518"/>
                </a:cubicBezTo>
                <a:cubicBezTo>
                  <a:pt x="592511" y="3966104"/>
                  <a:pt x="592570" y="3971728"/>
                  <a:pt x="592570" y="3977366"/>
                </a:cubicBezTo>
                <a:cubicBezTo>
                  <a:pt x="592570" y="3981158"/>
                  <a:pt x="592543" y="3984944"/>
                  <a:pt x="591977" y="3988716"/>
                </a:cubicBezTo>
                <a:lnTo>
                  <a:pt x="591478" y="3988683"/>
                </a:lnTo>
                <a:lnTo>
                  <a:pt x="591452" y="3989174"/>
                </a:lnTo>
                <a:lnTo>
                  <a:pt x="574334" y="3987561"/>
                </a:lnTo>
                <a:cubicBezTo>
                  <a:pt x="541959" y="3987038"/>
                  <a:pt x="510079" y="3984080"/>
                  <a:pt x="478907" y="3978570"/>
                </a:cubicBezTo>
                <a:cubicBezTo>
                  <a:pt x="473330" y="3978986"/>
                  <a:pt x="468001" y="3978045"/>
                  <a:pt x="462690" y="3977042"/>
                </a:cubicBezTo>
                <a:lnTo>
                  <a:pt x="462574" y="3975903"/>
                </a:lnTo>
                <a:cubicBezTo>
                  <a:pt x="282200" y="3946281"/>
                  <a:pt x="121485" y="3861168"/>
                  <a:pt x="0" y="3739225"/>
                </a:cubicBezTo>
                <a:lnTo>
                  <a:pt x="0" y="3534056"/>
                </a:lnTo>
                <a:cubicBezTo>
                  <a:pt x="97584" y="3690562"/>
                  <a:pt x="258975" y="3804918"/>
                  <a:pt x="449203" y="3845480"/>
                </a:cubicBezTo>
                <a:cubicBezTo>
                  <a:pt x="402182" y="3608252"/>
                  <a:pt x="229297" y="3414390"/>
                  <a:pt x="0" y="3332205"/>
                </a:cubicBezTo>
                <a:close/>
                <a:moveTo>
                  <a:pt x="11608704" y="3161219"/>
                </a:moveTo>
                <a:lnTo>
                  <a:pt x="11625791" y="3162829"/>
                </a:lnTo>
                <a:cubicBezTo>
                  <a:pt x="11658177" y="3163352"/>
                  <a:pt x="11690070" y="3166310"/>
                  <a:pt x="11721253" y="3171823"/>
                </a:cubicBezTo>
                <a:cubicBezTo>
                  <a:pt x="11726829" y="3171407"/>
                  <a:pt x="11732157" y="3172348"/>
                  <a:pt x="11737466" y="3173350"/>
                </a:cubicBezTo>
                <a:lnTo>
                  <a:pt x="11737583" y="3174489"/>
                </a:lnTo>
                <a:cubicBezTo>
                  <a:pt x="11914088" y="3203476"/>
                  <a:pt x="12071767" y="3285599"/>
                  <a:pt x="12192000" y="3403667"/>
                </a:cubicBezTo>
                <a:lnTo>
                  <a:pt x="12192000" y="3603658"/>
                </a:lnTo>
                <a:cubicBezTo>
                  <a:pt x="12093732" y="3453636"/>
                  <a:pt x="11935983" y="3344367"/>
                  <a:pt x="11750953" y="3304913"/>
                </a:cubicBezTo>
                <a:cubicBezTo>
                  <a:pt x="11797422" y="3539349"/>
                  <a:pt x="11966808" y="3731433"/>
                  <a:pt x="12192000" y="3815480"/>
                </a:cubicBezTo>
                <a:lnTo>
                  <a:pt x="12192000" y="3947482"/>
                </a:lnTo>
                <a:cubicBezTo>
                  <a:pt x="11889465" y="3854506"/>
                  <a:pt x="11662185" y="3599697"/>
                  <a:pt x="11617468" y="3288305"/>
                </a:cubicBezTo>
                <a:cubicBezTo>
                  <a:pt x="11617300" y="3288253"/>
                  <a:pt x="11617132" y="3288248"/>
                  <a:pt x="11616962" y="3288243"/>
                </a:cubicBezTo>
                <a:lnTo>
                  <a:pt x="11616424" y="3281619"/>
                </a:lnTo>
                <a:cubicBezTo>
                  <a:pt x="11611365" y="3251607"/>
                  <a:pt x="11608914" y="3220958"/>
                  <a:pt x="11608957" y="3189869"/>
                </a:cubicBezTo>
                <a:cubicBezTo>
                  <a:pt x="11607645" y="3184286"/>
                  <a:pt x="11607586" y="3178663"/>
                  <a:pt x="11607586" y="3173027"/>
                </a:cubicBezTo>
                <a:lnTo>
                  <a:pt x="11608180" y="3161677"/>
                </a:lnTo>
                <a:lnTo>
                  <a:pt x="11608678" y="3161709"/>
                </a:lnTo>
                <a:close/>
                <a:moveTo>
                  <a:pt x="11594916" y="3161219"/>
                </a:moveTo>
                <a:lnTo>
                  <a:pt x="11594942" y="3161709"/>
                </a:lnTo>
                <a:lnTo>
                  <a:pt x="11595440" y="3161677"/>
                </a:lnTo>
                <a:lnTo>
                  <a:pt x="11596034" y="3173027"/>
                </a:lnTo>
                <a:cubicBezTo>
                  <a:pt x="11596034" y="3178663"/>
                  <a:pt x="11595975" y="3184286"/>
                  <a:pt x="11594663" y="3189869"/>
                </a:cubicBezTo>
                <a:cubicBezTo>
                  <a:pt x="11594706" y="3220958"/>
                  <a:pt x="11592255" y="3251607"/>
                  <a:pt x="11587196" y="3281619"/>
                </a:cubicBezTo>
                <a:lnTo>
                  <a:pt x="11586658" y="3288243"/>
                </a:lnTo>
                <a:cubicBezTo>
                  <a:pt x="11586488" y="3288248"/>
                  <a:pt x="11586320" y="3288253"/>
                  <a:pt x="11586152" y="3288305"/>
                </a:cubicBezTo>
                <a:cubicBezTo>
                  <a:pt x="11535877" y="3638399"/>
                  <a:pt x="11254838" y="3916971"/>
                  <a:pt x="10895987" y="3975903"/>
                </a:cubicBezTo>
                <a:lnTo>
                  <a:pt x="10895871" y="3977042"/>
                </a:lnTo>
                <a:cubicBezTo>
                  <a:pt x="10890560" y="3978045"/>
                  <a:pt x="10885231" y="3978986"/>
                  <a:pt x="10879654" y="3978570"/>
                </a:cubicBezTo>
                <a:cubicBezTo>
                  <a:pt x="10848482" y="3984080"/>
                  <a:pt x="10816602" y="3987038"/>
                  <a:pt x="10784227" y="3987561"/>
                </a:cubicBezTo>
                <a:lnTo>
                  <a:pt x="10767109" y="3989174"/>
                </a:lnTo>
                <a:lnTo>
                  <a:pt x="10767083" y="3988683"/>
                </a:lnTo>
                <a:lnTo>
                  <a:pt x="10766584" y="3988716"/>
                </a:lnTo>
                <a:cubicBezTo>
                  <a:pt x="10766018" y="3984944"/>
                  <a:pt x="10765991" y="3981158"/>
                  <a:pt x="10765991" y="3977366"/>
                </a:cubicBezTo>
                <a:cubicBezTo>
                  <a:pt x="10765991" y="3971728"/>
                  <a:pt x="10766050" y="3966104"/>
                  <a:pt x="10767362" y="3960518"/>
                </a:cubicBezTo>
                <a:cubicBezTo>
                  <a:pt x="10767319" y="3929436"/>
                  <a:pt x="10769769" y="3898794"/>
                  <a:pt x="10774826" y="3868787"/>
                </a:cubicBezTo>
                <a:lnTo>
                  <a:pt x="10775366" y="3862150"/>
                </a:lnTo>
                <a:cubicBezTo>
                  <a:pt x="10775535" y="3862145"/>
                  <a:pt x="10775704" y="3862140"/>
                  <a:pt x="10775872" y="3862087"/>
                </a:cubicBezTo>
                <a:cubicBezTo>
                  <a:pt x="10826148" y="3511992"/>
                  <a:pt x="11107187" y="3233421"/>
                  <a:pt x="11466037" y="3174489"/>
                </a:cubicBezTo>
                <a:lnTo>
                  <a:pt x="11466154" y="3173350"/>
                </a:lnTo>
                <a:cubicBezTo>
                  <a:pt x="11471463" y="3172348"/>
                  <a:pt x="11476791" y="3171407"/>
                  <a:pt x="11482367" y="3171823"/>
                </a:cubicBezTo>
                <a:cubicBezTo>
                  <a:pt x="11513550" y="3166310"/>
                  <a:pt x="11545443" y="3163352"/>
                  <a:pt x="11577829" y="3162829"/>
                </a:cubicBezTo>
                <a:close/>
                <a:moveTo>
                  <a:pt x="9916551" y="3161219"/>
                </a:moveTo>
                <a:lnTo>
                  <a:pt x="9933638" y="3162829"/>
                </a:lnTo>
                <a:cubicBezTo>
                  <a:pt x="9966024" y="3163352"/>
                  <a:pt x="9997917" y="3166310"/>
                  <a:pt x="10029100" y="3171823"/>
                </a:cubicBezTo>
                <a:cubicBezTo>
                  <a:pt x="10034676" y="3171407"/>
                  <a:pt x="10040004" y="3172348"/>
                  <a:pt x="10045313" y="3173350"/>
                </a:cubicBezTo>
                <a:lnTo>
                  <a:pt x="10045430" y="3174489"/>
                </a:lnTo>
                <a:cubicBezTo>
                  <a:pt x="10404280" y="3233421"/>
                  <a:pt x="10685319" y="3511992"/>
                  <a:pt x="10735596" y="3862087"/>
                </a:cubicBezTo>
                <a:cubicBezTo>
                  <a:pt x="10735763" y="3862140"/>
                  <a:pt x="10735932" y="3862145"/>
                  <a:pt x="10736101" y="3862150"/>
                </a:cubicBezTo>
                <a:lnTo>
                  <a:pt x="10736641" y="3868787"/>
                </a:lnTo>
                <a:cubicBezTo>
                  <a:pt x="10741698" y="3898794"/>
                  <a:pt x="10744148" y="3929436"/>
                  <a:pt x="10744105" y="3960518"/>
                </a:cubicBezTo>
                <a:cubicBezTo>
                  <a:pt x="10745417" y="3966104"/>
                  <a:pt x="10745476" y="3971728"/>
                  <a:pt x="10745476" y="3977366"/>
                </a:cubicBezTo>
                <a:cubicBezTo>
                  <a:pt x="10745476" y="3981158"/>
                  <a:pt x="10745449" y="3984944"/>
                  <a:pt x="10744883" y="3988716"/>
                </a:cubicBezTo>
                <a:lnTo>
                  <a:pt x="10744384" y="3988683"/>
                </a:lnTo>
                <a:lnTo>
                  <a:pt x="10744358" y="3989174"/>
                </a:lnTo>
                <a:lnTo>
                  <a:pt x="10727240" y="3987561"/>
                </a:lnTo>
                <a:cubicBezTo>
                  <a:pt x="10694865" y="3987038"/>
                  <a:pt x="10662985" y="3984080"/>
                  <a:pt x="10631813" y="3978570"/>
                </a:cubicBezTo>
                <a:cubicBezTo>
                  <a:pt x="10626236" y="3978986"/>
                  <a:pt x="10620907" y="3978045"/>
                  <a:pt x="10615596" y="3977042"/>
                </a:cubicBezTo>
                <a:lnTo>
                  <a:pt x="10615480" y="3975903"/>
                </a:lnTo>
                <a:cubicBezTo>
                  <a:pt x="10256629" y="3916971"/>
                  <a:pt x="9975590" y="3638399"/>
                  <a:pt x="9925315" y="3288305"/>
                </a:cubicBezTo>
                <a:cubicBezTo>
                  <a:pt x="9925147" y="3288253"/>
                  <a:pt x="9924979" y="3288248"/>
                  <a:pt x="9924809" y="3288243"/>
                </a:cubicBezTo>
                <a:lnTo>
                  <a:pt x="9924271" y="3281619"/>
                </a:lnTo>
                <a:cubicBezTo>
                  <a:pt x="9919212" y="3251607"/>
                  <a:pt x="9916761" y="3220958"/>
                  <a:pt x="9916804" y="3189869"/>
                </a:cubicBezTo>
                <a:cubicBezTo>
                  <a:pt x="9915492" y="3184286"/>
                  <a:pt x="9915433" y="3178663"/>
                  <a:pt x="9915433" y="3173027"/>
                </a:cubicBezTo>
                <a:lnTo>
                  <a:pt x="9916027" y="3161677"/>
                </a:lnTo>
                <a:lnTo>
                  <a:pt x="9916525" y="3161709"/>
                </a:lnTo>
                <a:close/>
                <a:moveTo>
                  <a:pt x="9902763" y="3161219"/>
                </a:moveTo>
                <a:lnTo>
                  <a:pt x="9902789" y="3161709"/>
                </a:lnTo>
                <a:lnTo>
                  <a:pt x="9903287" y="3161677"/>
                </a:lnTo>
                <a:lnTo>
                  <a:pt x="9903881" y="3173027"/>
                </a:lnTo>
                <a:cubicBezTo>
                  <a:pt x="9903881" y="3178663"/>
                  <a:pt x="9903822" y="3184286"/>
                  <a:pt x="9902510" y="3189869"/>
                </a:cubicBezTo>
                <a:cubicBezTo>
                  <a:pt x="9902553" y="3220958"/>
                  <a:pt x="9900102" y="3251607"/>
                  <a:pt x="9895043" y="3281619"/>
                </a:cubicBezTo>
                <a:lnTo>
                  <a:pt x="9894505" y="3288243"/>
                </a:lnTo>
                <a:cubicBezTo>
                  <a:pt x="9894335" y="3288248"/>
                  <a:pt x="9894167" y="3288253"/>
                  <a:pt x="9893999" y="3288305"/>
                </a:cubicBezTo>
                <a:cubicBezTo>
                  <a:pt x="9843724" y="3638399"/>
                  <a:pt x="9562685" y="3916971"/>
                  <a:pt x="9203834" y="3975903"/>
                </a:cubicBezTo>
                <a:lnTo>
                  <a:pt x="9203718" y="3977042"/>
                </a:lnTo>
                <a:cubicBezTo>
                  <a:pt x="9198407" y="3978045"/>
                  <a:pt x="9193078" y="3978986"/>
                  <a:pt x="9187501" y="3978570"/>
                </a:cubicBezTo>
                <a:cubicBezTo>
                  <a:pt x="9156329" y="3984080"/>
                  <a:pt x="9124449" y="3987038"/>
                  <a:pt x="9092074" y="3987561"/>
                </a:cubicBezTo>
                <a:lnTo>
                  <a:pt x="9074956" y="3989174"/>
                </a:lnTo>
                <a:lnTo>
                  <a:pt x="9074930" y="3988683"/>
                </a:lnTo>
                <a:lnTo>
                  <a:pt x="9074431" y="3988716"/>
                </a:lnTo>
                <a:cubicBezTo>
                  <a:pt x="9073865" y="3984944"/>
                  <a:pt x="9073838" y="3981158"/>
                  <a:pt x="9073838" y="3977366"/>
                </a:cubicBezTo>
                <a:cubicBezTo>
                  <a:pt x="9073838" y="3971728"/>
                  <a:pt x="9073897" y="3966104"/>
                  <a:pt x="9075209" y="3960518"/>
                </a:cubicBezTo>
                <a:cubicBezTo>
                  <a:pt x="9075166" y="3929436"/>
                  <a:pt x="9077616" y="3898794"/>
                  <a:pt x="9082673" y="3868787"/>
                </a:cubicBezTo>
                <a:lnTo>
                  <a:pt x="9083213" y="3862150"/>
                </a:lnTo>
                <a:cubicBezTo>
                  <a:pt x="9083382" y="3862145"/>
                  <a:pt x="9083551" y="3862140"/>
                  <a:pt x="9083718" y="3862087"/>
                </a:cubicBezTo>
                <a:cubicBezTo>
                  <a:pt x="9133995" y="3511992"/>
                  <a:pt x="9415034" y="3233421"/>
                  <a:pt x="9773884" y="3174489"/>
                </a:cubicBezTo>
                <a:lnTo>
                  <a:pt x="9774001" y="3173350"/>
                </a:lnTo>
                <a:cubicBezTo>
                  <a:pt x="9779310" y="3172348"/>
                  <a:pt x="9784638" y="3171407"/>
                  <a:pt x="9790214" y="3171823"/>
                </a:cubicBezTo>
                <a:cubicBezTo>
                  <a:pt x="9821397" y="3166310"/>
                  <a:pt x="9853290" y="3163352"/>
                  <a:pt x="9885676" y="3162829"/>
                </a:cubicBezTo>
                <a:close/>
                <a:moveTo>
                  <a:pt x="8224400" y="3161219"/>
                </a:moveTo>
                <a:lnTo>
                  <a:pt x="8241488" y="3162829"/>
                </a:lnTo>
                <a:cubicBezTo>
                  <a:pt x="8273873" y="3163352"/>
                  <a:pt x="8305766" y="3166310"/>
                  <a:pt x="8336949" y="3171823"/>
                </a:cubicBezTo>
                <a:cubicBezTo>
                  <a:pt x="8342525" y="3171407"/>
                  <a:pt x="8347853" y="3172348"/>
                  <a:pt x="8353162" y="3173350"/>
                </a:cubicBezTo>
                <a:lnTo>
                  <a:pt x="8353279" y="3174489"/>
                </a:lnTo>
                <a:cubicBezTo>
                  <a:pt x="8712129" y="3233421"/>
                  <a:pt x="8993168" y="3511992"/>
                  <a:pt x="9043444" y="3862087"/>
                </a:cubicBezTo>
                <a:cubicBezTo>
                  <a:pt x="9043612" y="3862140"/>
                  <a:pt x="9043781" y="3862145"/>
                  <a:pt x="9043950" y="3862150"/>
                </a:cubicBezTo>
                <a:lnTo>
                  <a:pt x="9044490" y="3868787"/>
                </a:lnTo>
                <a:cubicBezTo>
                  <a:pt x="9049547" y="3898794"/>
                  <a:pt x="9051997" y="3929436"/>
                  <a:pt x="9051954" y="3960518"/>
                </a:cubicBezTo>
                <a:cubicBezTo>
                  <a:pt x="9053266" y="3966104"/>
                  <a:pt x="9053325" y="3971728"/>
                  <a:pt x="9053325" y="3977366"/>
                </a:cubicBezTo>
                <a:cubicBezTo>
                  <a:pt x="9053325" y="3981158"/>
                  <a:pt x="9053298" y="3984944"/>
                  <a:pt x="9052732" y="3988716"/>
                </a:cubicBezTo>
                <a:lnTo>
                  <a:pt x="9052233" y="3988683"/>
                </a:lnTo>
                <a:lnTo>
                  <a:pt x="9052207" y="3989174"/>
                </a:lnTo>
                <a:lnTo>
                  <a:pt x="9035089" y="3987561"/>
                </a:lnTo>
                <a:cubicBezTo>
                  <a:pt x="9002714" y="3987038"/>
                  <a:pt x="8970834" y="3984080"/>
                  <a:pt x="8939662" y="3978570"/>
                </a:cubicBezTo>
                <a:cubicBezTo>
                  <a:pt x="8934085" y="3978986"/>
                  <a:pt x="8928756" y="3978045"/>
                  <a:pt x="8923445" y="3977042"/>
                </a:cubicBezTo>
                <a:lnTo>
                  <a:pt x="8923329" y="3975903"/>
                </a:lnTo>
                <a:cubicBezTo>
                  <a:pt x="8564478" y="3916971"/>
                  <a:pt x="8283439" y="3638399"/>
                  <a:pt x="8233164" y="3288305"/>
                </a:cubicBezTo>
                <a:cubicBezTo>
                  <a:pt x="8232996" y="3288253"/>
                  <a:pt x="8232828" y="3288248"/>
                  <a:pt x="8232658" y="3288243"/>
                </a:cubicBezTo>
                <a:lnTo>
                  <a:pt x="8232120" y="3281619"/>
                </a:lnTo>
                <a:cubicBezTo>
                  <a:pt x="8227061" y="3251607"/>
                  <a:pt x="8224611" y="3220958"/>
                  <a:pt x="8224653" y="3189869"/>
                </a:cubicBezTo>
                <a:cubicBezTo>
                  <a:pt x="8223341" y="3184286"/>
                  <a:pt x="8223282" y="3178663"/>
                  <a:pt x="8223282" y="3173027"/>
                </a:cubicBezTo>
                <a:lnTo>
                  <a:pt x="8223876" y="3161677"/>
                </a:lnTo>
                <a:lnTo>
                  <a:pt x="8224374" y="3161709"/>
                </a:lnTo>
                <a:close/>
                <a:moveTo>
                  <a:pt x="8210612" y="3161219"/>
                </a:moveTo>
                <a:lnTo>
                  <a:pt x="8210638" y="3161709"/>
                </a:lnTo>
                <a:lnTo>
                  <a:pt x="8211136" y="3161677"/>
                </a:lnTo>
                <a:lnTo>
                  <a:pt x="8211730" y="3173027"/>
                </a:lnTo>
                <a:cubicBezTo>
                  <a:pt x="8211730" y="3178663"/>
                  <a:pt x="8211672" y="3184286"/>
                  <a:pt x="8210360" y="3189869"/>
                </a:cubicBezTo>
                <a:cubicBezTo>
                  <a:pt x="8210402" y="3220958"/>
                  <a:pt x="8207951" y="3251607"/>
                  <a:pt x="8202893" y="3281619"/>
                </a:cubicBezTo>
                <a:lnTo>
                  <a:pt x="8202354" y="3288243"/>
                </a:lnTo>
                <a:cubicBezTo>
                  <a:pt x="8202185" y="3288248"/>
                  <a:pt x="8202016" y="3288253"/>
                  <a:pt x="8201849" y="3288305"/>
                </a:cubicBezTo>
                <a:cubicBezTo>
                  <a:pt x="8151573" y="3638399"/>
                  <a:pt x="7870534" y="3916971"/>
                  <a:pt x="7511683" y="3975903"/>
                </a:cubicBezTo>
                <a:lnTo>
                  <a:pt x="7511567" y="3977042"/>
                </a:lnTo>
                <a:cubicBezTo>
                  <a:pt x="7506256" y="3978045"/>
                  <a:pt x="7500927" y="3978986"/>
                  <a:pt x="7495350" y="3978570"/>
                </a:cubicBezTo>
                <a:cubicBezTo>
                  <a:pt x="7464178" y="3984080"/>
                  <a:pt x="7432298" y="3987038"/>
                  <a:pt x="7399924" y="3987561"/>
                </a:cubicBezTo>
                <a:lnTo>
                  <a:pt x="7382805" y="3989174"/>
                </a:lnTo>
                <a:lnTo>
                  <a:pt x="7382779" y="3988683"/>
                </a:lnTo>
                <a:lnTo>
                  <a:pt x="7382280" y="3988716"/>
                </a:lnTo>
                <a:cubicBezTo>
                  <a:pt x="7381714" y="3984944"/>
                  <a:pt x="7381687" y="3981158"/>
                  <a:pt x="7381687" y="3977366"/>
                </a:cubicBezTo>
                <a:cubicBezTo>
                  <a:pt x="7381687" y="3971728"/>
                  <a:pt x="7381746" y="3966104"/>
                  <a:pt x="7383058" y="3960518"/>
                </a:cubicBezTo>
                <a:cubicBezTo>
                  <a:pt x="7383016" y="3929436"/>
                  <a:pt x="7385465" y="3898794"/>
                  <a:pt x="7390522" y="3868787"/>
                </a:cubicBezTo>
                <a:lnTo>
                  <a:pt x="7391062" y="3862150"/>
                </a:lnTo>
                <a:cubicBezTo>
                  <a:pt x="7391231" y="3862145"/>
                  <a:pt x="7391400" y="3862140"/>
                  <a:pt x="7391568" y="3862087"/>
                </a:cubicBezTo>
                <a:cubicBezTo>
                  <a:pt x="7441844" y="3511992"/>
                  <a:pt x="7722883" y="3233421"/>
                  <a:pt x="8081734" y="3174489"/>
                </a:cubicBezTo>
                <a:lnTo>
                  <a:pt x="8081851" y="3173350"/>
                </a:lnTo>
                <a:cubicBezTo>
                  <a:pt x="8087159" y="3172348"/>
                  <a:pt x="8092487" y="3171407"/>
                  <a:pt x="8098063" y="3171823"/>
                </a:cubicBezTo>
                <a:cubicBezTo>
                  <a:pt x="8129247" y="3166310"/>
                  <a:pt x="8161139" y="3163352"/>
                  <a:pt x="8193525" y="3162829"/>
                </a:cubicBezTo>
                <a:close/>
                <a:moveTo>
                  <a:pt x="6532249" y="3161219"/>
                </a:moveTo>
                <a:lnTo>
                  <a:pt x="6549337" y="3162829"/>
                </a:lnTo>
                <a:cubicBezTo>
                  <a:pt x="6581722" y="3163352"/>
                  <a:pt x="6613615" y="3166310"/>
                  <a:pt x="6644798" y="3171823"/>
                </a:cubicBezTo>
                <a:cubicBezTo>
                  <a:pt x="6650374" y="3171407"/>
                  <a:pt x="6655702" y="3172348"/>
                  <a:pt x="6661011" y="3173350"/>
                </a:cubicBezTo>
                <a:lnTo>
                  <a:pt x="6661128" y="3174489"/>
                </a:lnTo>
                <a:cubicBezTo>
                  <a:pt x="7019978" y="3233421"/>
                  <a:pt x="7301017" y="3511992"/>
                  <a:pt x="7351294" y="3862087"/>
                </a:cubicBezTo>
                <a:cubicBezTo>
                  <a:pt x="7351461" y="3862140"/>
                  <a:pt x="7351631" y="3862145"/>
                  <a:pt x="7351799" y="3862150"/>
                </a:cubicBezTo>
                <a:lnTo>
                  <a:pt x="7352340" y="3868787"/>
                </a:lnTo>
                <a:cubicBezTo>
                  <a:pt x="7357396" y="3898794"/>
                  <a:pt x="7359846" y="3929436"/>
                  <a:pt x="7359804" y="3960518"/>
                </a:cubicBezTo>
                <a:cubicBezTo>
                  <a:pt x="7361116" y="3966104"/>
                  <a:pt x="7361174" y="3971728"/>
                  <a:pt x="7361174" y="3977366"/>
                </a:cubicBezTo>
                <a:cubicBezTo>
                  <a:pt x="7361174" y="3981158"/>
                  <a:pt x="7361147" y="3984944"/>
                  <a:pt x="7360581" y="3988716"/>
                </a:cubicBezTo>
                <a:lnTo>
                  <a:pt x="7360082" y="3988683"/>
                </a:lnTo>
                <a:lnTo>
                  <a:pt x="7360056" y="3989174"/>
                </a:lnTo>
                <a:lnTo>
                  <a:pt x="7342938" y="3987561"/>
                </a:lnTo>
                <a:cubicBezTo>
                  <a:pt x="7310564" y="3987038"/>
                  <a:pt x="7278683" y="3984080"/>
                  <a:pt x="7247511" y="3978570"/>
                </a:cubicBezTo>
                <a:cubicBezTo>
                  <a:pt x="7241934" y="3978986"/>
                  <a:pt x="7236605" y="3978045"/>
                  <a:pt x="7231295" y="3977042"/>
                </a:cubicBezTo>
                <a:lnTo>
                  <a:pt x="7231179" y="3975903"/>
                </a:lnTo>
                <a:cubicBezTo>
                  <a:pt x="6872327" y="3916971"/>
                  <a:pt x="6591288" y="3638399"/>
                  <a:pt x="6541013" y="3288305"/>
                </a:cubicBezTo>
                <a:cubicBezTo>
                  <a:pt x="6540845" y="3288253"/>
                  <a:pt x="6540677" y="3288248"/>
                  <a:pt x="6540507" y="3288243"/>
                </a:cubicBezTo>
                <a:lnTo>
                  <a:pt x="6539969" y="3281619"/>
                </a:lnTo>
                <a:cubicBezTo>
                  <a:pt x="6534910" y="3251607"/>
                  <a:pt x="6532460" y="3220958"/>
                  <a:pt x="6532502" y="3189869"/>
                </a:cubicBezTo>
                <a:cubicBezTo>
                  <a:pt x="6531190" y="3184286"/>
                  <a:pt x="6531131" y="3178663"/>
                  <a:pt x="6531131" y="3173027"/>
                </a:cubicBezTo>
                <a:lnTo>
                  <a:pt x="6531725" y="3161677"/>
                </a:lnTo>
                <a:lnTo>
                  <a:pt x="6532223" y="3161709"/>
                </a:lnTo>
                <a:close/>
                <a:moveTo>
                  <a:pt x="6518461" y="3161219"/>
                </a:moveTo>
                <a:lnTo>
                  <a:pt x="6518487" y="3161709"/>
                </a:lnTo>
                <a:lnTo>
                  <a:pt x="6518985" y="3161677"/>
                </a:lnTo>
                <a:lnTo>
                  <a:pt x="6519579" y="3173027"/>
                </a:lnTo>
                <a:cubicBezTo>
                  <a:pt x="6519579" y="3178663"/>
                  <a:pt x="6519520" y="3184286"/>
                  <a:pt x="6518208" y="3189869"/>
                </a:cubicBezTo>
                <a:cubicBezTo>
                  <a:pt x="6518250" y="3220958"/>
                  <a:pt x="6515800" y="3251607"/>
                  <a:pt x="6510741" y="3281619"/>
                </a:cubicBezTo>
                <a:lnTo>
                  <a:pt x="6510203" y="3288243"/>
                </a:lnTo>
                <a:cubicBezTo>
                  <a:pt x="6510033" y="3288248"/>
                  <a:pt x="6509865" y="3288253"/>
                  <a:pt x="6509697" y="3288305"/>
                </a:cubicBezTo>
                <a:cubicBezTo>
                  <a:pt x="6459422" y="3638399"/>
                  <a:pt x="6178383" y="3916971"/>
                  <a:pt x="5819531" y="3975903"/>
                </a:cubicBezTo>
                <a:lnTo>
                  <a:pt x="5819415" y="3977042"/>
                </a:lnTo>
                <a:cubicBezTo>
                  <a:pt x="5814105" y="3978045"/>
                  <a:pt x="5808776" y="3978986"/>
                  <a:pt x="5803199" y="3978570"/>
                </a:cubicBezTo>
                <a:cubicBezTo>
                  <a:pt x="5772027" y="3984080"/>
                  <a:pt x="5740146" y="3987038"/>
                  <a:pt x="5707772" y="3987561"/>
                </a:cubicBezTo>
                <a:lnTo>
                  <a:pt x="5690654" y="3989174"/>
                </a:lnTo>
                <a:lnTo>
                  <a:pt x="5690628" y="3988683"/>
                </a:lnTo>
                <a:lnTo>
                  <a:pt x="5690129" y="3988716"/>
                </a:lnTo>
                <a:cubicBezTo>
                  <a:pt x="5689563" y="3984944"/>
                  <a:pt x="5689536" y="3981158"/>
                  <a:pt x="5689536" y="3977366"/>
                </a:cubicBezTo>
                <a:cubicBezTo>
                  <a:pt x="5689536" y="3971728"/>
                  <a:pt x="5689594" y="3966104"/>
                  <a:pt x="5690906" y="3960518"/>
                </a:cubicBezTo>
                <a:cubicBezTo>
                  <a:pt x="5690864" y="3929436"/>
                  <a:pt x="5693314" y="3898794"/>
                  <a:pt x="5698370" y="3868787"/>
                </a:cubicBezTo>
                <a:lnTo>
                  <a:pt x="5698911" y="3862150"/>
                </a:lnTo>
                <a:cubicBezTo>
                  <a:pt x="5699079" y="3862145"/>
                  <a:pt x="5699249" y="3862140"/>
                  <a:pt x="5699416" y="3862087"/>
                </a:cubicBezTo>
                <a:cubicBezTo>
                  <a:pt x="5749693" y="3511992"/>
                  <a:pt x="6030732" y="3233421"/>
                  <a:pt x="6389582" y="3174489"/>
                </a:cubicBezTo>
                <a:lnTo>
                  <a:pt x="6389699" y="3173350"/>
                </a:lnTo>
                <a:cubicBezTo>
                  <a:pt x="6395008" y="3172348"/>
                  <a:pt x="6400336" y="3171407"/>
                  <a:pt x="6405912" y="3171823"/>
                </a:cubicBezTo>
                <a:cubicBezTo>
                  <a:pt x="6437095" y="3166310"/>
                  <a:pt x="6468988" y="3163352"/>
                  <a:pt x="6501373" y="3162829"/>
                </a:cubicBezTo>
                <a:close/>
                <a:moveTo>
                  <a:pt x="4840098" y="3161219"/>
                </a:moveTo>
                <a:lnTo>
                  <a:pt x="4857185" y="3162829"/>
                </a:lnTo>
                <a:cubicBezTo>
                  <a:pt x="4889571" y="3163352"/>
                  <a:pt x="4921463" y="3166310"/>
                  <a:pt x="4952647" y="3171823"/>
                </a:cubicBezTo>
                <a:cubicBezTo>
                  <a:pt x="4958223" y="3171407"/>
                  <a:pt x="4963551" y="3172348"/>
                  <a:pt x="4968859" y="3173350"/>
                </a:cubicBezTo>
                <a:lnTo>
                  <a:pt x="4968976" y="3174489"/>
                </a:lnTo>
                <a:cubicBezTo>
                  <a:pt x="5327827" y="3233421"/>
                  <a:pt x="5608866" y="3511992"/>
                  <a:pt x="5659142" y="3862087"/>
                </a:cubicBezTo>
                <a:cubicBezTo>
                  <a:pt x="5659310" y="3862140"/>
                  <a:pt x="5659479" y="3862145"/>
                  <a:pt x="5659648" y="3862150"/>
                </a:cubicBezTo>
                <a:lnTo>
                  <a:pt x="5660188" y="3868787"/>
                </a:lnTo>
                <a:cubicBezTo>
                  <a:pt x="5665245" y="3898794"/>
                  <a:pt x="5667694" y="3929436"/>
                  <a:pt x="5667652" y="3960518"/>
                </a:cubicBezTo>
                <a:cubicBezTo>
                  <a:pt x="5668964" y="3966104"/>
                  <a:pt x="5669023" y="3971728"/>
                  <a:pt x="5669023" y="3977366"/>
                </a:cubicBezTo>
                <a:cubicBezTo>
                  <a:pt x="5669023" y="3981158"/>
                  <a:pt x="5668996" y="3984944"/>
                  <a:pt x="5668430" y="3988716"/>
                </a:cubicBezTo>
                <a:lnTo>
                  <a:pt x="5667931" y="3988683"/>
                </a:lnTo>
                <a:lnTo>
                  <a:pt x="5667905" y="3989174"/>
                </a:lnTo>
                <a:lnTo>
                  <a:pt x="5650786" y="3987561"/>
                </a:lnTo>
                <a:cubicBezTo>
                  <a:pt x="5618412" y="3987038"/>
                  <a:pt x="5586532" y="3984080"/>
                  <a:pt x="5555360" y="3978570"/>
                </a:cubicBezTo>
                <a:cubicBezTo>
                  <a:pt x="5549783" y="3978986"/>
                  <a:pt x="5544454" y="3978045"/>
                  <a:pt x="5539143" y="3977042"/>
                </a:cubicBezTo>
                <a:lnTo>
                  <a:pt x="5539027" y="3975903"/>
                </a:lnTo>
                <a:cubicBezTo>
                  <a:pt x="5180176" y="3916971"/>
                  <a:pt x="4899137" y="3638399"/>
                  <a:pt x="4848861" y="3288305"/>
                </a:cubicBezTo>
                <a:cubicBezTo>
                  <a:pt x="4848694" y="3288253"/>
                  <a:pt x="4848525" y="3288248"/>
                  <a:pt x="4848356" y="3288243"/>
                </a:cubicBezTo>
                <a:lnTo>
                  <a:pt x="4847817" y="3281619"/>
                </a:lnTo>
                <a:cubicBezTo>
                  <a:pt x="4842759" y="3251607"/>
                  <a:pt x="4840308" y="3220958"/>
                  <a:pt x="4840350" y="3189869"/>
                </a:cubicBezTo>
                <a:cubicBezTo>
                  <a:pt x="4839038" y="3184286"/>
                  <a:pt x="4838980" y="3178663"/>
                  <a:pt x="4838980" y="3173027"/>
                </a:cubicBezTo>
                <a:lnTo>
                  <a:pt x="4839574" y="3161677"/>
                </a:lnTo>
                <a:lnTo>
                  <a:pt x="4840072" y="3161709"/>
                </a:lnTo>
                <a:close/>
                <a:moveTo>
                  <a:pt x="4826310" y="3161219"/>
                </a:moveTo>
                <a:lnTo>
                  <a:pt x="4826336" y="3161709"/>
                </a:lnTo>
                <a:lnTo>
                  <a:pt x="4826834" y="3161677"/>
                </a:lnTo>
                <a:lnTo>
                  <a:pt x="4827428" y="3173027"/>
                </a:lnTo>
                <a:cubicBezTo>
                  <a:pt x="4827428" y="3178663"/>
                  <a:pt x="4827369" y="3184286"/>
                  <a:pt x="4826057" y="3189869"/>
                </a:cubicBezTo>
                <a:cubicBezTo>
                  <a:pt x="4826099" y="3220958"/>
                  <a:pt x="4823649" y="3251607"/>
                  <a:pt x="4818590" y="3281619"/>
                </a:cubicBezTo>
                <a:lnTo>
                  <a:pt x="4818052" y="3288243"/>
                </a:lnTo>
                <a:cubicBezTo>
                  <a:pt x="4817882" y="3288248"/>
                  <a:pt x="4817714" y="3288253"/>
                  <a:pt x="4817546" y="3288305"/>
                </a:cubicBezTo>
                <a:cubicBezTo>
                  <a:pt x="4767271" y="3638399"/>
                  <a:pt x="4486232" y="3916971"/>
                  <a:pt x="4127381" y="3975903"/>
                </a:cubicBezTo>
                <a:lnTo>
                  <a:pt x="4127264" y="3977042"/>
                </a:lnTo>
                <a:cubicBezTo>
                  <a:pt x="4121954" y="3978045"/>
                  <a:pt x="4116625" y="3978986"/>
                  <a:pt x="4111048" y="3978570"/>
                </a:cubicBezTo>
                <a:cubicBezTo>
                  <a:pt x="4079876" y="3984080"/>
                  <a:pt x="4047996" y="3987038"/>
                  <a:pt x="4015621" y="3987561"/>
                </a:cubicBezTo>
                <a:lnTo>
                  <a:pt x="3998503" y="3989174"/>
                </a:lnTo>
                <a:lnTo>
                  <a:pt x="3998477" y="3988683"/>
                </a:lnTo>
                <a:lnTo>
                  <a:pt x="3997978" y="3988716"/>
                </a:lnTo>
                <a:cubicBezTo>
                  <a:pt x="3997412" y="3984944"/>
                  <a:pt x="3997385" y="3981158"/>
                  <a:pt x="3997385" y="3977366"/>
                </a:cubicBezTo>
                <a:cubicBezTo>
                  <a:pt x="3997385" y="3971728"/>
                  <a:pt x="3997443" y="3966104"/>
                  <a:pt x="3998755" y="3960518"/>
                </a:cubicBezTo>
                <a:cubicBezTo>
                  <a:pt x="3998713" y="3929436"/>
                  <a:pt x="4001163" y="3898794"/>
                  <a:pt x="4006219" y="3868787"/>
                </a:cubicBezTo>
                <a:lnTo>
                  <a:pt x="4006760" y="3862150"/>
                </a:lnTo>
                <a:cubicBezTo>
                  <a:pt x="4006928" y="3862145"/>
                  <a:pt x="4007098" y="3862140"/>
                  <a:pt x="4007265" y="3862087"/>
                </a:cubicBezTo>
                <a:cubicBezTo>
                  <a:pt x="4057542" y="3511992"/>
                  <a:pt x="4338581" y="3233421"/>
                  <a:pt x="4697431" y="3174489"/>
                </a:cubicBezTo>
                <a:lnTo>
                  <a:pt x="4697548" y="3173350"/>
                </a:lnTo>
                <a:cubicBezTo>
                  <a:pt x="4702857" y="3172348"/>
                  <a:pt x="4708185" y="3171407"/>
                  <a:pt x="4713761" y="3171823"/>
                </a:cubicBezTo>
                <a:cubicBezTo>
                  <a:pt x="4744944" y="3166310"/>
                  <a:pt x="4776837" y="3163352"/>
                  <a:pt x="4809222" y="3162829"/>
                </a:cubicBezTo>
                <a:close/>
                <a:moveTo>
                  <a:pt x="3147947" y="3161219"/>
                </a:moveTo>
                <a:lnTo>
                  <a:pt x="3165034" y="3162829"/>
                </a:lnTo>
                <a:cubicBezTo>
                  <a:pt x="3197420" y="3163352"/>
                  <a:pt x="3229312" y="3166310"/>
                  <a:pt x="3260496" y="3171823"/>
                </a:cubicBezTo>
                <a:cubicBezTo>
                  <a:pt x="3266072" y="3171407"/>
                  <a:pt x="3271400" y="3172348"/>
                  <a:pt x="3276708" y="3173350"/>
                </a:cubicBezTo>
                <a:lnTo>
                  <a:pt x="3276826" y="3174489"/>
                </a:lnTo>
                <a:cubicBezTo>
                  <a:pt x="3635676" y="3233421"/>
                  <a:pt x="3916715" y="3511992"/>
                  <a:pt x="3966991" y="3862087"/>
                </a:cubicBezTo>
                <a:cubicBezTo>
                  <a:pt x="3967159" y="3862140"/>
                  <a:pt x="3967328" y="3862145"/>
                  <a:pt x="3967497" y="3862150"/>
                </a:cubicBezTo>
                <a:lnTo>
                  <a:pt x="3968037" y="3868787"/>
                </a:lnTo>
                <a:cubicBezTo>
                  <a:pt x="3973094" y="3898794"/>
                  <a:pt x="3975543" y="3929436"/>
                  <a:pt x="3975501" y="3960518"/>
                </a:cubicBezTo>
                <a:cubicBezTo>
                  <a:pt x="3976813" y="3966104"/>
                  <a:pt x="3976872" y="3971728"/>
                  <a:pt x="3976872" y="3977366"/>
                </a:cubicBezTo>
                <a:cubicBezTo>
                  <a:pt x="3976872" y="3981158"/>
                  <a:pt x="3976845" y="3984944"/>
                  <a:pt x="3976279" y="3988716"/>
                </a:cubicBezTo>
                <a:lnTo>
                  <a:pt x="3975780" y="3988683"/>
                </a:lnTo>
                <a:lnTo>
                  <a:pt x="3975754" y="3989174"/>
                </a:lnTo>
                <a:lnTo>
                  <a:pt x="3958635" y="3987561"/>
                </a:lnTo>
                <a:cubicBezTo>
                  <a:pt x="3926261" y="3987038"/>
                  <a:pt x="3894381" y="3984080"/>
                  <a:pt x="3863209" y="3978570"/>
                </a:cubicBezTo>
                <a:cubicBezTo>
                  <a:pt x="3857632" y="3978986"/>
                  <a:pt x="3852303" y="3978045"/>
                  <a:pt x="3846992" y="3977042"/>
                </a:cubicBezTo>
                <a:lnTo>
                  <a:pt x="3846876" y="3975903"/>
                </a:lnTo>
                <a:cubicBezTo>
                  <a:pt x="3488025" y="3916971"/>
                  <a:pt x="3206986" y="3638399"/>
                  <a:pt x="3156710" y="3288305"/>
                </a:cubicBezTo>
                <a:cubicBezTo>
                  <a:pt x="3156543" y="3288253"/>
                  <a:pt x="3156374" y="3288248"/>
                  <a:pt x="3156205" y="3288243"/>
                </a:cubicBezTo>
                <a:lnTo>
                  <a:pt x="3155667" y="3281619"/>
                </a:lnTo>
                <a:cubicBezTo>
                  <a:pt x="3150608" y="3251607"/>
                  <a:pt x="3148157" y="3220958"/>
                  <a:pt x="3148199" y="3189869"/>
                </a:cubicBezTo>
                <a:cubicBezTo>
                  <a:pt x="3146887" y="3184286"/>
                  <a:pt x="3146829" y="3178663"/>
                  <a:pt x="3146829" y="3173027"/>
                </a:cubicBezTo>
                <a:lnTo>
                  <a:pt x="3147423" y="3161677"/>
                </a:lnTo>
                <a:lnTo>
                  <a:pt x="3147921" y="3161709"/>
                </a:lnTo>
                <a:close/>
                <a:moveTo>
                  <a:pt x="3134159" y="3161219"/>
                </a:moveTo>
                <a:lnTo>
                  <a:pt x="3134185" y="3161709"/>
                </a:lnTo>
                <a:lnTo>
                  <a:pt x="3134683" y="3161677"/>
                </a:lnTo>
                <a:lnTo>
                  <a:pt x="3135277" y="3173027"/>
                </a:lnTo>
                <a:cubicBezTo>
                  <a:pt x="3135277" y="3178663"/>
                  <a:pt x="3135218" y="3184286"/>
                  <a:pt x="3133906" y="3189869"/>
                </a:cubicBezTo>
                <a:cubicBezTo>
                  <a:pt x="3133948" y="3220958"/>
                  <a:pt x="3131498" y="3251607"/>
                  <a:pt x="3126439" y="3281619"/>
                </a:cubicBezTo>
                <a:lnTo>
                  <a:pt x="3125901" y="3288243"/>
                </a:lnTo>
                <a:cubicBezTo>
                  <a:pt x="3125731" y="3288248"/>
                  <a:pt x="3125563" y="3288253"/>
                  <a:pt x="3125395" y="3288305"/>
                </a:cubicBezTo>
                <a:cubicBezTo>
                  <a:pt x="3075120" y="3638399"/>
                  <a:pt x="2794081" y="3916971"/>
                  <a:pt x="2435230" y="3975903"/>
                </a:cubicBezTo>
                <a:lnTo>
                  <a:pt x="2435113" y="3977042"/>
                </a:lnTo>
                <a:cubicBezTo>
                  <a:pt x="2429803" y="3978045"/>
                  <a:pt x="2424474" y="3978986"/>
                  <a:pt x="2418897" y="3978570"/>
                </a:cubicBezTo>
                <a:cubicBezTo>
                  <a:pt x="2387725" y="3984080"/>
                  <a:pt x="2355845" y="3987038"/>
                  <a:pt x="2323470" y="3987561"/>
                </a:cubicBezTo>
                <a:lnTo>
                  <a:pt x="2306352" y="3989174"/>
                </a:lnTo>
                <a:lnTo>
                  <a:pt x="2306326" y="3988683"/>
                </a:lnTo>
                <a:lnTo>
                  <a:pt x="2305827" y="3988716"/>
                </a:lnTo>
                <a:cubicBezTo>
                  <a:pt x="2305261" y="3984944"/>
                  <a:pt x="2305234" y="3981158"/>
                  <a:pt x="2305234" y="3977366"/>
                </a:cubicBezTo>
                <a:cubicBezTo>
                  <a:pt x="2305234" y="3971728"/>
                  <a:pt x="2305292" y="3966104"/>
                  <a:pt x="2306604" y="3960518"/>
                </a:cubicBezTo>
                <a:cubicBezTo>
                  <a:pt x="2306562" y="3929436"/>
                  <a:pt x="2309012" y="3898794"/>
                  <a:pt x="2314068" y="3868787"/>
                </a:cubicBezTo>
                <a:lnTo>
                  <a:pt x="2314609" y="3862150"/>
                </a:lnTo>
                <a:cubicBezTo>
                  <a:pt x="2314777" y="3862145"/>
                  <a:pt x="2314947" y="3862140"/>
                  <a:pt x="2315114" y="3862087"/>
                </a:cubicBezTo>
                <a:cubicBezTo>
                  <a:pt x="2365391" y="3511992"/>
                  <a:pt x="2646430" y="3233421"/>
                  <a:pt x="3005280" y="3174489"/>
                </a:cubicBezTo>
                <a:lnTo>
                  <a:pt x="3005397" y="3173350"/>
                </a:lnTo>
                <a:cubicBezTo>
                  <a:pt x="3010706" y="3172348"/>
                  <a:pt x="3016034" y="3171407"/>
                  <a:pt x="3021610" y="3171823"/>
                </a:cubicBezTo>
                <a:cubicBezTo>
                  <a:pt x="3052793" y="3166310"/>
                  <a:pt x="3084686" y="3163352"/>
                  <a:pt x="3117071" y="3162829"/>
                </a:cubicBezTo>
                <a:close/>
                <a:moveTo>
                  <a:pt x="1455796" y="3161219"/>
                </a:moveTo>
                <a:lnTo>
                  <a:pt x="1472883" y="3162829"/>
                </a:lnTo>
                <a:cubicBezTo>
                  <a:pt x="1505269" y="3163352"/>
                  <a:pt x="1537161" y="3166310"/>
                  <a:pt x="1568345" y="3171823"/>
                </a:cubicBezTo>
                <a:cubicBezTo>
                  <a:pt x="1573921" y="3171407"/>
                  <a:pt x="1579249" y="3172348"/>
                  <a:pt x="1584557" y="3173350"/>
                </a:cubicBezTo>
                <a:lnTo>
                  <a:pt x="1584675" y="3174489"/>
                </a:lnTo>
                <a:cubicBezTo>
                  <a:pt x="1943525" y="3233421"/>
                  <a:pt x="2224564" y="3511992"/>
                  <a:pt x="2274840" y="3862087"/>
                </a:cubicBezTo>
                <a:cubicBezTo>
                  <a:pt x="2275008" y="3862140"/>
                  <a:pt x="2275177" y="3862145"/>
                  <a:pt x="2275346" y="3862150"/>
                </a:cubicBezTo>
                <a:lnTo>
                  <a:pt x="2275886" y="3868787"/>
                </a:lnTo>
                <a:cubicBezTo>
                  <a:pt x="2280943" y="3898794"/>
                  <a:pt x="2283392" y="3929436"/>
                  <a:pt x="2283350" y="3960518"/>
                </a:cubicBezTo>
                <a:cubicBezTo>
                  <a:pt x="2284662" y="3966104"/>
                  <a:pt x="2284721" y="3971728"/>
                  <a:pt x="2284721" y="3977366"/>
                </a:cubicBezTo>
                <a:cubicBezTo>
                  <a:pt x="2284721" y="3981158"/>
                  <a:pt x="2284694" y="3984944"/>
                  <a:pt x="2284128" y="3988716"/>
                </a:cubicBezTo>
                <a:lnTo>
                  <a:pt x="2283629" y="3988683"/>
                </a:lnTo>
                <a:lnTo>
                  <a:pt x="2283603" y="3989174"/>
                </a:lnTo>
                <a:lnTo>
                  <a:pt x="2266484" y="3987561"/>
                </a:lnTo>
                <a:cubicBezTo>
                  <a:pt x="2234110" y="3987038"/>
                  <a:pt x="2202230" y="3984080"/>
                  <a:pt x="2171058" y="3978570"/>
                </a:cubicBezTo>
                <a:cubicBezTo>
                  <a:pt x="2165481" y="3978986"/>
                  <a:pt x="2160152" y="3978045"/>
                  <a:pt x="2154841" y="3977042"/>
                </a:cubicBezTo>
                <a:lnTo>
                  <a:pt x="2154725" y="3975903"/>
                </a:lnTo>
                <a:cubicBezTo>
                  <a:pt x="1795874" y="3916971"/>
                  <a:pt x="1514835" y="3638399"/>
                  <a:pt x="1464559" y="3288305"/>
                </a:cubicBezTo>
                <a:cubicBezTo>
                  <a:pt x="1464392" y="3288253"/>
                  <a:pt x="1464223" y="3288248"/>
                  <a:pt x="1464054" y="3288243"/>
                </a:cubicBezTo>
                <a:lnTo>
                  <a:pt x="1463515" y="3281619"/>
                </a:lnTo>
                <a:cubicBezTo>
                  <a:pt x="1458457" y="3251607"/>
                  <a:pt x="1456006" y="3220958"/>
                  <a:pt x="1456048" y="3189869"/>
                </a:cubicBezTo>
                <a:cubicBezTo>
                  <a:pt x="1454736" y="3184286"/>
                  <a:pt x="1454678" y="3178663"/>
                  <a:pt x="1454678" y="3173027"/>
                </a:cubicBezTo>
                <a:lnTo>
                  <a:pt x="1455272" y="3161677"/>
                </a:lnTo>
                <a:lnTo>
                  <a:pt x="1455770" y="3161709"/>
                </a:lnTo>
                <a:close/>
                <a:moveTo>
                  <a:pt x="1442008" y="3161219"/>
                </a:moveTo>
                <a:lnTo>
                  <a:pt x="1442034" y="3161709"/>
                </a:lnTo>
                <a:lnTo>
                  <a:pt x="1442532" y="3161677"/>
                </a:lnTo>
                <a:lnTo>
                  <a:pt x="1443126" y="3173027"/>
                </a:lnTo>
                <a:cubicBezTo>
                  <a:pt x="1443126" y="3178663"/>
                  <a:pt x="1443067" y="3184286"/>
                  <a:pt x="1441755" y="3189869"/>
                </a:cubicBezTo>
                <a:cubicBezTo>
                  <a:pt x="1441797" y="3220958"/>
                  <a:pt x="1439347" y="3251607"/>
                  <a:pt x="1434288" y="3281619"/>
                </a:cubicBezTo>
                <a:lnTo>
                  <a:pt x="1433750" y="3288243"/>
                </a:lnTo>
                <a:cubicBezTo>
                  <a:pt x="1433580" y="3288248"/>
                  <a:pt x="1433412" y="3288253"/>
                  <a:pt x="1433244" y="3288305"/>
                </a:cubicBezTo>
                <a:cubicBezTo>
                  <a:pt x="1382969" y="3638399"/>
                  <a:pt x="1101930" y="3916971"/>
                  <a:pt x="743079" y="3975903"/>
                </a:cubicBezTo>
                <a:lnTo>
                  <a:pt x="742962" y="3977042"/>
                </a:lnTo>
                <a:cubicBezTo>
                  <a:pt x="737652" y="3978045"/>
                  <a:pt x="732323" y="3978986"/>
                  <a:pt x="726746" y="3978570"/>
                </a:cubicBezTo>
                <a:cubicBezTo>
                  <a:pt x="695574" y="3984080"/>
                  <a:pt x="663693" y="3987038"/>
                  <a:pt x="631319" y="3987561"/>
                </a:cubicBezTo>
                <a:lnTo>
                  <a:pt x="614201" y="3989174"/>
                </a:lnTo>
                <a:lnTo>
                  <a:pt x="614175" y="3988683"/>
                </a:lnTo>
                <a:lnTo>
                  <a:pt x="613676" y="3988716"/>
                </a:lnTo>
                <a:cubicBezTo>
                  <a:pt x="613110" y="3984944"/>
                  <a:pt x="613083" y="3981158"/>
                  <a:pt x="613083" y="3977366"/>
                </a:cubicBezTo>
                <a:cubicBezTo>
                  <a:pt x="613083" y="3971728"/>
                  <a:pt x="613141" y="3966104"/>
                  <a:pt x="614453" y="3960518"/>
                </a:cubicBezTo>
                <a:cubicBezTo>
                  <a:pt x="614411" y="3929436"/>
                  <a:pt x="616861" y="3898794"/>
                  <a:pt x="621917" y="3868787"/>
                </a:cubicBezTo>
                <a:lnTo>
                  <a:pt x="622458" y="3862150"/>
                </a:lnTo>
                <a:cubicBezTo>
                  <a:pt x="622626" y="3862145"/>
                  <a:pt x="622796" y="3862140"/>
                  <a:pt x="622963" y="3862087"/>
                </a:cubicBezTo>
                <a:cubicBezTo>
                  <a:pt x="673240" y="3511992"/>
                  <a:pt x="954279" y="3233421"/>
                  <a:pt x="1313129" y="3174489"/>
                </a:cubicBezTo>
                <a:lnTo>
                  <a:pt x="1313246" y="3173350"/>
                </a:lnTo>
                <a:cubicBezTo>
                  <a:pt x="1318555" y="3172348"/>
                  <a:pt x="1323883" y="3171407"/>
                  <a:pt x="1329459" y="3171823"/>
                </a:cubicBezTo>
                <a:cubicBezTo>
                  <a:pt x="1360642" y="3166310"/>
                  <a:pt x="1392535" y="3163352"/>
                  <a:pt x="1424920" y="3162829"/>
                </a:cubicBezTo>
                <a:close/>
                <a:moveTo>
                  <a:pt x="10909360" y="2447425"/>
                </a:moveTo>
                <a:cubicBezTo>
                  <a:pt x="10962636" y="2718331"/>
                  <a:pt x="11177479" y="2933128"/>
                  <a:pt x="11452669" y="2992271"/>
                </a:cubicBezTo>
                <a:cubicBezTo>
                  <a:pt x="11399394" y="2721365"/>
                  <a:pt x="11184550" y="2506568"/>
                  <a:pt x="10909360" y="2447425"/>
                </a:cubicBezTo>
                <a:close/>
                <a:moveTo>
                  <a:pt x="10602109" y="2447425"/>
                </a:moveTo>
                <a:cubicBezTo>
                  <a:pt x="10326919" y="2506568"/>
                  <a:pt x="10112075" y="2721365"/>
                  <a:pt x="10058800" y="2992271"/>
                </a:cubicBezTo>
                <a:cubicBezTo>
                  <a:pt x="10333990" y="2933128"/>
                  <a:pt x="10548833" y="2718331"/>
                  <a:pt x="10602109" y="2447425"/>
                </a:cubicBezTo>
                <a:close/>
                <a:moveTo>
                  <a:pt x="9217207" y="2447425"/>
                </a:moveTo>
                <a:cubicBezTo>
                  <a:pt x="9270483" y="2718331"/>
                  <a:pt x="9485326" y="2933128"/>
                  <a:pt x="9760516" y="2992271"/>
                </a:cubicBezTo>
                <a:cubicBezTo>
                  <a:pt x="9707241" y="2721365"/>
                  <a:pt x="9492397" y="2506568"/>
                  <a:pt x="9217207" y="2447425"/>
                </a:cubicBezTo>
                <a:close/>
                <a:moveTo>
                  <a:pt x="8909958" y="2447425"/>
                </a:moveTo>
                <a:cubicBezTo>
                  <a:pt x="8634768" y="2506568"/>
                  <a:pt x="8419924" y="2721365"/>
                  <a:pt x="8366649" y="2992271"/>
                </a:cubicBezTo>
                <a:cubicBezTo>
                  <a:pt x="8641839" y="2933128"/>
                  <a:pt x="8856682" y="2718331"/>
                  <a:pt x="8909958" y="2447425"/>
                </a:cubicBezTo>
                <a:close/>
                <a:moveTo>
                  <a:pt x="7525056" y="2447425"/>
                </a:moveTo>
                <a:cubicBezTo>
                  <a:pt x="7578332" y="2718331"/>
                  <a:pt x="7793175" y="2933128"/>
                  <a:pt x="8068365" y="2992271"/>
                </a:cubicBezTo>
                <a:cubicBezTo>
                  <a:pt x="8015090" y="2721365"/>
                  <a:pt x="7800246" y="2506568"/>
                  <a:pt x="7525056" y="2447425"/>
                </a:cubicBezTo>
                <a:close/>
                <a:moveTo>
                  <a:pt x="7217807" y="2447425"/>
                </a:moveTo>
                <a:cubicBezTo>
                  <a:pt x="6942617" y="2506568"/>
                  <a:pt x="6727773" y="2721365"/>
                  <a:pt x="6674498" y="2992271"/>
                </a:cubicBezTo>
                <a:cubicBezTo>
                  <a:pt x="6949688" y="2933128"/>
                  <a:pt x="7164531" y="2718331"/>
                  <a:pt x="7217807" y="2447425"/>
                </a:cubicBezTo>
                <a:close/>
                <a:moveTo>
                  <a:pt x="5832905" y="2447425"/>
                </a:moveTo>
                <a:cubicBezTo>
                  <a:pt x="5886181" y="2718331"/>
                  <a:pt x="6101024" y="2933128"/>
                  <a:pt x="6376214" y="2992271"/>
                </a:cubicBezTo>
                <a:cubicBezTo>
                  <a:pt x="6322939" y="2721365"/>
                  <a:pt x="6108095" y="2506568"/>
                  <a:pt x="5832905" y="2447425"/>
                </a:cubicBezTo>
                <a:close/>
                <a:moveTo>
                  <a:pt x="5525656" y="2447425"/>
                </a:moveTo>
                <a:cubicBezTo>
                  <a:pt x="5250466" y="2506568"/>
                  <a:pt x="5035622" y="2721365"/>
                  <a:pt x="4982347" y="2992271"/>
                </a:cubicBezTo>
                <a:cubicBezTo>
                  <a:pt x="5257537" y="2933128"/>
                  <a:pt x="5472380" y="2718331"/>
                  <a:pt x="5525656" y="2447425"/>
                </a:cubicBezTo>
                <a:close/>
                <a:moveTo>
                  <a:pt x="4140754" y="2447425"/>
                </a:moveTo>
                <a:cubicBezTo>
                  <a:pt x="4194030" y="2718331"/>
                  <a:pt x="4408873" y="2933128"/>
                  <a:pt x="4684063" y="2992271"/>
                </a:cubicBezTo>
                <a:cubicBezTo>
                  <a:pt x="4630788" y="2721365"/>
                  <a:pt x="4415944" y="2506568"/>
                  <a:pt x="4140754" y="2447425"/>
                </a:cubicBezTo>
                <a:close/>
                <a:moveTo>
                  <a:pt x="3833505" y="2447425"/>
                </a:moveTo>
                <a:cubicBezTo>
                  <a:pt x="3558315" y="2506568"/>
                  <a:pt x="3343471" y="2721365"/>
                  <a:pt x="3290196" y="2992271"/>
                </a:cubicBezTo>
                <a:cubicBezTo>
                  <a:pt x="3565386" y="2933128"/>
                  <a:pt x="3780229" y="2718331"/>
                  <a:pt x="3833505" y="2447425"/>
                </a:cubicBezTo>
                <a:close/>
                <a:moveTo>
                  <a:pt x="2448603" y="2447425"/>
                </a:moveTo>
                <a:cubicBezTo>
                  <a:pt x="2501879" y="2718331"/>
                  <a:pt x="2716722" y="2933128"/>
                  <a:pt x="2991912" y="2992271"/>
                </a:cubicBezTo>
                <a:cubicBezTo>
                  <a:pt x="2938637" y="2721365"/>
                  <a:pt x="2723793" y="2506568"/>
                  <a:pt x="2448603" y="2447425"/>
                </a:cubicBezTo>
                <a:close/>
                <a:moveTo>
                  <a:pt x="2141354" y="2447425"/>
                </a:moveTo>
                <a:cubicBezTo>
                  <a:pt x="1866164" y="2506568"/>
                  <a:pt x="1651320" y="2721365"/>
                  <a:pt x="1598045" y="2992271"/>
                </a:cubicBezTo>
                <a:cubicBezTo>
                  <a:pt x="1873235" y="2933128"/>
                  <a:pt x="2088078" y="2718331"/>
                  <a:pt x="2141354" y="2447425"/>
                </a:cubicBezTo>
                <a:close/>
                <a:moveTo>
                  <a:pt x="756452" y="2447425"/>
                </a:moveTo>
                <a:cubicBezTo>
                  <a:pt x="809728" y="2718331"/>
                  <a:pt x="1024571" y="2933128"/>
                  <a:pt x="1299761" y="2992271"/>
                </a:cubicBezTo>
                <a:cubicBezTo>
                  <a:pt x="1246486" y="2721365"/>
                  <a:pt x="1031642" y="2506568"/>
                  <a:pt x="756452" y="2447425"/>
                </a:cubicBezTo>
                <a:close/>
                <a:moveTo>
                  <a:pt x="12192000" y="2344615"/>
                </a:moveTo>
                <a:lnTo>
                  <a:pt x="12192000" y="2477663"/>
                </a:lnTo>
                <a:cubicBezTo>
                  <a:pt x="11966807" y="2562375"/>
                  <a:pt x="11797421" y="2755980"/>
                  <a:pt x="11750953" y="2992271"/>
                </a:cubicBezTo>
                <a:cubicBezTo>
                  <a:pt x="11935988" y="2952504"/>
                  <a:pt x="12093739" y="2842365"/>
                  <a:pt x="12192000" y="2691161"/>
                </a:cubicBezTo>
                <a:lnTo>
                  <a:pt x="12192000" y="2892735"/>
                </a:lnTo>
                <a:cubicBezTo>
                  <a:pt x="12071770" y="3011736"/>
                  <a:pt x="11914089" y="3094511"/>
                  <a:pt x="11737582" y="3123727"/>
                </a:cubicBezTo>
                <a:lnTo>
                  <a:pt x="11737466" y="3124875"/>
                </a:lnTo>
                <a:cubicBezTo>
                  <a:pt x="11732155" y="3125886"/>
                  <a:pt x="11726826" y="3126834"/>
                  <a:pt x="11721249" y="3126415"/>
                </a:cubicBezTo>
                <a:cubicBezTo>
                  <a:pt x="11690077" y="3131969"/>
                  <a:pt x="11658197" y="3134950"/>
                  <a:pt x="11625822" y="3135477"/>
                </a:cubicBezTo>
                <a:lnTo>
                  <a:pt x="11608704" y="3137103"/>
                </a:lnTo>
                <a:lnTo>
                  <a:pt x="11608678" y="3136608"/>
                </a:lnTo>
                <a:lnTo>
                  <a:pt x="11608179" y="3136641"/>
                </a:lnTo>
                <a:cubicBezTo>
                  <a:pt x="11607613" y="3132839"/>
                  <a:pt x="11607586" y="3129023"/>
                  <a:pt x="11607586" y="3125201"/>
                </a:cubicBezTo>
                <a:cubicBezTo>
                  <a:pt x="11607586" y="3119519"/>
                  <a:pt x="11607645" y="3113850"/>
                  <a:pt x="11608957" y="3108220"/>
                </a:cubicBezTo>
                <a:cubicBezTo>
                  <a:pt x="11608914" y="3076892"/>
                  <a:pt x="11611364" y="3046007"/>
                  <a:pt x="11616421" y="3015763"/>
                </a:cubicBezTo>
                <a:lnTo>
                  <a:pt x="11616961" y="3009073"/>
                </a:lnTo>
                <a:cubicBezTo>
                  <a:pt x="11617130" y="3009068"/>
                  <a:pt x="11617299" y="3009063"/>
                  <a:pt x="11617466" y="3009010"/>
                </a:cubicBezTo>
                <a:cubicBezTo>
                  <a:pt x="11662185" y="2695154"/>
                  <a:pt x="11889463" y="2438329"/>
                  <a:pt x="12192000" y="2344615"/>
                </a:cubicBezTo>
                <a:close/>
                <a:moveTo>
                  <a:pt x="10767111" y="2302594"/>
                </a:moveTo>
                <a:lnTo>
                  <a:pt x="10784198" y="2304217"/>
                </a:lnTo>
                <a:cubicBezTo>
                  <a:pt x="10816584" y="2304744"/>
                  <a:pt x="10848477" y="2307725"/>
                  <a:pt x="10879660" y="2313282"/>
                </a:cubicBezTo>
                <a:cubicBezTo>
                  <a:pt x="10885236" y="2312863"/>
                  <a:pt x="10890564" y="2313811"/>
                  <a:pt x="10895873" y="2314821"/>
                </a:cubicBezTo>
                <a:lnTo>
                  <a:pt x="10895990" y="2315969"/>
                </a:lnTo>
                <a:cubicBezTo>
                  <a:pt x="11254840" y="2375367"/>
                  <a:pt x="11535879" y="2656144"/>
                  <a:pt x="11586156" y="3009010"/>
                </a:cubicBezTo>
                <a:cubicBezTo>
                  <a:pt x="11586323" y="3009063"/>
                  <a:pt x="11586492" y="3009068"/>
                  <a:pt x="11586661" y="3009073"/>
                </a:cubicBezTo>
                <a:lnTo>
                  <a:pt x="11587201" y="3015763"/>
                </a:lnTo>
                <a:cubicBezTo>
                  <a:pt x="11592258" y="3046007"/>
                  <a:pt x="11594708" y="3076892"/>
                  <a:pt x="11594665" y="3108220"/>
                </a:cubicBezTo>
                <a:cubicBezTo>
                  <a:pt x="11595977" y="3113850"/>
                  <a:pt x="11596036" y="3119519"/>
                  <a:pt x="11596036" y="3125201"/>
                </a:cubicBezTo>
                <a:cubicBezTo>
                  <a:pt x="11596036" y="3129023"/>
                  <a:pt x="11596009" y="3132839"/>
                  <a:pt x="11595443" y="3136641"/>
                </a:cubicBezTo>
                <a:lnTo>
                  <a:pt x="11594944" y="3136608"/>
                </a:lnTo>
                <a:lnTo>
                  <a:pt x="11594918" y="3137103"/>
                </a:lnTo>
                <a:lnTo>
                  <a:pt x="11577800" y="3135477"/>
                </a:lnTo>
                <a:cubicBezTo>
                  <a:pt x="11545425" y="3134950"/>
                  <a:pt x="11513545" y="3131969"/>
                  <a:pt x="11482373" y="3126415"/>
                </a:cubicBezTo>
                <a:cubicBezTo>
                  <a:pt x="11476796" y="3126834"/>
                  <a:pt x="11471467" y="3125886"/>
                  <a:pt x="11466156" y="3124875"/>
                </a:cubicBezTo>
                <a:lnTo>
                  <a:pt x="11466040" y="3123727"/>
                </a:lnTo>
                <a:cubicBezTo>
                  <a:pt x="11107189" y="3064328"/>
                  <a:pt x="10826150" y="2783551"/>
                  <a:pt x="10775875" y="2430686"/>
                </a:cubicBezTo>
                <a:cubicBezTo>
                  <a:pt x="10775707" y="2430633"/>
                  <a:pt x="10775539" y="2430628"/>
                  <a:pt x="10775369" y="2430623"/>
                </a:cubicBezTo>
                <a:lnTo>
                  <a:pt x="10774831" y="2423947"/>
                </a:lnTo>
                <a:cubicBezTo>
                  <a:pt x="10769772" y="2393697"/>
                  <a:pt x="10767321" y="2362806"/>
                  <a:pt x="10767364" y="2331471"/>
                </a:cubicBezTo>
                <a:cubicBezTo>
                  <a:pt x="10766052" y="2325843"/>
                  <a:pt x="10765993" y="2320176"/>
                  <a:pt x="10765993" y="2314495"/>
                </a:cubicBezTo>
                <a:lnTo>
                  <a:pt x="10766587" y="2303055"/>
                </a:lnTo>
                <a:lnTo>
                  <a:pt x="10767085" y="2303088"/>
                </a:lnTo>
                <a:close/>
                <a:moveTo>
                  <a:pt x="10744358" y="2302594"/>
                </a:moveTo>
                <a:lnTo>
                  <a:pt x="10744384" y="2303088"/>
                </a:lnTo>
                <a:lnTo>
                  <a:pt x="10744882" y="2303055"/>
                </a:lnTo>
                <a:lnTo>
                  <a:pt x="10745476" y="2314495"/>
                </a:lnTo>
                <a:cubicBezTo>
                  <a:pt x="10745476" y="2320176"/>
                  <a:pt x="10745417" y="2325843"/>
                  <a:pt x="10744105" y="2331471"/>
                </a:cubicBezTo>
                <a:cubicBezTo>
                  <a:pt x="10744148" y="2362806"/>
                  <a:pt x="10741697" y="2393697"/>
                  <a:pt x="10736638" y="2423947"/>
                </a:cubicBezTo>
                <a:lnTo>
                  <a:pt x="10736100" y="2430623"/>
                </a:lnTo>
                <a:cubicBezTo>
                  <a:pt x="10735930" y="2430628"/>
                  <a:pt x="10735762" y="2430633"/>
                  <a:pt x="10735594" y="2430686"/>
                </a:cubicBezTo>
                <a:cubicBezTo>
                  <a:pt x="10685319" y="2783551"/>
                  <a:pt x="10404280" y="3064328"/>
                  <a:pt x="10045429" y="3123727"/>
                </a:cubicBezTo>
                <a:lnTo>
                  <a:pt x="10045313" y="3124875"/>
                </a:lnTo>
                <a:cubicBezTo>
                  <a:pt x="10040002" y="3125886"/>
                  <a:pt x="10034673" y="3126834"/>
                  <a:pt x="10029096" y="3126415"/>
                </a:cubicBezTo>
                <a:cubicBezTo>
                  <a:pt x="9997924" y="3131969"/>
                  <a:pt x="9966044" y="3134950"/>
                  <a:pt x="9933669" y="3135477"/>
                </a:cubicBezTo>
                <a:lnTo>
                  <a:pt x="9916551" y="3137103"/>
                </a:lnTo>
                <a:lnTo>
                  <a:pt x="9916525" y="3136608"/>
                </a:lnTo>
                <a:lnTo>
                  <a:pt x="9916026" y="3136641"/>
                </a:lnTo>
                <a:cubicBezTo>
                  <a:pt x="9915460" y="3132839"/>
                  <a:pt x="9915433" y="3129023"/>
                  <a:pt x="9915433" y="3125201"/>
                </a:cubicBezTo>
                <a:cubicBezTo>
                  <a:pt x="9915433" y="3119519"/>
                  <a:pt x="9915492" y="3113850"/>
                  <a:pt x="9916804" y="3108220"/>
                </a:cubicBezTo>
                <a:cubicBezTo>
                  <a:pt x="9916761" y="3076892"/>
                  <a:pt x="9919211" y="3046007"/>
                  <a:pt x="9924268" y="3015763"/>
                </a:cubicBezTo>
                <a:lnTo>
                  <a:pt x="9924808" y="3009073"/>
                </a:lnTo>
                <a:cubicBezTo>
                  <a:pt x="9924977" y="3009068"/>
                  <a:pt x="9925146" y="3009063"/>
                  <a:pt x="9925314" y="3009010"/>
                </a:cubicBezTo>
                <a:cubicBezTo>
                  <a:pt x="9975590" y="2656144"/>
                  <a:pt x="10256629" y="2375367"/>
                  <a:pt x="10615479" y="2315969"/>
                </a:cubicBezTo>
                <a:lnTo>
                  <a:pt x="10615596" y="2314821"/>
                </a:lnTo>
                <a:cubicBezTo>
                  <a:pt x="10620905" y="2313811"/>
                  <a:pt x="10626233" y="2312863"/>
                  <a:pt x="10631809" y="2313282"/>
                </a:cubicBezTo>
                <a:cubicBezTo>
                  <a:pt x="10662992" y="2307725"/>
                  <a:pt x="10694885" y="2304744"/>
                  <a:pt x="10727271" y="2304217"/>
                </a:cubicBezTo>
                <a:close/>
                <a:moveTo>
                  <a:pt x="9074958" y="2302594"/>
                </a:moveTo>
                <a:lnTo>
                  <a:pt x="9092045" y="2304217"/>
                </a:lnTo>
                <a:cubicBezTo>
                  <a:pt x="9124431" y="2304744"/>
                  <a:pt x="9156324" y="2307725"/>
                  <a:pt x="9187507" y="2313282"/>
                </a:cubicBezTo>
                <a:cubicBezTo>
                  <a:pt x="9193083" y="2312863"/>
                  <a:pt x="9198411" y="2313811"/>
                  <a:pt x="9203720" y="2314821"/>
                </a:cubicBezTo>
                <a:lnTo>
                  <a:pt x="9203837" y="2315969"/>
                </a:lnTo>
                <a:cubicBezTo>
                  <a:pt x="9562687" y="2375367"/>
                  <a:pt x="9843726" y="2656144"/>
                  <a:pt x="9894002" y="3009010"/>
                </a:cubicBezTo>
                <a:cubicBezTo>
                  <a:pt x="9894170" y="3009063"/>
                  <a:pt x="9894339" y="3009068"/>
                  <a:pt x="9894508" y="3009073"/>
                </a:cubicBezTo>
                <a:lnTo>
                  <a:pt x="9895048" y="3015763"/>
                </a:lnTo>
                <a:cubicBezTo>
                  <a:pt x="9900105" y="3046007"/>
                  <a:pt x="9902555" y="3076892"/>
                  <a:pt x="9902512" y="3108220"/>
                </a:cubicBezTo>
                <a:cubicBezTo>
                  <a:pt x="9903824" y="3113850"/>
                  <a:pt x="9903883" y="3119519"/>
                  <a:pt x="9903883" y="3125201"/>
                </a:cubicBezTo>
                <a:cubicBezTo>
                  <a:pt x="9903883" y="3129023"/>
                  <a:pt x="9903856" y="3132839"/>
                  <a:pt x="9903290" y="3136641"/>
                </a:cubicBezTo>
                <a:lnTo>
                  <a:pt x="9902791" y="3136608"/>
                </a:lnTo>
                <a:lnTo>
                  <a:pt x="9902765" y="3137103"/>
                </a:lnTo>
                <a:lnTo>
                  <a:pt x="9885647" y="3135477"/>
                </a:lnTo>
                <a:cubicBezTo>
                  <a:pt x="9853272" y="3134950"/>
                  <a:pt x="9821392" y="3131969"/>
                  <a:pt x="9790220" y="3126415"/>
                </a:cubicBezTo>
                <a:cubicBezTo>
                  <a:pt x="9784643" y="3126834"/>
                  <a:pt x="9779314" y="3125886"/>
                  <a:pt x="9774003" y="3124875"/>
                </a:cubicBezTo>
                <a:lnTo>
                  <a:pt x="9773887" y="3123727"/>
                </a:lnTo>
                <a:cubicBezTo>
                  <a:pt x="9415036" y="3064328"/>
                  <a:pt x="9133997" y="2783551"/>
                  <a:pt x="9083722" y="2430686"/>
                </a:cubicBezTo>
                <a:cubicBezTo>
                  <a:pt x="9083554" y="2430633"/>
                  <a:pt x="9083386" y="2430628"/>
                  <a:pt x="9083216" y="2430623"/>
                </a:cubicBezTo>
                <a:lnTo>
                  <a:pt x="9082678" y="2423947"/>
                </a:lnTo>
                <a:cubicBezTo>
                  <a:pt x="9077619" y="2393697"/>
                  <a:pt x="9075168" y="2362806"/>
                  <a:pt x="9075211" y="2331471"/>
                </a:cubicBezTo>
                <a:cubicBezTo>
                  <a:pt x="9073899" y="2325843"/>
                  <a:pt x="9073840" y="2320176"/>
                  <a:pt x="9073840" y="2314495"/>
                </a:cubicBezTo>
                <a:lnTo>
                  <a:pt x="9074434" y="2303055"/>
                </a:lnTo>
                <a:lnTo>
                  <a:pt x="9074932" y="2303088"/>
                </a:lnTo>
                <a:close/>
                <a:moveTo>
                  <a:pt x="9052207" y="2302594"/>
                </a:moveTo>
                <a:lnTo>
                  <a:pt x="9052233" y="2303088"/>
                </a:lnTo>
                <a:lnTo>
                  <a:pt x="9052731" y="2303055"/>
                </a:lnTo>
                <a:lnTo>
                  <a:pt x="9053325" y="2314495"/>
                </a:lnTo>
                <a:cubicBezTo>
                  <a:pt x="9053325" y="2320176"/>
                  <a:pt x="9053266" y="2325843"/>
                  <a:pt x="9051954" y="2331471"/>
                </a:cubicBezTo>
                <a:cubicBezTo>
                  <a:pt x="9051997" y="2362806"/>
                  <a:pt x="9049546" y="2393697"/>
                  <a:pt x="9044487" y="2423947"/>
                </a:cubicBezTo>
                <a:lnTo>
                  <a:pt x="9043949" y="2430623"/>
                </a:lnTo>
                <a:cubicBezTo>
                  <a:pt x="9043779" y="2430628"/>
                  <a:pt x="9043611" y="2430633"/>
                  <a:pt x="9043443" y="2430686"/>
                </a:cubicBezTo>
                <a:cubicBezTo>
                  <a:pt x="8993168" y="2783551"/>
                  <a:pt x="8712129" y="3064328"/>
                  <a:pt x="8353278" y="3123727"/>
                </a:cubicBezTo>
                <a:lnTo>
                  <a:pt x="8353162" y="3124875"/>
                </a:lnTo>
                <a:cubicBezTo>
                  <a:pt x="8347851" y="3125886"/>
                  <a:pt x="8342522" y="3126834"/>
                  <a:pt x="8336945" y="3126415"/>
                </a:cubicBezTo>
                <a:cubicBezTo>
                  <a:pt x="8305773" y="3131969"/>
                  <a:pt x="8273893" y="3134950"/>
                  <a:pt x="8241519" y="3135477"/>
                </a:cubicBezTo>
                <a:lnTo>
                  <a:pt x="8224400" y="3137103"/>
                </a:lnTo>
                <a:lnTo>
                  <a:pt x="8224374" y="3136608"/>
                </a:lnTo>
                <a:lnTo>
                  <a:pt x="8223875" y="3136641"/>
                </a:lnTo>
                <a:cubicBezTo>
                  <a:pt x="8223309" y="3132839"/>
                  <a:pt x="8223282" y="3129023"/>
                  <a:pt x="8223282" y="3125201"/>
                </a:cubicBezTo>
                <a:cubicBezTo>
                  <a:pt x="8223282" y="3119519"/>
                  <a:pt x="8223341" y="3113850"/>
                  <a:pt x="8224653" y="3108220"/>
                </a:cubicBezTo>
                <a:cubicBezTo>
                  <a:pt x="8224611" y="3076892"/>
                  <a:pt x="8227060" y="3046007"/>
                  <a:pt x="8232117" y="3015763"/>
                </a:cubicBezTo>
                <a:lnTo>
                  <a:pt x="8232657" y="3009073"/>
                </a:lnTo>
                <a:cubicBezTo>
                  <a:pt x="8232826" y="3009068"/>
                  <a:pt x="8232995" y="3009063"/>
                  <a:pt x="8233163" y="3009010"/>
                </a:cubicBezTo>
                <a:cubicBezTo>
                  <a:pt x="8283439" y="2656144"/>
                  <a:pt x="8564478" y="2375367"/>
                  <a:pt x="8923328" y="2315969"/>
                </a:cubicBezTo>
                <a:lnTo>
                  <a:pt x="8923445" y="2314821"/>
                </a:lnTo>
                <a:cubicBezTo>
                  <a:pt x="8928754" y="2313811"/>
                  <a:pt x="8934082" y="2312863"/>
                  <a:pt x="8939658" y="2313282"/>
                </a:cubicBezTo>
                <a:cubicBezTo>
                  <a:pt x="8970841" y="2307725"/>
                  <a:pt x="9002734" y="2304744"/>
                  <a:pt x="9035120" y="2304217"/>
                </a:cubicBezTo>
                <a:close/>
                <a:moveTo>
                  <a:pt x="7382807" y="2302594"/>
                </a:moveTo>
                <a:lnTo>
                  <a:pt x="7399895" y="2304217"/>
                </a:lnTo>
                <a:cubicBezTo>
                  <a:pt x="7432280" y="2304744"/>
                  <a:pt x="7464173" y="2307725"/>
                  <a:pt x="7495356" y="2313282"/>
                </a:cubicBezTo>
                <a:cubicBezTo>
                  <a:pt x="7500932" y="2312863"/>
                  <a:pt x="7506260" y="2313811"/>
                  <a:pt x="7511569" y="2314821"/>
                </a:cubicBezTo>
                <a:lnTo>
                  <a:pt x="7511686" y="2315969"/>
                </a:lnTo>
                <a:cubicBezTo>
                  <a:pt x="7870536" y="2375367"/>
                  <a:pt x="8151575" y="2656144"/>
                  <a:pt x="8201852" y="3009010"/>
                </a:cubicBezTo>
                <a:cubicBezTo>
                  <a:pt x="8202019" y="3009063"/>
                  <a:pt x="8202189" y="3009068"/>
                  <a:pt x="8202357" y="3009073"/>
                </a:cubicBezTo>
                <a:lnTo>
                  <a:pt x="8202898" y="3015763"/>
                </a:lnTo>
                <a:cubicBezTo>
                  <a:pt x="8207954" y="3046007"/>
                  <a:pt x="8210404" y="3076892"/>
                  <a:pt x="8210362" y="3108220"/>
                </a:cubicBezTo>
                <a:cubicBezTo>
                  <a:pt x="8211674" y="3113850"/>
                  <a:pt x="8211732" y="3119519"/>
                  <a:pt x="8211732" y="3125201"/>
                </a:cubicBezTo>
                <a:cubicBezTo>
                  <a:pt x="8211732" y="3129023"/>
                  <a:pt x="8211705" y="3132839"/>
                  <a:pt x="8211139" y="3136641"/>
                </a:cubicBezTo>
                <a:lnTo>
                  <a:pt x="8210640" y="3136608"/>
                </a:lnTo>
                <a:lnTo>
                  <a:pt x="8210614" y="3137103"/>
                </a:lnTo>
                <a:lnTo>
                  <a:pt x="8193496" y="3135477"/>
                </a:lnTo>
                <a:cubicBezTo>
                  <a:pt x="8161122" y="3134950"/>
                  <a:pt x="8129241" y="3131969"/>
                  <a:pt x="8098069" y="3126415"/>
                </a:cubicBezTo>
                <a:cubicBezTo>
                  <a:pt x="8092492" y="3126834"/>
                  <a:pt x="8087163" y="3125886"/>
                  <a:pt x="8081853" y="3124875"/>
                </a:cubicBezTo>
                <a:lnTo>
                  <a:pt x="8081737" y="3123727"/>
                </a:lnTo>
                <a:cubicBezTo>
                  <a:pt x="7722885" y="3064328"/>
                  <a:pt x="7441846" y="2783551"/>
                  <a:pt x="7391571" y="2430686"/>
                </a:cubicBezTo>
                <a:cubicBezTo>
                  <a:pt x="7391403" y="2430633"/>
                  <a:pt x="7391235" y="2430628"/>
                  <a:pt x="7391065" y="2430623"/>
                </a:cubicBezTo>
                <a:lnTo>
                  <a:pt x="7390527" y="2423947"/>
                </a:lnTo>
                <a:cubicBezTo>
                  <a:pt x="7385468" y="2393697"/>
                  <a:pt x="7383018" y="2362806"/>
                  <a:pt x="7383060" y="2331471"/>
                </a:cubicBezTo>
                <a:cubicBezTo>
                  <a:pt x="7381748" y="2325843"/>
                  <a:pt x="7381689" y="2320176"/>
                  <a:pt x="7381689" y="2314495"/>
                </a:cubicBezTo>
                <a:lnTo>
                  <a:pt x="7382283" y="2303055"/>
                </a:lnTo>
                <a:lnTo>
                  <a:pt x="7382781" y="2303088"/>
                </a:lnTo>
                <a:close/>
                <a:moveTo>
                  <a:pt x="7360056" y="2302594"/>
                </a:moveTo>
                <a:lnTo>
                  <a:pt x="7360082" y="2303088"/>
                </a:lnTo>
                <a:lnTo>
                  <a:pt x="7360580" y="2303055"/>
                </a:lnTo>
                <a:lnTo>
                  <a:pt x="7361174" y="2314495"/>
                </a:lnTo>
                <a:cubicBezTo>
                  <a:pt x="7361174" y="2320176"/>
                  <a:pt x="7361116" y="2325843"/>
                  <a:pt x="7359804" y="2331471"/>
                </a:cubicBezTo>
                <a:cubicBezTo>
                  <a:pt x="7359846" y="2362806"/>
                  <a:pt x="7357395" y="2393697"/>
                  <a:pt x="7352337" y="2423947"/>
                </a:cubicBezTo>
                <a:lnTo>
                  <a:pt x="7351798" y="2430623"/>
                </a:lnTo>
                <a:cubicBezTo>
                  <a:pt x="7351629" y="2430628"/>
                  <a:pt x="7351460" y="2430633"/>
                  <a:pt x="7351293" y="2430686"/>
                </a:cubicBezTo>
                <a:cubicBezTo>
                  <a:pt x="7301017" y="2783551"/>
                  <a:pt x="7019978" y="3064328"/>
                  <a:pt x="6661127" y="3123727"/>
                </a:cubicBezTo>
                <a:lnTo>
                  <a:pt x="6661011" y="3124875"/>
                </a:lnTo>
                <a:cubicBezTo>
                  <a:pt x="6655700" y="3125886"/>
                  <a:pt x="6650371" y="3126834"/>
                  <a:pt x="6644794" y="3126415"/>
                </a:cubicBezTo>
                <a:cubicBezTo>
                  <a:pt x="6613622" y="3131969"/>
                  <a:pt x="6581742" y="3134950"/>
                  <a:pt x="6549368" y="3135477"/>
                </a:cubicBezTo>
                <a:lnTo>
                  <a:pt x="6532249" y="3137103"/>
                </a:lnTo>
                <a:lnTo>
                  <a:pt x="6532223" y="3136608"/>
                </a:lnTo>
                <a:lnTo>
                  <a:pt x="6531724" y="3136641"/>
                </a:lnTo>
                <a:cubicBezTo>
                  <a:pt x="6531158" y="3132839"/>
                  <a:pt x="6531131" y="3129023"/>
                  <a:pt x="6531131" y="3125201"/>
                </a:cubicBezTo>
                <a:cubicBezTo>
                  <a:pt x="6531131" y="3119519"/>
                  <a:pt x="6531190" y="3113850"/>
                  <a:pt x="6532502" y="3108220"/>
                </a:cubicBezTo>
                <a:cubicBezTo>
                  <a:pt x="6532460" y="3076892"/>
                  <a:pt x="6534909" y="3046007"/>
                  <a:pt x="6539966" y="3015763"/>
                </a:cubicBezTo>
                <a:lnTo>
                  <a:pt x="6540506" y="3009073"/>
                </a:lnTo>
                <a:cubicBezTo>
                  <a:pt x="6540675" y="3009068"/>
                  <a:pt x="6540844" y="3009063"/>
                  <a:pt x="6541012" y="3009010"/>
                </a:cubicBezTo>
                <a:cubicBezTo>
                  <a:pt x="6591288" y="2656144"/>
                  <a:pt x="6872327" y="2375367"/>
                  <a:pt x="7231178" y="2315969"/>
                </a:cubicBezTo>
                <a:lnTo>
                  <a:pt x="7231295" y="2314821"/>
                </a:lnTo>
                <a:cubicBezTo>
                  <a:pt x="7236603" y="2313811"/>
                  <a:pt x="7241931" y="2312863"/>
                  <a:pt x="7247507" y="2313282"/>
                </a:cubicBezTo>
                <a:cubicBezTo>
                  <a:pt x="7278691" y="2307725"/>
                  <a:pt x="7310583" y="2304744"/>
                  <a:pt x="7342969" y="2304217"/>
                </a:cubicBezTo>
                <a:close/>
                <a:moveTo>
                  <a:pt x="5690656" y="2302594"/>
                </a:moveTo>
                <a:lnTo>
                  <a:pt x="5707743" y="2304217"/>
                </a:lnTo>
                <a:cubicBezTo>
                  <a:pt x="5740129" y="2304744"/>
                  <a:pt x="5772021" y="2307725"/>
                  <a:pt x="5803205" y="2313282"/>
                </a:cubicBezTo>
                <a:cubicBezTo>
                  <a:pt x="5808781" y="2312863"/>
                  <a:pt x="5814109" y="2313811"/>
                  <a:pt x="5819417" y="2314821"/>
                </a:cubicBezTo>
                <a:lnTo>
                  <a:pt x="5819534" y="2315969"/>
                </a:lnTo>
                <a:cubicBezTo>
                  <a:pt x="6178385" y="2375367"/>
                  <a:pt x="6459424" y="2656144"/>
                  <a:pt x="6509700" y="3009010"/>
                </a:cubicBezTo>
                <a:cubicBezTo>
                  <a:pt x="6509868" y="3009063"/>
                  <a:pt x="6510037" y="3009068"/>
                  <a:pt x="6510206" y="3009073"/>
                </a:cubicBezTo>
                <a:lnTo>
                  <a:pt x="6510746" y="3015763"/>
                </a:lnTo>
                <a:cubicBezTo>
                  <a:pt x="6515803" y="3046007"/>
                  <a:pt x="6518252" y="3076892"/>
                  <a:pt x="6518210" y="3108220"/>
                </a:cubicBezTo>
                <a:cubicBezTo>
                  <a:pt x="6519522" y="3113850"/>
                  <a:pt x="6519581" y="3119519"/>
                  <a:pt x="6519581" y="3125201"/>
                </a:cubicBezTo>
                <a:cubicBezTo>
                  <a:pt x="6519581" y="3129023"/>
                  <a:pt x="6519554" y="3132839"/>
                  <a:pt x="6518988" y="3136641"/>
                </a:cubicBezTo>
                <a:lnTo>
                  <a:pt x="6518489" y="3136608"/>
                </a:lnTo>
                <a:lnTo>
                  <a:pt x="6518463" y="3137103"/>
                </a:lnTo>
                <a:lnTo>
                  <a:pt x="6501344" y="3135477"/>
                </a:lnTo>
                <a:cubicBezTo>
                  <a:pt x="6468970" y="3134950"/>
                  <a:pt x="6437090" y="3131969"/>
                  <a:pt x="6405918" y="3126415"/>
                </a:cubicBezTo>
                <a:cubicBezTo>
                  <a:pt x="6400341" y="3126834"/>
                  <a:pt x="6395012" y="3125886"/>
                  <a:pt x="6389701" y="3124875"/>
                </a:cubicBezTo>
                <a:lnTo>
                  <a:pt x="6389585" y="3123727"/>
                </a:lnTo>
                <a:cubicBezTo>
                  <a:pt x="6030734" y="3064328"/>
                  <a:pt x="5749695" y="2783551"/>
                  <a:pt x="5699419" y="2430686"/>
                </a:cubicBezTo>
                <a:cubicBezTo>
                  <a:pt x="5699252" y="2430633"/>
                  <a:pt x="5699083" y="2430628"/>
                  <a:pt x="5698914" y="2430623"/>
                </a:cubicBezTo>
                <a:lnTo>
                  <a:pt x="5698375" y="2423947"/>
                </a:lnTo>
                <a:cubicBezTo>
                  <a:pt x="5693317" y="2393697"/>
                  <a:pt x="5690866" y="2362806"/>
                  <a:pt x="5690908" y="2331471"/>
                </a:cubicBezTo>
                <a:cubicBezTo>
                  <a:pt x="5689596" y="2325843"/>
                  <a:pt x="5689538" y="2320176"/>
                  <a:pt x="5689538" y="2314495"/>
                </a:cubicBezTo>
                <a:lnTo>
                  <a:pt x="5690132" y="2303055"/>
                </a:lnTo>
                <a:lnTo>
                  <a:pt x="5690630" y="2303088"/>
                </a:lnTo>
                <a:close/>
                <a:moveTo>
                  <a:pt x="5667905" y="2302594"/>
                </a:moveTo>
                <a:lnTo>
                  <a:pt x="5667931" y="2303088"/>
                </a:lnTo>
                <a:lnTo>
                  <a:pt x="5668429" y="2303055"/>
                </a:lnTo>
                <a:lnTo>
                  <a:pt x="5669023" y="2314495"/>
                </a:lnTo>
                <a:cubicBezTo>
                  <a:pt x="5669023" y="2320176"/>
                  <a:pt x="5668964" y="2325843"/>
                  <a:pt x="5667652" y="2331471"/>
                </a:cubicBezTo>
                <a:cubicBezTo>
                  <a:pt x="5667694" y="2362806"/>
                  <a:pt x="5665244" y="2393697"/>
                  <a:pt x="5660185" y="2423947"/>
                </a:cubicBezTo>
                <a:lnTo>
                  <a:pt x="5659647" y="2430623"/>
                </a:lnTo>
                <a:cubicBezTo>
                  <a:pt x="5659477" y="2430628"/>
                  <a:pt x="5659309" y="2430633"/>
                  <a:pt x="5659141" y="2430686"/>
                </a:cubicBezTo>
                <a:cubicBezTo>
                  <a:pt x="5608866" y="2783551"/>
                  <a:pt x="5327827" y="3064328"/>
                  <a:pt x="4968975" y="3123727"/>
                </a:cubicBezTo>
                <a:lnTo>
                  <a:pt x="4968859" y="3124875"/>
                </a:lnTo>
                <a:cubicBezTo>
                  <a:pt x="4963549" y="3125886"/>
                  <a:pt x="4958220" y="3126834"/>
                  <a:pt x="4952643" y="3126415"/>
                </a:cubicBezTo>
                <a:cubicBezTo>
                  <a:pt x="4921471" y="3131969"/>
                  <a:pt x="4889590" y="3134950"/>
                  <a:pt x="4857216" y="3135477"/>
                </a:cubicBezTo>
                <a:lnTo>
                  <a:pt x="4840098" y="3137103"/>
                </a:lnTo>
                <a:lnTo>
                  <a:pt x="4840072" y="3136608"/>
                </a:lnTo>
                <a:lnTo>
                  <a:pt x="4839573" y="3136641"/>
                </a:lnTo>
                <a:cubicBezTo>
                  <a:pt x="4839007" y="3132839"/>
                  <a:pt x="4838980" y="3129023"/>
                  <a:pt x="4838980" y="3125201"/>
                </a:cubicBezTo>
                <a:cubicBezTo>
                  <a:pt x="4838980" y="3119519"/>
                  <a:pt x="4839038" y="3113850"/>
                  <a:pt x="4840350" y="3108220"/>
                </a:cubicBezTo>
                <a:cubicBezTo>
                  <a:pt x="4840308" y="3076892"/>
                  <a:pt x="4842758" y="3046007"/>
                  <a:pt x="4847814" y="3015763"/>
                </a:cubicBezTo>
                <a:lnTo>
                  <a:pt x="4848355" y="3009073"/>
                </a:lnTo>
                <a:cubicBezTo>
                  <a:pt x="4848523" y="3009068"/>
                  <a:pt x="4848693" y="3009063"/>
                  <a:pt x="4848860" y="3009010"/>
                </a:cubicBezTo>
                <a:cubicBezTo>
                  <a:pt x="4899137" y="2656144"/>
                  <a:pt x="5180176" y="2375367"/>
                  <a:pt x="5539026" y="2315969"/>
                </a:cubicBezTo>
                <a:lnTo>
                  <a:pt x="5539143" y="2314821"/>
                </a:lnTo>
                <a:cubicBezTo>
                  <a:pt x="5544452" y="2313811"/>
                  <a:pt x="5549780" y="2312863"/>
                  <a:pt x="5555356" y="2313282"/>
                </a:cubicBezTo>
                <a:cubicBezTo>
                  <a:pt x="5586539" y="2307725"/>
                  <a:pt x="5618432" y="2304744"/>
                  <a:pt x="5650817" y="2304217"/>
                </a:cubicBezTo>
                <a:close/>
                <a:moveTo>
                  <a:pt x="3998505" y="2302594"/>
                </a:moveTo>
                <a:lnTo>
                  <a:pt x="4015592" y="2304217"/>
                </a:lnTo>
                <a:cubicBezTo>
                  <a:pt x="4047978" y="2304744"/>
                  <a:pt x="4079870" y="2307725"/>
                  <a:pt x="4111054" y="2313282"/>
                </a:cubicBezTo>
                <a:cubicBezTo>
                  <a:pt x="4116630" y="2312863"/>
                  <a:pt x="4121958" y="2313811"/>
                  <a:pt x="4127266" y="2314821"/>
                </a:cubicBezTo>
                <a:lnTo>
                  <a:pt x="4127384" y="2315969"/>
                </a:lnTo>
                <a:cubicBezTo>
                  <a:pt x="4486234" y="2375367"/>
                  <a:pt x="4767273" y="2656144"/>
                  <a:pt x="4817549" y="3009010"/>
                </a:cubicBezTo>
                <a:cubicBezTo>
                  <a:pt x="4817717" y="3009063"/>
                  <a:pt x="4817886" y="3009068"/>
                  <a:pt x="4818055" y="3009073"/>
                </a:cubicBezTo>
                <a:lnTo>
                  <a:pt x="4818595" y="3015763"/>
                </a:lnTo>
                <a:cubicBezTo>
                  <a:pt x="4823652" y="3046007"/>
                  <a:pt x="4826101" y="3076892"/>
                  <a:pt x="4826059" y="3108220"/>
                </a:cubicBezTo>
                <a:cubicBezTo>
                  <a:pt x="4827371" y="3113850"/>
                  <a:pt x="4827430" y="3119519"/>
                  <a:pt x="4827430" y="3125201"/>
                </a:cubicBezTo>
                <a:cubicBezTo>
                  <a:pt x="4827430" y="3129023"/>
                  <a:pt x="4827403" y="3132839"/>
                  <a:pt x="4826837" y="3136641"/>
                </a:cubicBezTo>
                <a:lnTo>
                  <a:pt x="4826338" y="3136608"/>
                </a:lnTo>
                <a:lnTo>
                  <a:pt x="4826312" y="3137103"/>
                </a:lnTo>
                <a:lnTo>
                  <a:pt x="4809193" y="3135477"/>
                </a:lnTo>
                <a:cubicBezTo>
                  <a:pt x="4776819" y="3134950"/>
                  <a:pt x="4744939" y="3131969"/>
                  <a:pt x="4713767" y="3126415"/>
                </a:cubicBezTo>
                <a:cubicBezTo>
                  <a:pt x="4708190" y="3126834"/>
                  <a:pt x="4702861" y="3125886"/>
                  <a:pt x="4697550" y="3124875"/>
                </a:cubicBezTo>
                <a:lnTo>
                  <a:pt x="4697434" y="3123727"/>
                </a:lnTo>
                <a:cubicBezTo>
                  <a:pt x="4338583" y="3064328"/>
                  <a:pt x="4057544" y="2783551"/>
                  <a:pt x="4007268" y="2430686"/>
                </a:cubicBezTo>
                <a:cubicBezTo>
                  <a:pt x="4007101" y="2430633"/>
                  <a:pt x="4006932" y="2430628"/>
                  <a:pt x="4006763" y="2430623"/>
                </a:cubicBezTo>
                <a:lnTo>
                  <a:pt x="4006225" y="2423947"/>
                </a:lnTo>
                <a:cubicBezTo>
                  <a:pt x="4001166" y="2393697"/>
                  <a:pt x="3998715" y="2362806"/>
                  <a:pt x="3998757" y="2331471"/>
                </a:cubicBezTo>
                <a:cubicBezTo>
                  <a:pt x="3997445" y="2325843"/>
                  <a:pt x="3997387" y="2320176"/>
                  <a:pt x="3997387" y="2314495"/>
                </a:cubicBezTo>
                <a:lnTo>
                  <a:pt x="3997981" y="2303055"/>
                </a:lnTo>
                <a:lnTo>
                  <a:pt x="3998479" y="2303088"/>
                </a:lnTo>
                <a:close/>
                <a:moveTo>
                  <a:pt x="3975754" y="2302594"/>
                </a:moveTo>
                <a:lnTo>
                  <a:pt x="3975780" y="2303088"/>
                </a:lnTo>
                <a:lnTo>
                  <a:pt x="3976278" y="2303055"/>
                </a:lnTo>
                <a:lnTo>
                  <a:pt x="3976872" y="2314495"/>
                </a:lnTo>
                <a:cubicBezTo>
                  <a:pt x="3976872" y="2320176"/>
                  <a:pt x="3976813" y="2325843"/>
                  <a:pt x="3975501" y="2331471"/>
                </a:cubicBezTo>
                <a:cubicBezTo>
                  <a:pt x="3975543" y="2362806"/>
                  <a:pt x="3973093" y="2393697"/>
                  <a:pt x="3968034" y="2423947"/>
                </a:cubicBezTo>
                <a:lnTo>
                  <a:pt x="3967496" y="2430623"/>
                </a:lnTo>
                <a:cubicBezTo>
                  <a:pt x="3967326" y="2430628"/>
                  <a:pt x="3967158" y="2430633"/>
                  <a:pt x="3966990" y="2430686"/>
                </a:cubicBezTo>
                <a:cubicBezTo>
                  <a:pt x="3916715" y="2783551"/>
                  <a:pt x="3635676" y="3064328"/>
                  <a:pt x="3276825" y="3123727"/>
                </a:cubicBezTo>
                <a:lnTo>
                  <a:pt x="3276708" y="3124875"/>
                </a:lnTo>
                <a:cubicBezTo>
                  <a:pt x="3271398" y="3125886"/>
                  <a:pt x="3266069" y="3126834"/>
                  <a:pt x="3260492" y="3126415"/>
                </a:cubicBezTo>
                <a:cubicBezTo>
                  <a:pt x="3229320" y="3131969"/>
                  <a:pt x="3197440" y="3134950"/>
                  <a:pt x="3165065" y="3135477"/>
                </a:cubicBezTo>
                <a:lnTo>
                  <a:pt x="3147947" y="3137103"/>
                </a:lnTo>
                <a:lnTo>
                  <a:pt x="3147921" y="3136608"/>
                </a:lnTo>
                <a:lnTo>
                  <a:pt x="3147422" y="3136641"/>
                </a:lnTo>
                <a:cubicBezTo>
                  <a:pt x="3146856" y="3132839"/>
                  <a:pt x="3146829" y="3129023"/>
                  <a:pt x="3146829" y="3125201"/>
                </a:cubicBezTo>
                <a:cubicBezTo>
                  <a:pt x="3146829" y="3119519"/>
                  <a:pt x="3146887" y="3113850"/>
                  <a:pt x="3148199" y="3108220"/>
                </a:cubicBezTo>
                <a:cubicBezTo>
                  <a:pt x="3148157" y="3076892"/>
                  <a:pt x="3150607" y="3046007"/>
                  <a:pt x="3155663" y="3015763"/>
                </a:cubicBezTo>
                <a:lnTo>
                  <a:pt x="3156204" y="3009073"/>
                </a:lnTo>
                <a:cubicBezTo>
                  <a:pt x="3156372" y="3009068"/>
                  <a:pt x="3156542" y="3009063"/>
                  <a:pt x="3156709" y="3009010"/>
                </a:cubicBezTo>
                <a:cubicBezTo>
                  <a:pt x="3206986" y="2656144"/>
                  <a:pt x="3488025" y="2375367"/>
                  <a:pt x="3846875" y="2315969"/>
                </a:cubicBezTo>
                <a:lnTo>
                  <a:pt x="3846992" y="2314821"/>
                </a:lnTo>
                <a:cubicBezTo>
                  <a:pt x="3852301" y="2313811"/>
                  <a:pt x="3857629" y="2312863"/>
                  <a:pt x="3863205" y="2313282"/>
                </a:cubicBezTo>
                <a:cubicBezTo>
                  <a:pt x="3894388" y="2307725"/>
                  <a:pt x="3926281" y="2304744"/>
                  <a:pt x="3958666" y="2304217"/>
                </a:cubicBezTo>
                <a:close/>
                <a:moveTo>
                  <a:pt x="2306354" y="2302594"/>
                </a:moveTo>
                <a:lnTo>
                  <a:pt x="2323441" y="2304217"/>
                </a:lnTo>
                <a:cubicBezTo>
                  <a:pt x="2355827" y="2304744"/>
                  <a:pt x="2387719" y="2307725"/>
                  <a:pt x="2418903" y="2313282"/>
                </a:cubicBezTo>
                <a:cubicBezTo>
                  <a:pt x="2424479" y="2312863"/>
                  <a:pt x="2429807" y="2313811"/>
                  <a:pt x="2435115" y="2314821"/>
                </a:cubicBezTo>
                <a:lnTo>
                  <a:pt x="2435233" y="2315969"/>
                </a:lnTo>
                <a:cubicBezTo>
                  <a:pt x="2794083" y="2375367"/>
                  <a:pt x="3075122" y="2656144"/>
                  <a:pt x="3125398" y="3009010"/>
                </a:cubicBezTo>
                <a:cubicBezTo>
                  <a:pt x="3125566" y="3009063"/>
                  <a:pt x="3125735" y="3009068"/>
                  <a:pt x="3125904" y="3009073"/>
                </a:cubicBezTo>
                <a:lnTo>
                  <a:pt x="3126444" y="3015763"/>
                </a:lnTo>
                <a:cubicBezTo>
                  <a:pt x="3131501" y="3046007"/>
                  <a:pt x="3133950" y="3076892"/>
                  <a:pt x="3133908" y="3108220"/>
                </a:cubicBezTo>
                <a:cubicBezTo>
                  <a:pt x="3135220" y="3113850"/>
                  <a:pt x="3135279" y="3119519"/>
                  <a:pt x="3135279" y="3125201"/>
                </a:cubicBezTo>
                <a:cubicBezTo>
                  <a:pt x="3135279" y="3129023"/>
                  <a:pt x="3135252" y="3132839"/>
                  <a:pt x="3134686" y="3136641"/>
                </a:cubicBezTo>
                <a:lnTo>
                  <a:pt x="3134187" y="3136608"/>
                </a:lnTo>
                <a:lnTo>
                  <a:pt x="3134161" y="3137103"/>
                </a:lnTo>
                <a:lnTo>
                  <a:pt x="3117042" y="3135477"/>
                </a:lnTo>
                <a:cubicBezTo>
                  <a:pt x="3084668" y="3134950"/>
                  <a:pt x="3052788" y="3131969"/>
                  <a:pt x="3021616" y="3126415"/>
                </a:cubicBezTo>
                <a:cubicBezTo>
                  <a:pt x="3016039" y="3126834"/>
                  <a:pt x="3010710" y="3125886"/>
                  <a:pt x="3005399" y="3124875"/>
                </a:cubicBezTo>
                <a:lnTo>
                  <a:pt x="3005283" y="3123727"/>
                </a:lnTo>
                <a:cubicBezTo>
                  <a:pt x="2646432" y="3064328"/>
                  <a:pt x="2365393" y="2783551"/>
                  <a:pt x="2315117" y="2430686"/>
                </a:cubicBezTo>
                <a:cubicBezTo>
                  <a:pt x="2314950" y="2430633"/>
                  <a:pt x="2314781" y="2430628"/>
                  <a:pt x="2314612" y="2430623"/>
                </a:cubicBezTo>
                <a:lnTo>
                  <a:pt x="2314074" y="2423947"/>
                </a:lnTo>
                <a:cubicBezTo>
                  <a:pt x="2309015" y="2393697"/>
                  <a:pt x="2306564" y="2362806"/>
                  <a:pt x="2306606" y="2331471"/>
                </a:cubicBezTo>
                <a:cubicBezTo>
                  <a:pt x="2305294" y="2325843"/>
                  <a:pt x="2305236" y="2320176"/>
                  <a:pt x="2305236" y="2314495"/>
                </a:cubicBezTo>
                <a:lnTo>
                  <a:pt x="2305830" y="2303055"/>
                </a:lnTo>
                <a:lnTo>
                  <a:pt x="2306328" y="2303088"/>
                </a:lnTo>
                <a:close/>
                <a:moveTo>
                  <a:pt x="2283603" y="2302594"/>
                </a:moveTo>
                <a:lnTo>
                  <a:pt x="2283629" y="2303088"/>
                </a:lnTo>
                <a:lnTo>
                  <a:pt x="2284127" y="2303055"/>
                </a:lnTo>
                <a:lnTo>
                  <a:pt x="2284721" y="2314495"/>
                </a:lnTo>
                <a:cubicBezTo>
                  <a:pt x="2284721" y="2320176"/>
                  <a:pt x="2284662" y="2325843"/>
                  <a:pt x="2283350" y="2331471"/>
                </a:cubicBezTo>
                <a:cubicBezTo>
                  <a:pt x="2283392" y="2362806"/>
                  <a:pt x="2280942" y="2393697"/>
                  <a:pt x="2275883" y="2423947"/>
                </a:cubicBezTo>
                <a:lnTo>
                  <a:pt x="2275345" y="2430623"/>
                </a:lnTo>
                <a:cubicBezTo>
                  <a:pt x="2275175" y="2430628"/>
                  <a:pt x="2275007" y="2430633"/>
                  <a:pt x="2274839" y="2430686"/>
                </a:cubicBezTo>
                <a:cubicBezTo>
                  <a:pt x="2224564" y="2783551"/>
                  <a:pt x="1943525" y="3064328"/>
                  <a:pt x="1584673" y="3123727"/>
                </a:cubicBezTo>
                <a:lnTo>
                  <a:pt x="1584557" y="3124875"/>
                </a:lnTo>
                <a:cubicBezTo>
                  <a:pt x="1579247" y="3125886"/>
                  <a:pt x="1573918" y="3126834"/>
                  <a:pt x="1568341" y="3126415"/>
                </a:cubicBezTo>
                <a:cubicBezTo>
                  <a:pt x="1537169" y="3131969"/>
                  <a:pt x="1505289" y="3134950"/>
                  <a:pt x="1472914" y="3135477"/>
                </a:cubicBezTo>
                <a:lnTo>
                  <a:pt x="1455796" y="3137103"/>
                </a:lnTo>
                <a:lnTo>
                  <a:pt x="1455770" y="3136608"/>
                </a:lnTo>
                <a:lnTo>
                  <a:pt x="1455271" y="3136641"/>
                </a:lnTo>
                <a:cubicBezTo>
                  <a:pt x="1454705" y="3132839"/>
                  <a:pt x="1454678" y="3129023"/>
                  <a:pt x="1454678" y="3125201"/>
                </a:cubicBezTo>
                <a:cubicBezTo>
                  <a:pt x="1454678" y="3119519"/>
                  <a:pt x="1454736" y="3113850"/>
                  <a:pt x="1456048" y="3108220"/>
                </a:cubicBezTo>
                <a:cubicBezTo>
                  <a:pt x="1456006" y="3076892"/>
                  <a:pt x="1458456" y="3046007"/>
                  <a:pt x="1463513" y="3015763"/>
                </a:cubicBezTo>
                <a:lnTo>
                  <a:pt x="1464053" y="3009073"/>
                </a:lnTo>
                <a:cubicBezTo>
                  <a:pt x="1464221" y="3009068"/>
                  <a:pt x="1464391" y="3009063"/>
                  <a:pt x="1464558" y="3009010"/>
                </a:cubicBezTo>
                <a:cubicBezTo>
                  <a:pt x="1514835" y="2656144"/>
                  <a:pt x="1795874" y="2375367"/>
                  <a:pt x="2154724" y="2315969"/>
                </a:cubicBezTo>
                <a:lnTo>
                  <a:pt x="2154841" y="2314821"/>
                </a:lnTo>
                <a:cubicBezTo>
                  <a:pt x="2160150" y="2313811"/>
                  <a:pt x="2165478" y="2312863"/>
                  <a:pt x="2171054" y="2313282"/>
                </a:cubicBezTo>
                <a:cubicBezTo>
                  <a:pt x="2202237" y="2307725"/>
                  <a:pt x="2234130" y="2304744"/>
                  <a:pt x="2266515" y="2304217"/>
                </a:cubicBezTo>
                <a:close/>
                <a:moveTo>
                  <a:pt x="614203" y="2302594"/>
                </a:moveTo>
                <a:lnTo>
                  <a:pt x="631290" y="2304217"/>
                </a:lnTo>
                <a:cubicBezTo>
                  <a:pt x="663676" y="2304744"/>
                  <a:pt x="695568" y="2307725"/>
                  <a:pt x="726752" y="2313282"/>
                </a:cubicBezTo>
                <a:cubicBezTo>
                  <a:pt x="732328" y="2312863"/>
                  <a:pt x="737656" y="2313811"/>
                  <a:pt x="742964" y="2314821"/>
                </a:cubicBezTo>
                <a:lnTo>
                  <a:pt x="743081" y="2315969"/>
                </a:lnTo>
                <a:cubicBezTo>
                  <a:pt x="1101932" y="2375367"/>
                  <a:pt x="1382971" y="2656144"/>
                  <a:pt x="1433247" y="3009010"/>
                </a:cubicBezTo>
                <a:cubicBezTo>
                  <a:pt x="1433415" y="3009063"/>
                  <a:pt x="1433584" y="3009068"/>
                  <a:pt x="1433753" y="3009073"/>
                </a:cubicBezTo>
                <a:lnTo>
                  <a:pt x="1434293" y="3015763"/>
                </a:lnTo>
                <a:cubicBezTo>
                  <a:pt x="1439350" y="3046007"/>
                  <a:pt x="1441799" y="3076892"/>
                  <a:pt x="1441757" y="3108220"/>
                </a:cubicBezTo>
                <a:cubicBezTo>
                  <a:pt x="1443069" y="3113850"/>
                  <a:pt x="1443128" y="3119519"/>
                  <a:pt x="1443128" y="3125201"/>
                </a:cubicBezTo>
                <a:cubicBezTo>
                  <a:pt x="1443128" y="3129023"/>
                  <a:pt x="1443101" y="3132839"/>
                  <a:pt x="1442535" y="3136641"/>
                </a:cubicBezTo>
                <a:lnTo>
                  <a:pt x="1442036" y="3136608"/>
                </a:lnTo>
                <a:lnTo>
                  <a:pt x="1442010" y="3137103"/>
                </a:lnTo>
                <a:lnTo>
                  <a:pt x="1424891" y="3135477"/>
                </a:lnTo>
                <a:cubicBezTo>
                  <a:pt x="1392517" y="3134950"/>
                  <a:pt x="1360637" y="3131969"/>
                  <a:pt x="1329465" y="3126415"/>
                </a:cubicBezTo>
                <a:cubicBezTo>
                  <a:pt x="1323888" y="3126834"/>
                  <a:pt x="1318559" y="3125886"/>
                  <a:pt x="1313248" y="3124875"/>
                </a:cubicBezTo>
                <a:lnTo>
                  <a:pt x="1313132" y="3123727"/>
                </a:lnTo>
                <a:cubicBezTo>
                  <a:pt x="954281" y="3064328"/>
                  <a:pt x="673242" y="2783551"/>
                  <a:pt x="622966" y="2430686"/>
                </a:cubicBezTo>
                <a:cubicBezTo>
                  <a:pt x="622799" y="2430633"/>
                  <a:pt x="622630" y="2430628"/>
                  <a:pt x="622461" y="2430623"/>
                </a:cubicBezTo>
                <a:lnTo>
                  <a:pt x="621923" y="2423947"/>
                </a:lnTo>
                <a:cubicBezTo>
                  <a:pt x="616864" y="2393697"/>
                  <a:pt x="614413" y="2362806"/>
                  <a:pt x="614455" y="2331471"/>
                </a:cubicBezTo>
                <a:cubicBezTo>
                  <a:pt x="613143" y="2325843"/>
                  <a:pt x="613085" y="2320176"/>
                  <a:pt x="613085" y="2314495"/>
                </a:cubicBezTo>
                <a:lnTo>
                  <a:pt x="613679" y="2303055"/>
                </a:lnTo>
                <a:lnTo>
                  <a:pt x="614177" y="2303088"/>
                </a:lnTo>
                <a:close/>
                <a:moveTo>
                  <a:pt x="591452" y="2302594"/>
                </a:moveTo>
                <a:lnTo>
                  <a:pt x="591478" y="2303088"/>
                </a:lnTo>
                <a:lnTo>
                  <a:pt x="591976" y="2303055"/>
                </a:lnTo>
                <a:lnTo>
                  <a:pt x="592570" y="2314495"/>
                </a:lnTo>
                <a:cubicBezTo>
                  <a:pt x="592570" y="2320176"/>
                  <a:pt x="592511" y="2325843"/>
                  <a:pt x="591199" y="2331471"/>
                </a:cubicBezTo>
                <a:cubicBezTo>
                  <a:pt x="591242" y="2362806"/>
                  <a:pt x="588791" y="2393697"/>
                  <a:pt x="583732" y="2423947"/>
                </a:cubicBezTo>
                <a:lnTo>
                  <a:pt x="583194" y="2430623"/>
                </a:lnTo>
                <a:cubicBezTo>
                  <a:pt x="583024" y="2430628"/>
                  <a:pt x="582856" y="2430633"/>
                  <a:pt x="582689" y="2430686"/>
                </a:cubicBezTo>
                <a:cubicBezTo>
                  <a:pt x="537576" y="2747315"/>
                  <a:pt x="306662" y="3005901"/>
                  <a:pt x="0" y="3097101"/>
                </a:cubicBezTo>
                <a:lnTo>
                  <a:pt x="0" y="2964763"/>
                </a:lnTo>
                <a:cubicBezTo>
                  <a:pt x="229298" y="2881926"/>
                  <a:pt x="402181" y="2686530"/>
                  <a:pt x="449203" y="2447425"/>
                </a:cubicBezTo>
                <a:cubicBezTo>
                  <a:pt x="258971" y="2488309"/>
                  <a:pt x="97576" y="2603574"/>
                  <a:pt x="0" y="2761314"/>
                </a:cubicBezTo>
                <a:lnTo>
                  <a:pt x="0" y="2554520"/>
                </a:lnTo>
                <a:cubicBezTo>
                  <a:pt x="121484" y="2431613"/>
                  <a:pt x="282199" y="2345825"/>
                  <a:pt x="462573" y="2315969"/>
                </a:cubicBezTo>
                <a:lnTo>
                  <a:pt x="462690" y="2314821"/>
                </a:lnTo>
                <a:cubicBezTo>
                  <a:pt x="467999" y="2313811"/>
                  <a:pt x="473327" y="2312863"/>
                  <a:pt x="478903" y="2313282"/>
                </a:cubicBezTo>
                <a:cubicBezTo>
                  <a:pt x="510086" y="2307725"/>
                  <a:pt x="541979" y="2304744"/>
                  <a:pt x="574365" y="2304217"/>
                </a:cubicBezTo>
                <a:close/>
                <a:moveTo>
                  <a:pt x="11452667" y="1608087"/>
                </a:moveTo>
                <a:cubicBezTo>
                  <a:pt x="11177477" y="1666766"/>
                  <a:pt x="10962633" y="1879876"/>
                  <a:pt x="10909358" y="2148655"/>
                </a:cubicBezTo>
                <a:cubicBezTo>
                  <a:pt x="11184548" y="2089976"/>
                  <a:pt x="11399391" y="1876866"/>
                  <a:pt x="11452667" y="1608087"/>
                </a:cubicBezTo>
                <a:close/>
                <a:moveTo>
                  <a:pt x="10058800" y="1608087"/>
                </a:moveTo>
                <a:cubicBezTo>
                  <a:pt x="10112076" y="1876866"/>
                  <a:pt x="10326919" y="2089976"/>
                  <a:pt x="10602109" y="2148655"/>
                </a:cubicBezTo>
                <a:cubicBezTo>
                  <a:pt x="10548834" y="1879876"/>
                  <a:pt x="10333990" y="1666766"/>
                  <a:pt x="10058800" y="1608087"/>
                </a:cubicBezTo>
                <a:close/>
                <a:moveTo>
                  <a:pt x="9760514" y="1608087"/>
                </a:moveTo>
                <a:cubicBezTo>
                  <a:pt x="9485324" y="1666766"/>
                  <a:pt x="9270480" y="1879876"/>
                  <a:pt x="9217205" y="2148655"/>
                </a:cubicBezTo>
                <a:cubicBezTo>
                  <a:pt x="9492395" y="2089976"/>
                  <a:pt x="9707238" y="1876866"/>
                  <a:pt x="9760514" y="1608087"/>
                </a:cubicBezTo>
                <a:close/>
                <a:moveTo>
                  <a:pt x="8366649" y="1608087"/>
                </a:moveTo>
                <a:cubicBezTo>
                  <a:pt x="8419925" y="1876866"/>
                  <a:pt x="8634768" y="2089976"/>
                  <a:pt x="8909958" y="2148655"/>
                </a:cubicBezTo>
                <a:cubicBezTo>
                  <a:pt x="8856683" y="1879876"/>
                  <a:pt x="8641839" y="1666766"/>
                  <a:pt x="8366649" y="1608087"/>
                </a:cubicBezTo>
                <a:close/>
                <a:moveTo>
                  <a:pt x="8068363" y="1608087"/>
                </a:moveTo>
                <a:cubicBezTo>
                  <a:pt x="7793173" y="1666766"/>
                  <a:pt x="7578329" y="1879876"/>
                  <a:pt x="7525054" y="2148655"/>
                </a:cubicBezTo>
                <a:cubicBezTo>
                  <a:pt x="7800244" y="2089976"/>
                  <a:pt x="8015087" y="1876866"/>
                  <a:pt x="8068363" y="1608087"/>
                </a:cubicBezTo>
                <a:close/>
                <a:moveTo>
                  <a:pt x="6674498" y="1608087"/>
                </a:moveTo>
                <a:cubicBezTo>
                  <a:pt x="6727774" y="1876866"/>
                  <a:pt x="6942617" y="2089976"/>
                  <a:pt x="7217807" y="2148655"/>
                </a:cubicBezTo>
                <a:cubicBezTo>
                  <a:pt x="7164532" y="1879876"/>
                  <a:pt x="6949688" y="1666766"/>
                  <a:pt x="6674498" y="1608087"/>
                </a:cubicBezTo>
                <a:close/>
                <a:moveTo>
                  <a:pt x="6376212" y="1608087"/>
                </a:moveTo>
                <a:cubicBezTo>
                  <a:pt x="6101022" y="1666766"/>
                  <a:pt x="5886178" y="1879876"/>
                  <a:pt x="5832903" y="2148655"/>
                </a:cubicBezTo>
                <a:cubicBezTo>
                  <a:pt x="6108093" y="2089976"/>
                  <a:pt x="6322936" y="1876866"/>
                  <a:pt x="6376212" y="1608087"/>
                </a:cubicBezTo>
                <a:close/>
                <a:moveTo>
                  <a:pt x="4982347" y="1608087"/>
                </a:moveTo>
                <a:cubicBezTo>
                  <a:pt x="5035623" y="1876866"/>
                  <a:pt x="5250466" y="2089976"/>
                  <a:pt x="5525656" y="2148655"/>
                </a:cubicBezTo>
                <a:cubicBezTo>
                  <a:pt x="5472381" y="1879876"/>
                  <a:pt x="5257537" y="1666766"/>
                  <a:pt x="4982347" y="1608087"/>
                </a:cubicBezTo>
                <a:close/>
                <a:moveTo>
                  <a:pt x="4684061" y="1608087"/>
                </a:moveTo>
                <a:cubicBezTo>
                  <a:pt x="4408871" y="1666766"/>
                  <a:pt x="4194027" y="1879876"/>
                  <a:pt x="4140752" y="2148655"/>
                </a:cubicBezTo>
                <a:cubicBezTo>
                  <a:pt x="4415942" y="2089976"/>
                  <a:pt x="4630785" y="1876866"/>
                  <a:pt x="4684061" y="1608087"/>
                </a:cubicBezTo>
                <a:close/>
                <a:moveTo>
                  <a:pt x="3290196" y="1608087"/>
                </a:moveTo>
                <a:cubicBezTo>
                  <a:pt x="3343472" y="1876866"/>
                  <a:pt x="3558315" y="2089976"/>
                  <a:pt x="3833505" y="2148655"/>
                </a:cubicBezTo>
                <a:cubicBezTo>
                  <a:pt x="3780230" y="1879876"/>
                  <a:pt x="3565386" y="1666766"/>
                  <a:pt x="3290196" y="1608087"/>
                </a:cubicBezTo>
                <a:close/>
                <a:moveTo>
                  <a:pt x="2991910" y="1608087"/>
                </a:moveTo>
                <a:cubicBezTo>
                  <a:pt x="2716720" y="1666766"/>
                  <a:pt x="2501876" y="1879876"/>
                  <a:pt x="2448601" y="2148655"/>
                </a:cubicBezTo>
                <a:cubicBezTo>
                  <a:pt x="2723791" y="2089976"/>
                  <a:pt x="2938634" y="1876866"/>
                  <a:pt x="2991910" y="1608087"/>
                </a:cubicBezTo>
                <a:close/>
                <a:moveTo>
                  <a:pt x="1598045" y="1608087"/>
                </a:moveTo>
                <a:cubicBezTo>
                  <a:pt x="1651321" y="1876866"/>
                  <a:pt x="1866164" y="2089976"/>
                  <a:pt x="2141354" y="2148655"/>
                </a:cubicBezTo>
                <a:cubicBezTo>
                  <a:pt x="2088079" y="1879876"/>
                  <a:pt x="1873235" y="1666766"/>
                  <a:pt x="1598045" y="1608087"/>
                </a:cubicBezTo>
                <a:close/>
                <a:moveTo>
                  <a:pt x="1299759" y="1608087"/>
                </a:moveTo>
                <a:cubicBezTo>
                  <a:pt x="1024569" y="1666766"/>
                  <a:pt x="809725" y="1879876"/>
                  <a:pt x="756450" y="2148655"/>
                </a:cubicBezTo>
                <a:cubicBezTo>
                  <a:pt x="1031640" y="2089976"/>
                  <a:pt x="1246483" y="1876866"/>
                  <a:pt x="1299759" y="1608087"/>
                </a:cubicBezTo>
                <a:close/>
                <a:moveTo>
                  <a:pt x="0" y="1504081"/>
                </a:moveTo>
                <a:cubicBezTo>
                  <a:pt x="306658" y="1594561"/>
                  <a:pt x="537576" y="1851117"/>
                  <a:pt x="582690" y="2165262"/>
                </a:cubicBezTo>
                <a:cubicBezTo>
                  <a:pt x="582857" y="2165315"/>
                  <a:pt x="583026" y="2165320"/>
                  <a:pt x="583195" y="2165325"/>
                </a:cubicBezTo>
                <a:lnTo>
                  <a:pt x="583735" y="2171962"/>
                </a:lnTo>
                <a:cubicBezTo>
                  <a:pt x="588792" y="2201969"/>
                  <a:pt x="591242" y="2232611"/>
                  <a:pt x="591199" y="2263693"/>
                </a:cubicBezTo>
                <a:cubicBezTo>
                  <a:pt x="592511" y="2269279"/>
                  <a:pt x="592570" y="2274903"/>
                  <a:pt x="592570" y="2280541"/>
                </a:cubicBezTo>
                <a:cubicBezTo>
                  <a:pt x="592570" y="2284333"/>
                  <a:pt x="592543" y="2288119"/>
                  <a:pt x="591977" y="2291891"/>
                </a:cubicBezTo>
                <a:lnTo>
                  <a:pt x="591478" y="2291858"/>
                </a:lnTo>
                <a:lnTo>
                  <a:pt x="591452" y="2292349"/>
                </a:lnTo>
                <a:lnTo>
                  <a:pt x="574334" y="2290736"/>
                </a:lnTo>
                <a:cubicBezTo>
                  <a:pt x="541959" y="2290213"/>
                  <a:pt x="510079" y="2287255"/>
                  <a:pt x="478907" y="2281745"/>
                </a:cubicBezTo>
                <a:cubicBezTo>
                  <a:pt x="473330" y="2282161"/>
                  <a:pt x="468001" y="2281220"/>
                  <a:pt x="462690" y="2280217"/>
                </a:cubicBezTo>
                <a:lnTo>
                  <a:pt x="462574" y="2279078"/>
                </a:lnTo>
                <a:cubicBezTo>
                  <a:pt x="282200" y="2249456"/>
                  <a:pt x="121485" y="2164343"/>
                  <a:pt x="0" y="2042401"/>
                </a:cubicBezTo>
                <a:lnTo>
                  <a:pt x="0" y="1837231"/>
                </a:lnTo>
                <a:cubicBezTo>
                  <a:pt x="97584" y="1993737"/>
                  <a:pt x="258975" y="2108093"/>
                  <a:pt x="449203" y="2148655"/>
                </a:cubicBezTo>
                <a:cubicBezTo>
                  <a:pt x="402182" y="1911427"/>
                  <a:pt x="229297" y="1717565"/>
                  <a:pt x="0" y="1635380"/>
                </a:cubicBezTo>
                <a:close/>
                <a:moveTo>
                  <a:pt x="11608704" y="1464394"/>
                </a:moveTo>
                <a:lnTo>
                  <a:pt x="11625791" y="1466004"/>
                </a:lnTo>
                <a:cubicBezTo>
                  <a:pt x="11658177" y="1466527"/>
                  <a:pt x="11690070" y="1469485"/>
                  <a:pt x="11721253" y="1474998"/>
                </a:cubicBezTo>
                <a:cubicBezTo>
                  <a:pt x="11726829" y="1474582"/>
                  <a:pt x="11732157" y="1475523"/>
                  <a:pt x="11737466" y="1476525"/>
                </a:cubicBezTo>
                <a:lnTo>
                  <a:pt x="11737583" y="1477664"/>
                </a:lnTo>
                <a:cubicBezTo>
                  <a:pt x="11914088" y="1506650"/>
                  <a:pt x="12071767" y="1588774"/>
                  <a:pt x="12192000" y="1706842"/>
                </a:cubicBezTo>
                <a:lnTo>
                  <a:pt x="12192000" y="1906833"/>
                </a:lnTo>
                <a:cubicBezTo>
                  <a:pt x="12093732" y="1756811"/>
                  <a:pt x="11935983" y="1647542"/>
                  <a:pt x="11750953" y="1608088"/>
                </a:cubicBezTo>
                <a:cubicBezTo>
                  <a:pt x="11797422" y="1842524"/>
                  <a:pt x="11966808" y="2034608"/>
                  <a:pt x="12192000" y="2118654"/>
                </a:cubicBezTo>
                <a:lnTo>
                  <a:pt x="12192000" y="2250657"/>
                </a:lnTo>
                <a:cubicBezTo>
                  <a:pt x="11889465" y="2157681"/>
                  <a:pt x="11662185" y="1902872"/>
                  <a:pt x="11617468" y="1591480"/>
                </a:cubicBezTo>
                <a:cubicBezTo>
                  <a:pt x="11617300" y="1591427"/>
                  <a:pt x="11617132" y="1591423"/>
                  <a:pt x="11616962" y="1591418"/>
                </a:cubicBezTo>
                <a:lnTo>
                  <a:pt x="11616424" y="1584794"/>
                </a:lnTo>
                <a:cubicBezTo>
                  <a:pt x="11611365" y="1554782"/>
                  <a:pt x="11608914" y="1524133"/>
                  <a:pt x="11608957" y="1493044"/>
                </a:cubicBezTo>
                <a:cubicBezTo>
                  <a:pt x="11607645" y="1487460"/>
                  <a:pt x="11607586" y="1481838"/>
                  <a:pt x="11607586" y="1476202"/>
                </a:cubicBezTo>
                <a:lnTo>
                  <a:pt x="11608180" y="1464851"/>
                </a:lnTo>
                <a:lnTo>
                  <a:pt x="11608678" y="1464884"/>
                </a:lnTo>
                <a:close/>
                <a:moveTo>
                  <a:pt x="11594916" y="1464394"/>
                </a:moveTo>
                <a:lnTo>
                  <a:pt x="11594942" y="1464884"/>
                </a:lnTo>
                <a:lnTo>
                  <a:pt x="11595440" y="1464852"/>
                </a:lnTo>
                <a:lnTo>
                  <a:pt x="11596034" y="1476202"/>
                </a:lnTo>
                <a:cubicBezTo>
                  <a:pt x="11596034" y="1481838"/>
                  <a:pt x="11595975" y="1487460"/>
                  <a:pt x="11594663" y="1493044"/>
                </a:cubicBezTo>
                <a:cubicBezTo>
                  <a:pt x="11594706" y="1524133"/>
                  <a:pt x="11592255" y="1554782"/>
                  <a:pt x="11587196" y="1584794"/>
                </a:cubicBezTo>
                <a:lnTo>
                  <a:pt x="11586658" y="1591418"/>
                </a:lnTo>
                <a:cubicBezTo>
                  <a:pt x="11586488" y="1591423"/>
                  <a:pt x="11586320" y="1591427"/>
                  <a:pt x="11586152" y="1591480"/>
                </a:cubicBezTo>
                <a:cubicBezTo>
                  <a:pt x="11535877" y="1941574"/>
                  <a:pt x="11254838" y="2220146"/>
                  <a:pt x="10895987" y="2279078"/>
                </a:cubicBezTo>
                <a:lnTo>
                  <a:pt x="10895871" y="2280217"/>
                </a:lnTo>
                <a:cubicBezTo>
                  <a:pt x="10890560" y="2281220"/>
                  <a:pt x="10885231" y="2282161"/>
                  <a:pt x="10879654" y="2281745"/>
                </a:cubicBezTo>
                <a:cubicBezTo>
                  <a:pt x="10848482" y="2287255"/>
                  <a:pt x="10816602" y="2290213"/>
                  <a:pt x="10784227" y="2290736"/>
                </a:cubicBezTo>
                <a:lnTo>
                  <a:pt x="10767109" y="2292349"/>
                </a:lnTo>
                <a:lnTo>
                  <a:pt x="10767083" y="2291858"/>
                </a:lnTo>
                <a:lnTo>
                  <a:pt x="10766584" y="2291891"/>
                </a:lnTo>
                <a:cubicBezTo>
                  <a:pt x="10766018" y="2288119"/>
                  <a:pt x="10765991" y="2284333"/>
                  <a:pt x="10765991" y="2280541"/>
                </a:cubicBezTo>
                <a:cubicBezTo>
                  <a:pt x="10765991" y="2274903"/>
                  <a:pt x="10766050" y="2269279"/>
                  <a:pt x="10767362" y="2263693"/>
                </a:cubicBezTo>
                <a:cubicBezTo>
                  <a:pt x="10767319" y="2232611"/>
                  <a:pt x="10769769" y="2201969"/>
                  <a:pt x="10774826" y="2171962"/>
                </a:cubicBezTo>
                <a:lnTo>
                  <a:pt x="10775366" y="2165325"/>
                </a:lnTo>
                <a:cubicBezTo>
                  <a:pt x="10775535" y="2165320"/>
                  <a:pt x="10775704" y="2165315"/>
                  <a:pt x="10775872" y="2165262"/>
                </a:cubicBezTo>
                <a:cubicBezTo>
                  <a:pt x="10826148" y="1815167"/>
                  <a:pt x="11107187" y="1536596"/>
                  <a:pt x="11466037" y="1477664"/>
                </a:cubicBezTo>
                <a:lnTo>
                  <a:pt x="11466154" y="1476525"/>
                </a:lnTo>
                <a:cubicBezTo>
                  <a:pt x="11471463" y="1475523"/>
                  <a:pt x="11476791" y="1474582"/>
                  <a:pt x="11482367" y="1474998"/>
                </a:cubicBezTo>
                <a:cubicBezTo>
                  <a:pt x="11513550" y="1469485"/>
                  <a:pt x="11545443" y="1466527"/>
                  <a:pt x="11577829" y="1466004"/>
                </a:cubicBezTo>
                <a:close/>
                <a:moveTo>
                  <a:pt x="9916551" y="1464394"/>
                </a:moveTo>
                <a:lnTo>
                  <a:pt x="9933638" y="1466004"/>
                </a:lnTo>
                <a:cubicBezTo>
                  <a:pt x="9966024" y="1466527"/>
                  <a:pt x="9997917" y="1469485"/>
                  <a:pt x="10029100" y="1474998"/>
                </a:cubicBezTo>
                <a:cubicBezTo>
                  <a:pt x="10034676" y="1474582"/>
                  <a:pt x="10040004" y="1475523"/>
                  <a:pt x="10045313" y="1476525"/>
                </a:cubicBezTo>
                <a:lnTo>
                  <a:pt x="10045430" y="1477664"/>
                </a:lnTo>
                <a:cubicBezTo>
                  <a:pt x="10404280" y="1536596"/>
                  <a:pt x="10685319" y="1815167"/>
                  <a:pt x="10735596" y="2165262"/>
                </a:cubicBezTo>
                <a:cubicBezTo>
                  <a:pt x="10735763" y="2165315"/>
                  <a:pt x="10735932" y="2165320"/>
                  <a:pt x="10736101" y="2165325"/>
                </a:cubicBezTo>
                <a:lnTo>
                  <a:pt x="10736641" y="2171962"/>
                </a:lnTo>
                <a:cubicBezTo>
                  <a:pt x="10741698" y="2201969"/>
                  <a:pt x="10744148" y="2232611"/>
                  <a:pt x="10744105" y="2263693"/>
                </a:cubicBezTo>
                <a:cubicBezTo>
                  <a:pt x="10745417" y="2269279"/>
                  <a:pt x="10745476" y="2274903"/>
                  <a:pt x="10745476" y="2280541"/>
                </a:cubicBezTo>
                <a:cubicBezTo>
                  <a:pt x="10745476" y="2284333"/>
                  <a:pt x="10745449" y="2288119"/>
                  <a:pt x="10744883" y="2291891"/>
                </a:cubicBezTo>
                <a:lnTo>
                  <a:pt x="10744384" y="2291858"/>
                </a:lnTo>
                <a:lnTo>
                  <a:pt x="10744358" y="2292349"/>
                </a:lnTo>
                <a:lnTo>
                  <a:pt x="10727240" y="2290736"/>
                </a:lnTo>
                <a:cubicBezTo>
                  <a:pt x="10694865" y="2290213"/>
                  <a:pt x="10662985" y="2287255"/>
                  <a:pt x="10631813" y="2281745"/>
                </a:cubicBezTo>
                <a:cubicBezTo>
                  <a:pt x="10626236" y="2282161"/>
                  <a:pt x="10620907" y="2281220"/>
                  <a:pt x="10615596" y="2280217"/>
                </a:cubicBezTo>
                <a:lnTo>
                  <a:pt x="10615480" y="2279078"/>
                </a:lnTo>
                <a:cubicBezTo>
                  <a:pt x="10256629" y="2220146"/>
                  <a:pt x="9975590" y="1941574"/>
                  <a:pt x="9925315" y="1591480"/>
                </a:cubicBezTo>
                <a:cubicBezTo>
                  <a:pt x="9925147" y="1591427"/>
                  <a:pt x="9924979" y="1591423"/>
                  <a:pt x="9924809" y="1591418"/>
                </a:cubicBezTo>
                <a:lnTo>
                  <a:pt x="9924271" y="1584794"/>
                </a:lnTo>
                <a:cubicBezTo>
                  <a:pt x="9919212" y="1554782"/>
                  <a:pt x="9916761" y="1524133"/>
                  <a:pt x="9916804" y="1493044"/>
                </a:cubicBezTo>
                <a:cubicBezTo>
                  <a:pt x="9915492" y="1487460"/>
                  <a:pt x="9915433" y="1481838"/>
                  <a:pt x="9915433" y="1476202"/>
                </a:cubicBezTo>
                <a:lnTo>
                  <a:pt x="9916027" y="1464852"/>
                </a:lnTo>
                <a:lnTo>
                  <a:pt x="9916525" y="1464884"/>
                </a:lnTo>
                <a:close/>
                <a:moveTo>
                  <a:pt x="9902763" y="1464394"/>
                </a:moveTo>
                <a:lnTo>
                  <a:pt x="9902789" y="1464884"/>
                </a:lnTo>
                <a:lnTo>
                  <a:pt x="9903287" y="1464852"/>
                </a:lnTo>
                <a:lnTo>
                  <a:pt x="9903881" y="1476202"/>
                </a:lnTo>
                <a:cubicBezTo>
                  <a:pt x="9903881" y="1481838"/>
                  <a:pt x="9903822" y="1487460"/>
                  <a:pt x="9902510" y="1493044"/>
                </a:cubicBezTo>
                <a:cubicBezTo>
                  <a:pt x="9902553" y="1524133"/>
                  <a:pt x="9900102" y="1554782"/>
                  <a:pt x="9895043" y="1584794"/>
                </a:cubicBezTo>
                <a:lnTo>
                  <a:pt x="9894505" y="1591418"/>
                </a:lnTo>
                <a:cubicBezTo>
                  <a:pt x="9894335" y="1591423"/>
                  <a:pt x="9894167" y="1591427"/>
                  <a:pt x="9893999" y="1591480"/>
                </a:cubicBezTo>
                <a:cubicBezTo>
                  <a:pt x="9843724" y="1941574"/>
                  <a:pt x="9562685" y="2220146"/>
                  <a:pt x="9203834" y="2279078"/>
                </a:cubicBezTo>
                <a:lnTo>
                  <a:pt x="9203718" y="2280217"/>
                </a:lnTo>
                <a:cubicBezTo>
                  <a:pt x="9198407" y="2281220"/>
                  <a:pt x="9193078" y="2282161"/>
                  <a:pt x="9187501" y="2281745"/>
                </a:cubicBezTo>
                <a:cubicBezTo>
                  <a:pt x="9156329" y="2287255"/>
                  <a:pt x="9124449" y="2290213"/>
                  <a:pt x="9092074" y="2290736"/>
                </a:cubicBezTo>
                <a:lnTo>
                  <a:pt x="9074956" y="2292349"/>
                </a:lnTo>
                <a:lnTo>
                  <a:pt x="9074930" y="2291858"/>
                </a:lnTo>
                <a:lnTo>
                  <a:pt x="9074431" y="2291891"/>
                </a:lnTo>
                <a:cubicBezTo>
                  <a:pt x="9073865" y="2288119"/>
                  <a:pt x="9073838" y="2284333"/>
                  <a:pt x="9073838" y="2280541"/>
                </a:cubicBezTo>
                <a:cubicBezTo>
                  <a:pt x="9073838" y="2274903"/>
                  <a:pt x="9073897" y="2269279"/>
                  <a:pt x="9075209" y="2263693"/>
                </a:cubicBezTo>
                <a:cubicBezTo>
                  <a:pt x="9075166" y="2232611"/>
                  <a:pt x="9077616" y="2201969"/>
                  <a:pt x="9082673" y="2171962"/>
                </a:cubicBezTo>
                <a:lnTo>
                  <a:pt x="9083213" y="2165325"/>
                </a:lnTo>
                <a:cubicBezTo>
                  <a:pt x="9083382" y="2165320"/>
                  <a:pt x="9083551" y="2165315"/>
                  <a:pt x="9083718" y="2165262"/>
                </a:cubicBezTo>
                <a:cubicBezTo>
                  <a:pt x="9133995" y="1815167"/>
                  <a:pt x="9415034" y="1536596"/>
                  <a:pt x="9773884" y="1477664"/>
                </a:cubicBezTo>
                <a:lnTo>
                  <a:pt x="9774001" y="1476525"/>
                </a:lnTo>
                <a:cubicBezTo>
                  <a:pt x="9779310" y="1475523"/>
                  <a:pt x="9784638" y="1474582"/>
                  <a:pt x="9790214" y="1474998"/>
                </a:cubicBezTo>
                <a:cubicBezTo>
                  <a:pt x="9821397" y="1469485"/>
                  <a:pt x="9853290" y="1466527"/>
                  <a:pt x="9885676" y="1466004"/>
                </a:cubicBezTo>
                <a:close/>
                <a:moveTo>
                  <a:pt x="8224400" y="1464394"/>
                </a:moveTo>
                <a:lnTo>
                  <a:pt x="8241488" y="1466004"/>
                </a:lnTo>
                <a:cubicBezTo>
                  <a:pt x="8273873" y="1466527"/>
                  <a:pt x="8305766" y="1469485"/>
                  <a:pt x="8336949" y="1474998"/>
                </a:cubicBezTo>
                <a:cubicBezTo>
                  <a:pt x="8342525" y="1474582"/>
                  <a:pt x="8347853" y="1475523"/>
                  <a:pt x="8353162" y="1476525"/>
                </a:cubicBezTo>
                <a:lnTo>
                  <a:pt x="8353279" y="1477664"/>
                </a:lnTo>
                <a:cubicBezTo>
                  <a:pt x="8712129" y="1536596"/>
                  <a:pt x="8993168" y="1815167"/>
                  <a:pt x="9043444" y="2165262"/>
                </a:cubicBezTo>
                <a:cubicBezTo>
                  <a:pt x="9043612" y="2165315"/>
                  <a:pt x="9043781" y="2165320"/>
                  <a:pt x="9043950" y="2165325"/>
                </a:cubicBezTo>
                <a:lnTo>
                  <a:pt x="9044490" y="2171962"/>
                </a:lnTo>
                <a:cubicBezTo>
                  <a:pt x="9049547" y="2201969"/>
                  <a:pt x="9051997" y="2232611"/>
                  <a:pt x="9051954" y="2263693"/>
                </a:cubicBezTo>
                <a:cubicBezTo>
                  <a:pt x="9053266" y="2269279"/>
                  <a:pt x="9053325" y="2274903"/>
                  <a:pt x="9053325" y="2280541"/>
                </a:cubicBezTo>
                <a:cubicBezTo>
                  <a:pt x="9053325" y="2284333"/>
                  <a:pt x="9053298" y="2288119"/>
                  <a:pt x="9052732" y="2291891"/>
                </a:cubicBezTo>
                <a:lnTo>
                  <a:pt x="9052233" y="2291858"/>
                </a:lnTo>
                <a:lnTo>
                  <a:pt x="9052207" y="2292349"/>
                </a:lnTo>
                <a:lnTo>
                  <a:pt x="9035089" y="2290736"/>
                </a:lnTo>
                <a:cubicBezTo>
                  <a:pt x="9002714" y="2290213"/>
                  <a:pt x="8970834" y="2287255"/>
                  <a:pt x="8939662" y="2281745"/>
                </a:cubicBezTo>
                <a:cubicBezTo>
                  <a:pt x="8934085" y="2282161"/>
                  <a:pt x="8928756" y="2281220"/>
                  <a:pt x="8923445" y="2280217"/>
                </a:cubicBezTo>
                <a:lnTo>
                  <a:pt x="8923329" y="2279078"/>
                </a:lnTo>
                <a:cubicBezTo>
                  <a:pt x="8564478" y="2220146"/>
                  <a:pt x="8283439" y="1941574"/>
                  <a:pt x="8233164" y="1591480"/>
                </a:cubicBezTo>
                <a:cubicBezTo>
                  <a:pt x="8232996" y="1591427"/>
                  <a:pt x="8232828" y="1591423"/>
                  <a:pt x="8232658" y="1591418"/>
                </a:cubicBezTo>
                <a:lnTo>
                  <a:pt x="8232120" y="1584794"/>
                </a:lnTo>
                <a:cubicBezTo>
                  <a:pt x="8227061" y="1554782"/>
                  <a:pt x="8224611" y="1524133"/>
                  <a:pt x="8224653" y="1493044"/>
                </a:cubicBezTo>
                <a:cubicBezTo>
                  <a:pt x="8223341" y="1487460"/>
                  <a:pt x="8223282" y="1481838"/>
                  <a:pt x="8223282" y="1476202"/>
                </a:cubicBezTo>
                <a:lnTo>
                  <a:pt x="8223876" y="1464852"/>
                </a:lnTo>
                <a:lnTo>
                  <a:pt x="8224374" y="1464884"/>
                </a:lnTo>
                <a:close/>
                <a:moveTo>
                  <a:pt x="8210612" y="1464394"/>
                </a:moveTo>
                <a:lnTo>
                  <a:pt x="8210638" y="1464884"/>
                </a:lnTo>
                <a:lnTo>
                  <a:pt x="8211136" y="1464852"/>
                </a:lnTo>
                <a:lnTo>
                  <a:pt x="8211730" y="1476202"/>
                </a:lnTo>
                <a:cubicBezTo>
                  <a:pt x="8211730" y="1481838"/>
                  <a:pt x="8211672" y="1487460"/>
                  <a:pt x="8210360" y="1493044"/>
                </a:cubicBezTo>
                <a:cubicBezTo>
                  <a:pt x="8210402" y="1524133"/>
                  <a:pt x="8207951" y="1554782"/>
                  <a:pt x="8202893" y="1584794"/>
                </a:cubicBezTo>
                <a:lnTo>
                  <a:pt x="8202354" y="1591418"/>
                </a:lnTo>
                <a:cubicBezTo>
                  <a:pt x="8202185" y="1591423"/>
                  <a:pt x="8202016" y="1591427"/>
                  <a:pt x="8201849" y="1591480"/>
                </a:cubicBezTo>
                <a:cubicBezTo>
                  <a:pt x="8151573" y="1941574"/>
                  <a:pt x="7870534" y="2220146"/>
                  <a:pt x="7511683" y="2279078"/>
                </a:cubicBezTo>
                <a:lnTo>
                  <a:pt x="7511567" y="2280217"/>
                </a:lnTo>
                <a:cubicBezTo>
                  <a:pt x="7506256" y="2281220"/>
                  <a:pt x="7500927" y="2282161"/>
                  <a:pt x="7495350" y="2281745"/>
                </a:cubicBezTo>
                <a:cubicBezTo>
                  <a:pt x="7464178" y="2287255"/>
                  <a:pt x="7432298" y="2290213"/>
                  <a:pt x="7399924" y="2290736"/>
                </a:cubicBezTo>
                <a:lnTo>
                  <a:pt x="7382805" y="2292349"/>
                </a:lnTo>
                <a:lnTo>
                  <a:pt x="7382779" y="2291858"/>
                </a:lnTo>
                <a:lnTo>
                  <a:pt x="7382280" y="2291891"/>
                </a:lnTo>
                <a:cubicBezTo>
                  <a:pt x="7381714" y="2288119"/>
                  <a:pt x="7381687" y="2284333"/>
                  <a:pt x="7381687" y="2280541"/>
                </a:cubicBezTo>
                <a:cubicBezTo>
                  <a:pt x="7381687" y="2274903"/>
                  <a:pt x="7381746" y="2269279"/>
                  <a:pt x="7383058" y="2263693"/>
                </a:cubicBezTo>
                <a:cubicBezTo>
                  <a:pt x="7383016" y="2232611"/>
                  <a:pt x="7385465" y="2201969"/>
                  <a:pt x="7390522" y="2171962"/>
                </a:cubicBezTo>
                <a:lnTo>
                  <a:pt x="7391062" y="2165325"/>
                </a:lnTo>
                <a:cubicBezTo>
                  <a:pt x="7391231" y="2165320"/>
                  <a:pt x="7391400" y="2165315"/>
                  <a:pt x="7391568" y="2165262"/>
                </a:cubicBezTo>
                <a:cubicBezTo>
                  <a:pt x="7441844" y="1815167"/>
                  <a:pt x="7722883" y="1536596"/>
                  <a:pt x="8081734" y="1477664"/>
                </a:cubicBezTo>
                <a:lnTo>
                  <a:pt x="8081851" y="1476525"/>
                </a:lnTo>
                <a:cubicBezTo>
                  <a:pt x="8087159" y="1475523"/>
                  <a:pt x="8092487" y="1474582"/>
                  <a:pt x="8098063" y="1474998"/>
                </a:cubicBezTo>
                <a:cubicBezTo>
                  <a:pt x="8129247" y="1469485"/>
                  <a:pt x="8161139" y="1466527"/>
                  <a:pt x="8193525" y="1466004"/>
                </a:cubicBezTo>
                <a:close/>
                <a:moveTo>
                  <a:pt x="6532249" y="1464394"/>
                </a:moveTo>
                <a:lnTo>
                  <a:pt x="6549337" y="1466004"/>
                </a:lnTo>
                <a:cubicBezTo>
                  <a:pt x="6581722" y="1466527"/>
                  <a:pt x="6613615" y="1469485"/>
                  <a:pt x="6644798" y="1474998"/>
                </a:cubicBezTo>
                <a:cubicBezTo>
                  <a:pt x="6650374" y="1474582"/>
                  <a:pt x="6655702" y="1475523"/>
                  <a:pt x="6661011" y="1476525"/>
                </a:cubicBezTo>
                <a:lnTo>
                  <a:pt x="6661128" y="1477664"/>
                </a:lnTo>
                <a:cubicBezTo>
                  <a:pt x="7019978" y="1536596"/>
                  <a:pt x="7301017" y="1815167"/>
                  <a:pt x="7351294" y="2165262"/>
                </a:cubicBezTo>
                <a:cubicBezTo>
                  <a:pt x="7351461" y="2165315"/>
                  <a:pt x="7351631" y="2165320"/>
                  <a:pt x="7351799" y="2165325"/>
                </a:cubicBezTo>
                <a:lnTo>
                  <a:pt x="7352340" y="2171962"/>
                </a:lnTo>
                <a:cubicBezTo>
                  <a:pt x="7357396" y="2201969"/>
                  <a:pt x="7359846" y="2232611"/>
                  <a:pt x="7359804" y="2263693"/>
                </a:cubicBezTo>
                <a:cubicBezTo>
                  <a:pt x="7361116" y="2269279"/>
                  <a:pt x="7361174" y="2274903"/>
                  <a:pt x="7361174" y="2280541"/>
                </a:cubicBezTo>
                <a:cubicBezTo>
                  <a:pt x="7361174" y="2284333"/>
                  <a:pt x="7361147" y="2288119"/>
                  <a:pt x="7360581" y="2291891"/>
                </a:cubicBezTo>
                <a:lnTo>
                  <a:pt x="7360082" y="2291858"/>
                </a:lnTo>
                <a:lnTo>
                  <a:pt x="7360056" y="2292349"/>
                </a:lnTo>
                <a:lnTo>
                  <a:pt x="7342938" y="2290736"/>
                </a:lnTo>
                <a:cubicBezTo>
                  <a:pt x="7310564" y="2290213"/>
                  <a:pt x="7278683" y="2287255"/>
                  <a:pt x="7247511" y="2281745"/>
                </a:cubicBezTo>
                <a:cubicBezTo>
                  <a:pt x="7241934" y="2282161"/>
                  <a:pt x="7236605" y="2281220"/>
                  <a:pt x="7231295" y="2280217"/>
                </a:cubicBezTo>
                <a:lnTo>
                  <a:pt x="7231179" y="2279078"/>
                </a:lnTo>
                <a:cubicBezTo>
                  <a:pt x="6872327" y="2220146"/>
                  <a:pt x="6591288" y="1941574"/>
                  <a:pt x="6541013" y="1591480"/>
                </a:cubicBezTo>
                <a:cubicBezTo>
                  <a:pt x="6540845" y="1591427"/>
                  <a:pt x="6540677" y="1591423"/>
                  <a:pt x="6540507" y="1591418"/>
                </a:cubicBezTo>
                <a:lnTo>
                  <a:pt x="6539969" y="1584794"/>
                </a:lnTo>
                <a:cubicBezTo>
                  <a:pt x="6534910" y="1554782"/>
                  <a:pt x="6532460" y="1524133"/>
                  <a:pt x="6532502" y="1493044"/>
                </a:cubicBezTo>
                <a:cubicBezTo>
                  <a:pt x="6531190" y="1487460"/>
                  <a:pt x="6531131" y="1481838"/>
                  <a:pt x="6531131" y="1476202"/>
                </a:cubicBezTo>
                <a:lnTo>
                  <a:pt x="6531725" y="1464852"/>
                </a:lnTo>
                <a:lnTo>
                  <a:pt x="6532223" y="1464884"/>
                </a:lnTo>
                <a:close/>
                <a:moveTo>
                  <a:pt x="6518461" y="1464394"/>
                </a:moveTo>
                <a:lnTo>
                  <a:pt x="6518487" y="1464884"/>
                </a:lnTo>
                <a:lnTo>
                  <a:pt x="6518985" y="1464852"/>
                </a:lnTo>
                <a:lnTo>
                  <a:pt x="6519579" y="1476202"/>
                </a:lnTo>
                <a:cubicBezTo>
                  <a:pt x="6519579" y="1481838"/>
                  <a:pt x="6519520" y="1487460"/>
                  <a:pt x="6518208" y="1493044"/>
                </a:cubicBezTo>
                <a:cubicBezTo>
                  <a:pt x="6518250" y="1524133"/>
                  <a:pt x="6515800" y="1554782"/>
                  <a:pt x="6510741" y="1584794"/>
                </a:cubicBezTo>
                <a:lnTo>
                  <a:pt x="6510203" y="1591418"/>
                </a:lnTo>
                <a:cubicBezTo>
                  <a:pt x="6510033" y="1591423"/>
                  <a:pt x="6509865" y="1591427"/>
                  <a:pt x="6509697" y="1591480"/>
                </a:cubicBezTo>
                <a:cubicBezTo>
                  <a:pt x="6459422" y="1941574"/>
                  <a:pt x="6178383" y="2220146"/>
                  <a:pt x="5819531" y="2279078"/>
                </a:cubicBezTo>
                <a:lnTo>
                  <a:pt x="5819415" y="2280217"/>
                </a:lnTo>
                <a:cubicBezTo>
                  <a:pt x="5814105" y="2281220"/>
                  <a:pt x="5808776" y="2282161"/>
                  <a:pt x="5803199" y="2281745"/>
                </a:cubicBezTo>
                <a:cubicBezTo>
                  <a:pt x="5772027" y="2287255"/>
                  <a:pt x="5740146" y="2290213"/>
                  <a:pt x="5707772" y="2290736"/>
                </a:cubicBezTo>
                <a:lnTo>
                  <a:pt x="5690654" y="2292349"/>
                </a:lnTo>
                <a:lnTo>
                  <a:pt x="5690628" y="2291858"/>
                </a:lnTo>
                <a:lnTo>
                  <a:pt x="5690129" y="2291891"/>
                </a:lnTo>
                <a:cubicBezTo>
                  <a:pt x="5689563" y="2288119"/>
                  <a:pt x="5689536" y="2284333"/>
                  <a:pt x="5689536" y="2280541"/>
                </a:cubicBezTo>
                <a:cubicBezTo>
                  <a:pt x="5689536" y="2274903"/>
                  <a:pt x="5689594" y="2269279"/>
                  <a:pt x="5690906" y="2263693"/>
                </a:cubicBezTo>
                <a:cubicBezTo>
                  <a:pt x="5690864" y="2232611"/>
                  <a:pt x="5693314" y="2201969"/>
                  <a:pt x="5698370" y="2171962"/>
                </a:cubicBezTo>
                <a:lnTo>
                  <a:pt x="5698911" y="2165325"/>
                </a:lnTo>
                <a:cubicBezTo>
                  <a:pt x="5699079" y="2165320"/>
                  <a:pt x="5699249" y="2165315"/>
                  <a:pt x="5699416" y="2165262"/>
                </a:cubicBezTo>
                <a:cubicBezTo>
                  <a:pt x="5749693" y="1815167"/>
                  <a:pt x="6030732" y="1536596"/>
                  <a:pt x="6389582" y="1477664"/>
                </a:cubicBezTo>
                <a:lnTo>
                  <a:pt x="6389699" y="1476525"/>
                </a:lnTo>
                <a:cubicBezTo>
                  <a:pt x="6395008" y="1475523"/>
                  <a:pt x="6400336" y="1474582"/>
                  <a:pt x="6405912" y="1474998"/>
                </a:cubicBezTo>
                <a:cubicBezTo>
                  <a:pt x="6437095" y="1469485"/>
                  <a:pt x="6468988" y="1466527"/>
                  <a:pt x="6501373" y="1466004"/>
                </a:cubicBezTo>
                <a:close/>
                <a:moveTo>
                  <a:pt x="4840098" y="1464394"/>
                </a:moveTo>
                <a:lnTo>
                  <a:pt x="4857185" y="1466004"/>
                </a:lnTo>
                <a:cubicBezTo>
                  <a:pt x="4889571" y="1466527"/>
                  <a:pt x="4921463" y="1469485"/>
                  <a:pt x="4952647" y="1474998"/>
                </a:cubicBezTo>
                <a:cubicBezTo>
                  <a:pt x="4958223" y="1474582"/>
                  <a:pt x="4963551" y="1475523"/>
                  <a:pt x="4968859" y="1476525"/>
                </a:cubicBezTo>
                <a:lnTo>
                  <a:pt x="4968976" y="1477664"/>
                </a:lnTo>
                <a:cubicBezTo>
                  <a:pt x="5327827" y="1536596"/>
                  <a:pt x="5608866" y="1815167"/>
                  <a:pt x="5659142" y="2165262"/>
                </a:cubicBezTo>
                <a:cubicBezTo>
                  <a:pt x="5659310" y="2165315"/>
                  <a:pt x="5659479" y="2165320"/>
                  <a:pt x="5659648" y="2165325"/>
                </a:cubicBezTo>
                <a:lnTo>
                  <a:pt x="5660188" y="2171962"/>
                </a:lnTo>
                <a:cubicBezTo>
                  <a:pt x="5665245" y="2201969"/>
                  <a:pt x="5667694" y="2232611"/>
                  <a:pt x="5667652" y="2263693"/>
                </a:cubicBezTo>
                <a:cubicBezTo>
                  <a:pt x="5668964" y="2269279"/>
                  <a:pt x="5669023" y="2274903"/>
                  <a:pt x="5669023" y="2280541"/>
                </a:cubicBezTo>
                <a:cubicBezTo>
                  <a:pt x="5669023" y="2284333"/>
                  <a:pt x="5668996" y="2288119"/>
                  <a:pt x="5668430" y="2291891"/>
                </a:cubicBezTo>
                <a:lnTo>
                  <a:pt x="5667931" y="2291858"/>
                </a:lnTo>
                <a:lnTo>
                  <a:pt x="5667905" y="2292349"/>
                </a:lnTo>
                <a:lnTo>
                  <a:pt x="5650786" y="2290736"/>
                </a:lnTo>
                <a:cubicBezTo>
                  <a:pt x="5618412" y="2290213"/>
                  <a:pt x="5586532" y="2287255"/>
                  <a:pt x="5555360" y="2281745"/>
                </a:cubicBezTo>
                <a:cubicBezTo>
                  <a:pt x="5549783" y="2282161"/>
                  <a:pt x="5544454" y="2281220"/>
                  <a:pt x="5539143" y="2280217"/>
                </a:cubicBezTo>
                <a:lnTo>
                  <a:pt x="5539027" y="2279078"/>
                </a:lnTo>
                <a:cubicBezTo>
                  <a:pt x="5180176" y="2220146"/>
                  <a:pt x="4899137" y="1941574"/>
                  <a:pt x="4848861" y="1591480"/>
                </a:cubicBezTo>
                <a:cubicBezTo>
                  <a:pt x="4848694" y="1591427"/>
                  <a:pt x="4848525" y="1591423"/>
                  <a:pt x="4848356" y="1591418"/>
                </a:cubicBezTo>
                <a:lnTo>
                  <a:pt x="4847817" y="1584794"/>
                </a:lnTo>
                <a:cubicBezTo>
                  <a:pt x="4842759" y="1554782"/>
                  <a:pt x="4840308" y="1524133"/>
                  <a:pt x="4840350" y="1493044"/>
                </a:cubicBezTo>
                <a:cubicBezTo>
                  <a:pt x="4839038" y="1487460"/>
                  <a:pt x="4838980" y="1481838"/>
                  <a:pt x="4838980" y="1476202"/>
                </a:cubicBezTo>
                <a:lnTo>
                  <a:pt x="4839574" y="1464852"/>
                </a:lnTo>
                <a:lnTo>
                  <a:pt x="4840072" y="1464884"/>
                </a:lnTo>
                <a:close/>
                <a:moveTo>
                  <a:pt x="4826310" y="1464394"/>
                </a:moveTo>
                <a:lnTo>
                  <a:pt x="4826336" y="1464884"/>
                </a:lnTo>
                <a:lnTo>
                  <a:pt x="4826834" y="1464852"/>
                </a:lnTo>
                <a:lnTo>
                  <a:pt x="4827428" y="1476202"/>
                </a:lnTo>
                <a:cubicBezTo>
                  <a:pt x="4827428" y="1481838"/>
                  <a:pt x="4827369" y="1487460"/>
                  <a:pt x="4826057" y="1493044"/>
                </a:cubicBezTo>
                <a:cubicBezTo>
                  <a:pt x="4826099" y="1524133"/>
                  <a:pt x="4823649" y="1554782"/>
                  <a:pt x="4818590" y="1584794"/>
                </a:cubicBezTo>
                <a:lnTo>
                  <a:pt x="4818052" y="1591418"/>
                </a:lnTo>
                <a:cubicBezTo>
                  <a:pt x="4817882" y="1591423"/>
                  <a:pt x="4817714" y="1591427"/>
                  <a:pt x="4817546" y="1591480"/>
                </a:cubicBezTo>
                <a:cubicBezTo>
                  <a:pt x="4767271" y="1941574"/>
                  <a:pt x="4486232" y="2220146"/>
                  <a:pt x="4127381" y="2279078"/>
                </a:cubicBezTo>
                <a:lnTo>
                  <a:pt x="4127264" y="2280217"/>
                </a:lnTo>
                <a:cubicBezTo>
                  <a:pt x="4121954" y="2281220"/>
                  <a:pt x="4116625" y="2282161"/>
                  <a:pt x="4111048" y="2281745"/>
                </a:cubicBezTo>
                <a:cubicBezTo>
                  <a:pt x="4079876" y="2287255"/>
                  <a:pt x="4047996" y="2290213"/>
                  <a:pt x="4015621" y="2290736"/>
                </a:cubicBezTo>
                <a:lnTo>
                  <a:pt x="3998503" y="2292349"/>
                </a:lnTo>
                <a:lnTo>
                  <a:pt x="3998477" y="2291858"/>
                </a:lnTo>
                <a:lnTo>
                  <a:pt x="3997978" y="2291891"/>
                </a:lnTo>
                <a:cubicBezTo>
                  <a:pt x="3997412" y="2288119"/>
                  <a:pt x="3997385" y="2284333"/>
                  <a:pt x="3997385" y="2280541"/>
                </a:cubicBezTo>
                <a:cubicBezTo>
                  <a:pt x="3997385" y="2274903"/>
                  <a:pt x="3997443" y="2269279"/>
                  <a:pt x="3998755" y="2263693"/>
                </a:cubicBezTo>
                <a:cubicBezTo>
                  <a:pt x="3998713" y="2232611"/>
                  <a:pt x="4001163" y="2201969"/>
                  <a:pt x="4006219" y="2171962"/>
                </a:cubicBezTo>
                <a:lnTo>
                  <a:pt x="4006760" y="2165325"/>
                </a:lnTo>
                <a:cubicBezTo>
                  <a:pt x="4006928" y="2165320"/>
                  <a:pt x="4007098" y="2165315"/>
                  <a:pt x="4007265" y="2165262"/>
                </a:cubicBezTo>
                <a:cubicBezTo>
                  <a:pt x="4057542" y="1815167"/>
                  <a:pt x="4338581" y="1536596"/>
                  <a:pt x="4697431" y="1477664"/>
                </a:cubicBezTo>
                <a:lnTo>
                  <a:pt x="4697548" y="1476525"/>
                </a:lnTo>
                <a:cubicBezTo>
                  <a:pt x="4702857" y="1475523"/>
                  <a:pt x="4708185" y="1474582"/>
                  <a:pt x="4713761" y="1474998"/>
                </a:cubicBezTo>
                <a:cubicBezTo>
                  <a:pt x="4744944" y="1469485"/>
                  <a:pt x="4776837" y="1466527"/>
                  <a:pt x="4809222" y="1466004"/>
                </a:cubicBezTo>
                <a:close/>
                <a:moveTo>
                  <a:pt x="3147947" y="1464394"/>
                </a:moveTo>
                <a:lnTo>
                  <a:pt x="3165034" y="1466004"/>
                </a:lnTo>
                <a:cubicBezTo>
                  <a:pt x="3197420" y="1466527"/>
                  <a:pt x="3229312" y="1469485"/>
                  <a:pt x="3260496" y="1474998"/>
                </a:cubicBezTo>
                <a:cubicBezTo>
                  <a:pt x="3266072" y="1474582"/>
                  <a:pt x="3271400" y="1475523"/>
                  <a:pt x="3276708" y="1476525"/>
                </a:cubicBezTo>
                <a:lnTo>
                  <a:pt x="3276826" y="1477664"/>
                </a:lnTo>
                <a:cubicBezTo>
                  <a:pt x="3635676" y="1536596"/>
                  <a:pt x="3916715" y="1815167"/>
                  <a:pt x="3966991" y="2165262"/>
                </a:cubicBezTo>
                <a:cubicBezTo>
                  <a:pt x="3967159" y="2165315"/>
                  <a:pt x="3967328" y="2165320"/>
                  <a:pt x="3967497" y="2165325"/>
                </a:cubicBezTo>
                <a:lnTo>
                  <a:pt x="3968037" y="2171962"/>
                </a:lnTo>
                <a:cubicBezTo>
                  <a:pt x="3973094" y="2201969"/>
                  <a:pt x="3975543" y="2232611"/>
                  <a:pt x="3975501" y="2263693"/>
                </a:cubicBezTo>
                <a:cubicBezTo>
                  <a:pt x="3976813" y="2269279"/>
                  <a:pt x="3976872" y="2274903"/>
                  <a:pt x="3976872" y="2280541"/>
                </a:cubicBezTo>
                <a:cubicBezTo>
                  <a:pt x="3976872" y="2284333"/>
                  <a:pt x="3976845" y="2288119"/>
                  <a:pt x="3976279" y="2291891"/>
                </a:cubicBezTo>
                <a:lnTo>
                  <a:pt x="3975780" y="2291858"/>
                </a:lnTo>
                <a:lnTo>
                  <a:pt x="3975754" y="2292349"/>
                </a:lnTo>
                <a:lnTo>
                  <a:pt x="3958635" y="2290736"/>
                </a:lnTo>
                <a:cubicBezTo>
                  <a:pt x="3926261" y="2290213"/>
                  <a:pt x="3894381" y="2287255"/>
                  <a:pt x="3863209" y="2281745"/>
                </a:cubicBezTo>
                <a:cubicBezTo>
                  <a:pt x="3857632" y="2282161"/>
                  <a:pt x="3852303" y="2281220"/>
                  <a:pt x="3846992" y="2280217"/>
                </a:cubicBezTo>
                <a:lnTo>
                  <a:pt x="3846876" y="2279078"/>
                </a:lnTo>
                <a:cubicBezTo>
                  <a:pt x="3488025" y="2220146"/>
                  <a:pt x="3206986" y="1941574"/>
                  <a:pt x="3156710" y="1591480"/>
                </a:cubicBezTo>
                <a:cubicBezTo>
                  <a:pt x="3156543" y="1591427"/>
                  <a:pt x="3156374" y="1591423"/>
                  <a:pt x="3156205" y="1591418"/>
                </a:cubicBezTo>
                <a:lnTo>
                  <a:pt x="3155667" y="1584794"/>
                </a:lnTo>
                <a:cubicBezTo>
                  <a:pt x="3150608" y="1554782"/>
                  <a:pt x="3148157" y="1524133"/>
                  <a:pt x="3148199" y="1493044"/>
                </a:cubicBezTo>
                <a:cubicBezTo>
                  <a:pt x="3146887" y="1487460"/>
                  <a:pt x="3146829" y="1481838"/>
                  <a:pt x="3146829" y="1476202"/>
                </a:cubicBezTo>
                <a:lnTo>
                  <a:pt x="3147423" y="1464852"/>
                </a:lnTo>
                <a:lnTo>
                  <a:pt x="3147921" y="1464884"/>
                </a:lnTo>
                <a:close/>
                <a:moveTo>
                  <a:pt x="3134159" y="1464394"/>
                </a:moveTo>
                <a:lnTo>
                  <a:pt x="3134185" y="1464884"/>
                </a:lnTo>
                <a:lnTo>
                  <a:pt x="3134683" y="1464852"/>
                </a:lnTo>
                <a:lnTo>
                  <a:pt x="3135277" y="1476202"/>
                </a:lnTo>
                <a:cubicBezTo>
                  <a:pt x="3135277" y="1481838"/>
                  <a:pt x="3135218" y="1487460"/>
                  <a:pt x="3133906" y="1493044"/>
                </a:cubicBezTo>
                <a:cubicBezTo>
                  <a:pt x="3133948" y="1524133"/>
                  <a:pt x="3131498" y="1554782"/>
                  <a:pt x="3126439" y="1584794"/>
                </a:cubicBezTo>
                <a:lnTo>
                  <a:pt x="3125901" y="1591418"/>
                </a:lnTo>
                <a:cubicBezTo>
                  <a:pt x="3125731" y="1591423"/>
                  <a:pt x="3125563" y="1591427"/>
                  <a:pt x="3125395" y="1591480"/>
                </a:cubicBezTo>
                <a:cubicBezTo>
                  <a:pt x="3075120" y="1941574"/>
                  <a:pt x="2794081" y="2220146"/>
                  <a:pt x="2435230" y="2279078"/>
                </a:cubicBezTo>
                <a:lnTo>
                  <a:pt x="2435113" y="2280217"/>
                </a:lnTo>
                <a:cubicBezTo>
                  <a:pt x="2429803" y="2281220"/>
                  <a:pt x="2424474" y="2282161"/>
                  <a:pt x="2418897" y="2281745"/>
                </a:cubicBezTo>
                <a:cubicBezTo>
                  <a:pt x="2387725" y="2287255"/>
                  <a:pt x="2355845" y="2290213"/>
                  <a:pt x="2323470" y="2290736"/>
                </a:cubicBezTo>
                <a:lnTo>
                  <a:pt x="2306352" y="2292349"/>
                </a:lnTo>
                <a:lnTo>
                  <a:pt x="2306326" y="2291858"/>
                </a:lnTo>
                <a:lnTo>
                  <a:pt x="2305827" y="2291891"/>
                </a:lnTo>
                <a:cubicBezTo>
                  <a:pt x="2305261" y="2288119"/>
                  <a:pt x="2305234" y="2284333"/>
                  <a:pt x="2305234" y="2280541"/>
                </a:cubicBezTo>
                <a:cubicBezTo>
                  <a:pt x="2305234" y="2274903"/>
                  <a:pt x="2305292" y="2269279"/>
                  <a:pt x="2306604" y="2263693"/>
                </a:cubicBezTo>
                <a:cubicBezTo>
                  <a:pt x="2306562" y="2232611"/>
                  <a:pt x="2309012" y="2201969"/>
                  <a:pt x="2314068" y="2171962"/>
                </a:cubicBezTo>
                <a:lnTo>
                  <a:pt x="2314609" y="2165325"/>
                </a:lnTo>
                <a:cubicBezTo>
                  <a:pt x="2314777" y="2165320"/>
                  <a:pt x="2314947" y="2165315"/>
                  <a:pt x="2315114" y="2165262"/>
                </a:cubicBezTo>
                <a:cubicBezTo>
                  <a:pt x="2365391" y="1815167"/>
                  <a:pt x="2646430" y="1536596"/>
                  <a:pt x="3005280" y="1477664"/>
                </a:cubicBezTo>
                <a:lnTo>
                  <a:pt x="3005397" y="1476525"/>
                </a:lnTo>
                <a:cubicBezTo>
                  <a:pt x="3010706" y="1475523"/>
                  <a:pt x="3016034" y="1474582"/>
                  <a:pt x="3021610" y="1474998"/>
                </a:cubicBezTo>
                <a:cubicBezTo>
                  <a:pt x="3052793" y="1469485"/>
                  <a:pt x="3084686" y="1466527"/>
                  <a:pt x="3117071" y="1466004"/>
                </a:cubicBezTo>
                <a:close/>
                <a:moveTo>
                  <a:pt x="1455796" y="1464394"/>
                </a:moveTo>
                <a:lnTo>
                  <a:pt x="1472883" y="1466004"/>
                </a:lnTo>
                <a:cubicBezTo>
                  <a:pt x="1505269" y="1466527"/>
                  <a:pt x="1537161" y="1469485"/>
                  <a:pt x="1568345" y="1474998"/>
                </a:cubicBezTo>
                <a:cubicBezTo>
                  <a:pt x="1573921" y="1474582"/>
                  <a:pt x="1579249" y="1475523"/>
                  <a:pt x="1584557" y="1476525"/>
                </a:cubicBezTo>
                <a:lnTo>
                  <a:pt x="1584675" y="1477664"/>
                </a:lnTo>
                <a:cubicBezTo>
                  <a:pt x="1943525" y="1536596"/>
                  <a:pt x="2224564" y="1815167"/>
                  <a:pt x="2274840" y="2165262"/>
                </a:cubicBezTo>
                <a:cubicBezTo>
                  <a:pt x="2275008" y="2165315"/>
                  <a:pt x="2275177" y="2165320"/>
                  <a:pt x="2275346" y="2165325"/>
                </a:cubicBezTo>
                <a:lnTo>
                  <a:pt x="2275886" y="2171962"/>
                </a:lnTo>
                <a:cubicBezTo>
                  <a:pt x="2280943" y="2201969"/>
                  <a:pt x="2283392" y="2232611"/>
                  <a:pt x="2283350" y="2263693"/>
                </a:cubicBezTo>
                <a:cubicBezTo>
                  <a:pt x="2284662" y="2269279"/>
                  <a:pt x="2284721" y="2274903"/>
                  <a:pt x="2284721" y="2280541"/>
                </a:cubicBezTo>
                <a:cubicBezTo>
                  <a:pt x="2284721" y="2284333"/>
                  <a:pt x="2284694" y="2288119"/>
                  <a:pt x="2284128" y="2291891"/>
                </a:cubicBezTo>
                <a:lnTo>
                  <a:pt x="2283629" y="2291858"/>
                </a:lnTo>
                <a:lnTo>
                  <a:pt x="2283603" y="2292349"/>
                </a:lnTo>
                <a:lnTo>
                  <a:pt x="2266484" y="2290736"/>
                </a:lnTo>
                <a:cubicBezTo>
                  <a:pt x="2234110" y="2290213"/>
                  <a:pt x="2202230" y="2287255"/>
                  <a:pt x="2171058" y="2281745"/>
                </a:cubicBezTo>
                <a:cubicBezTo>
                  <a:pt x="2165481" y="2282161"/>
                  <a:pt x="2160152" y="2281220"/>
                  <a:pt x="2154841" y="2280217"/>
                </a:cubicBezTo>
                <a:lnTo>
                  <a:pt x="2154725" y="2279078"/>
                </a:lnTo>
                <a:cubicBezTo>
                  <a:pt x="1795874" y="2220146"/>
                  <a:pt x="1514835" y="1941574"/>
                  <a:pt x="1464559" y="1591480"/>
                </a:cubicBezTo>
                <a:cubicBezTo>
                  <a:pt x="1464392" y="1591427"/>
                  <a:pt x="1464223" y="1591423"/>
                  <a:pt x="1464054" y="1591418"/>
                </a:cubicBezTo>
                <a:lnTo>
                  <a:pt x="1463515" y="1584794"/>
                </a:lnTo>
                <a:cubicBezTo>
                  <a:pt x="1458457" y="1554782"/>
                  <a:pt x="1456006" y="1524133"/>
                  <a:pt x="1456048" y="1493044"/>
                </a:cubicBezTo>
                <a:cubicBezTo>
                  <a:pt x="1454736" y="1487460"/>
                  <a:pt x="1454678" y="1481838"/>
                  <a:pt x="1454678" y="1476202"/>
                </a:cubicBezTo>
                <a:lnTo>
                  <a:pt x="1455272" y="1464852"/>
                </a:lnTo>
                <a:lnTo>
                  <a:pt x="1455770" y="1464884"/>
                </a:lnTo>
                <a:close/>
                <a:moveTo>
                  <a:pt x="1442008" y="1464394"/>
                </a:moveTo>
                <a:lnTo>
                  <a:pt x="1442034" y="1464884"/>
                </a:lnTo>
                <a:lnTo>
                  <a:pt x="1442532" y="1464852"/>
                </a:lnTo>
                <a:lnTo>
                  <a:pt x="1443126" y="1476202"/>
                </a:lnTo>
                <a:cubicBezTo>
                  <a:pt x="1443126" y="1481838"/>
                  <a:pt x="1443067" y="1487460"/>
                  <a:pt x="1441755" y="1493044"/>
                </a:cubicBezTo>
                <a:cubicBezTo>
                  <a:pt x="1441797" y="1524133"/>
                  <a:pt x="1439347" y="1554782"/>
                  <a:pt x="1434288" y="1584794"/>
                </a:cubicBezTo>
                <a:lnTo>
                  <a:pt x="1433750" y="1591418"/>
                </a:lnTo>
                <a:cubicBezTo>
                  <a:pt x="1433580" y="1591423"/>
                  <a:pt x="1433412" y="1591427"/>
                  <a:pt x="1433244" y="1591480"/>
                </a:cubicBezTo>
                <a:cubicBezTo>
                  <a:pt x="1382969" y="1941574"/>
                  <a:pt x="1101930" y="2220146"/>
                  <a:pt x="743079" y="2279078"/>
                </a:cubicBezTo>
                <a:lnTo>
                  <a:pt x="742962" y="2280217"/>
                </a:lnTo>
                <a:cubicBezTo>
                  <a:pt x="737652" y="2281220"/>
                  <a:pt x="732323" y="2282161"/>
                  <a:pt x="726746" y="2281745"/>
                </a:cubicBezTo>
                <a:cubicBezTo>
                  <a:pt x="695574" y="2287255"/>
                  <a:pt x="663693" y="2290213"/>
                  <a:pt x="631319" y="2290736"/>
                </a:cubicBezTo>
                <a:lnTo>
                  <a:pt x="614201" y="2292349"/>
                </a:lnTo>
                <a:lnTo>
                  <a:pt x="614175" y="2291858"/>
                </a:lnTo>
                <a:lnTo>
                  <a:pt x="613676" y="2291891"/>
                </a:lnTo>
                <a:cubicBezTo>
                  <a:pt x="613110" y="2288119"/>
                  <a:pt x="613083" y="2284333"/>
                  <a:pt x="613083" y="2280541"/>
                </a:cubicBezTo>
                <a:cubicBezTo>
                  <a:pt x="613083" y="2274903"/>
                  <a:pt x="613141" y="2269279"/>
                  <a:pt x="614453" y="2263693"/>
                </a:cubicBezTo>
                <a:cubicBezTo>
                  <a:pt x="614411" y="2232611"/>
                  <a:pt x="616861" y="2201969"/>
                  <a:pt x="621917" y="2171962"/>
                </a:cubicBezTo>
                <a:lnTo>
                  <a:pt x="622458" y="2165325"/>
                </a:lnTo>
                <a:cubicBezTo>
                  <a:pt x="622626" y="2165320"/>
                  <a:pt x="622796" y="2165315"/>
                  <a:pt x="622963" y="2165262"/>
                </a:cubicBezTo>
                <a:cubicBezTo>
                  <a:pt x="673240" y="1815167"/>
                  <a:pt x="954279" y="1536596"/>
                  <a:pt x="1313129" y="1477664"/>
                </a:cubicBezTo>
                <a:lnTo>
                  <a:pt x="1313246" y="1476525"/>
                </a:lnTo>
                <a:cubicBezTo>
                  <a:pt x="1318555" y="1475523"/>
                  <a:pt x="1323883" y="1474582"/>
                  <a:pt x="1329459" y="1474998"/>
                </a:cubicBezTo>
                <a:cubicBezTo>
                  <a:pt x="1360642" y="1469485"/>
                  <a:pt x="1392535" y="1466527"/>
                  <a:pt x="1424920" y="1466004"/>
                </a:cubicBezTo>
                <a:close/>
                <a:moveTo>
                  <a:pt x="10909360" y="750600"/>
                </a:moveTo>
                <a:cubicBezTo>
                  <a:pt x="10962636" y="1021506"/>
                  <a:pt x="11177479" y="1236303"/>
                  <a:pt x="11452669" y="1295446"/>
                </a:cubicBezTo>
                <a:cubicBezTo>
                  <a:pt x="11399394" y="1024540"/>
                  <a:pt x="11184550" y="809743"/>
                  <a:pt x="10909360" y="750600"/>
                </a:cubicBezTo>
                <a:close/>
                <a:moveTo>
                  <a:pt x="10602109" y="750600"/>
                </a:moveTo>
                <a:cubicBezTo>
                  <a:pt x="10326919" y="809743"/>
                  <a:pt x="10112075" y="1024540"/>
                  <a:pt x="10058800" y="1295446"/>
                </a:cubicBezTo>
                <a:cubicBezTo>
                  <a:pt x="10333990" y="1236303"/>
                  <a:pt x="10548833" y="1021506"/>
                  <a:pt x="10602109" y="750600"/>
                </a:cubicBezTo>
                <a:close/>
                <a:moveTo>
                  <a:pt x="9217207" y="750600"/>
                </a:moveTo>
                <a:cubicBezTo>
                  <a:pt x="9270483" y="1021506"/>
                  <a:pt x="9485326" y="1236303"/>
                  <a:pt x="9760516" y="1295446"/>
                </a:cubicBezTo>
                <a:cubicBezTo>
                  <a:pt x="9707241" y="1024540"/>
                  <a:pt x="9492397" y="809743"/>
                  <a:pt x="9217207" y="750600"/>
                </a:cubicBezTo>
                <a:close/>
                <a:moveTo>
                  <a:pt x="8909958" y="750600"/>
                </a:moveTo>
                <a:cubicBezTo>
                  <a:pt x="8634768" y="809743"/>
                  <a:pt x="8419924" y="1024540"/>
                  <a:pt x="8366649" y="1295446"/>
                </a:cubicBezTo>
                <a:cubicBezTo>
                  <a:pt x="8641839" y="1236303"/>
                  <a:pt x="8856682" y="1021506"/>
                  <a:pt x="8909958" y="750600"/>
                </a:cubicBezTo>
                <a:close/>
                <a:moveTo>
                  <a:pt x="7525056" y="750600"/>
                </a:moveTo>
                <a:cubicBezTo>
                  <a:pt x="7578332" y="1021506"/>
                  <a:pt x="7793175" y="1236303"/>
                  <a:pt x="8068365" y="1295446"/>
                </a:cubicBezTo>
                <a:cubicBezTo>
                  <a:pt x="8015090" y="1024540"/>
                  <a:pt x="7800246" y="809743"/>
                  <a:pt x="7525056" y="750600"/>
                </a:cubicBezTo>
                <a:close/>
                <a:moveTo>
                  <a:pt x="7217807" y="750600"/>
                </a:moveTo>
                <a:cubicBezTo>
                  <a:pt x="6942617" y="809743"/>
                  <a:pt x="6727773" y="1024540"/>
                  <a:pt x="6674498" y="1295446"/>
                </a:cubicBezTo>
                <a:cubicBezTo>
                  <a:pt x="6949688" y="1236303"/>
                  <a:pt x="7164531" y="1021506"/>
                  <a:pt x="7217807" y="750600"/>
                </a:cubicBezTo>
                <a:close/>
                <a:moveTo>
                  <a:pt x="5832905" y="750600"/>
                </a:moveTo>
                <a:cubicBezTo>
                  <a:pt x="5886181" y="1021506"/>
                  <a:pt x="6101024" y="1236303"/>
                  <a:pt x="6376214" y="1295446"/>
                </a:cubicBezTo>
                <a:cubicBezTo>
                  <a:pt x="6322939" y="1024540"/>
                  <a:pt x="6108095" y="809743"/>
                  <a:pt x="5832905" y="750600"/>
                </a:cubicBezTo>
                <a:close/>
                <a:moveTo>
                  <a:pt x="5525656" y="750600"/>
                </a:moveTo>
                <a:cubicBezTo>
                  <a:pt x="5250466" y="809743"/>
                  <a:pt x="5035622" y="1024540"/>
                  <a:pt x="4982347" y="1295446"/>
                </a:cubicBezTo>
                <a:cubicBezTo>
                  <a:pt x="5257537" y="1236303"/>
                  <a:pt x="5472380" y="1021506"/>
                  <a:pt x="5525656" y="750600"/>
                </a:cubicBezTo>
                <a:close/>
                <a:moveTo>
                  <a:pt x="4140754" y="750600"/>
                </a:moveTo>
                <a:cubicBezTo>
                  <a:pt x="4194030" y="1021506"/>
                  <a:pt x="4408873" y="1236303"/>
                  <a:pt x="4684063" y="1295446"/>
                </a:cubicBezTo>
                <a:cubicBezTo>
                  <a:pt x="4630788" y="1024540"/>
                  <a:pt x="4415944" y="809743"/>
                  <a:pt x="4140754" y="750600"/>
                </a:cubicBezTo>
                <a:close/>
                <a:moveTo>
                  <a:pt x="3833505" y="750600"/>
                </a:moveTo>
                <a:cubicBezTo>
                  <a:pt x="3558315" y="809743"/>
                  <a:pt x="3343471" y="1024540"/>
                  <a:pt x="3290196" y="1295446"/>
                </a:cubicBezTo>
                <a:cubicBezTo>
                  <a:pt x="3565386" y="1236303"/>
                  <a:pt x="3780229" y="1021506"/>
                  <a:pt x="3833505" y="750600"/>
                </a:cubicBezTo>
                <a:close/>
                <a:moveTo>
                  <a:pt x="2448603" y="750600"/>
                </a:moveTo>
                <a:cubicBezTo>
                  <a:pt x="2501879" y="1021506"/>
                  <a:pt x="2716722" y="1236303"/>
                  <a:pt x="2991912" y="1295446"/>
                </a:cubicBezTo>
                <a:cubicBezTo>
                  <a:pt x="2938637" y="1024540"/>
                  <a:pt x="2723793" y="809743"/>
                  <a:pt x="2448603" y="750600"/>
                </a:cubicBezTo>
                <a:close/>
                <a:moveTo>
                  <a:pt x="2141354" y="750600"/>
                </a:moveTo>
                <a:cubicBezTo>
                  <a:pt x="1866164" y="809743"/>
                  <a:pt x="1651320" y="1024540"/>
                  <a:pt x="1598045" y="1295446"/>
                </a:cubicBezTo>
                <a:cubicBezTo>
                  <a:pt x="1873235" y="1236303"/>
                  <a:pt x="2088078" y="1021506"/>
                  <a:pt x="2141354" y="750600"/>
                </a:cubicBezTo>
                <a:close/>
                <a:moveTo>
                  <a:pt x="756452" y="750600"/>
                </a:moveTo>
                <a:cubicBezTo>
                  <a:pt x="809728" y="1021506"/>
                  <a:pt x="1024571" y="1236303"/>
                  <a:pt x="1299761" y="1295446"/>
                </a:cubicBezTo>
                <a:cubicBezTo>
                  <a:pt x="1246486" y="1024540"/>
                  <a:pt x="1031642" y="809743"/>
                  <a:pt x="756452" y="750600"/>
                </a:cubicBezTo>
                <a:close/>
                <a:moveTo>
                  <a:pt x="12192000" y="647790"/>
                </a:moveTo>
                <a:lnTo>
                  <a:pt x="12192000" y="780838"/>
                </a:lnTo>
                <a:cubicBezTo>
                  <a:pt x="11966807" y="865550"/>
                  <a:pt x="11797421" y="1059155"/>
                  <a:pt x="11750953" y="1295446"/>
                </a:cubicBezTo>
                <a:cubicBezTo>
                  <a:pt x="11935988" y="1255679"/>
                  <a:pt x="12093739" y="1145540"/>
                  <a:pt x="12192000" y="994335"/>
                </a:cubicBezTo>
                <a:lnTo>
                  <a:pt x="12192000" y="1195909"/>
                </a:lnTo>
                <a:cubicBezTo>
                  <a:pt x="12071770" y="1314911"/>
                  <a:pt x="11914089" y="1397686"/>
                  <a:pt x="11737582" y="1426902"/>
                </a:cubicBezTo>
                <a:lnTo>
                  <a:pt x="11737466" y="1428050"/>
                </a:lnTo>
                <a:cubicBezTo>
                  <a:pt x="11732155" y="1429061"/>
                  <a:pt x="11726826" y="1430009"/>
                  <a:pt x="11721249" y="1429590"/>
                </a:cubicBezTo>
                <a:cubicBezTo>
                  <a:pt x="11690077" y="1435144"/>
                  <a:pt x="11658197" y="1438125"/>
                  <a:pt x="11625822" y="1438652"/>
                </a:cubicBezTo>
                <a:lnTo>
                  <a:pt x="11608704" y="1440278"/>
                </a:lnTo>
                <a:lnTo>
                  <a:pt x="11608678" y="1439783"/>
                </a:lnTo>
                <a:lnTo>
                  <a:pt x="11608179" y="1439816"/>
                </a:lnTo>
                <a:cubicBezTo>
                  <a:pt x="11607613" y="1436014"/>
                  <a:pt x="11607586" y="1432198"/>
                  <a:pt x="11607586" y="1428376"/>
                </a:cubicBezTo>
                <a:cubicBezTo>
                  <a:pt x="11607586" y="1422694"/>
                  <a:pt x="11607645" y="1417025"/>
                  <a:pt x="11608957" y="1411395"/>
                </a:cubicBezTo>
                <a:cubicBezTo>
                  <a:pt x="11608914" y="1380067"/>
                  <a:pt x="11611364" y="1349182"/>
                  <a:pt x="11616421" y="1318938"/>
                </a:cubicBezTo>
                <a:lnTo>
                  <a:pt x="11616961" y="1312248"/>
                </a:lnTo>
                <a:cubicBezTo>
                  <a:pt x="11617130" y="1312243"/>
                  <a:pt x="11617299" y="1312238"/>
                  <a:pt x="11617466" y="1312185"/>
                </a:cubicBezTo>
                <a:cubicBezTo>
                  <a:pt x="11662185" y="998329"/>
                  <a:pt x="11889463" y="741504"/>
                  <a:pt x="12192000" y="647790"/>
                </a:cubicBezTo>
                <a:close/>
                <a:moveTo>
                  <a:pt x="10767111" y="605769"/>
                </a:moveTo>
                <a:lnTo>
                  <a:pt x="10784198" y="607392"/>
                </a:lnTo>
                <a:cubicBezTo>
                  <a:pt x="10816584" y="607919"/>
                  <a:pt x="10848477" y="610900"/>
                  <a:pt x="10879660" y="616457"/>
                </a:cubicBezTo>
                <a:cubicBezTo>
                  <a:pt x="10885236" y="616038"/>
                  <a:pt x="10890564" y="616986"/>
                  <a:pt x="10895873" y="617996"/>
                </a:cubicBezTo>
                <a:lnTo>
                  <a:pt x="10895990" y="619144"/>
                </a:lnTo>
                <a:cubicBezTo>
                  <a:pt x="11254840" y="678542"/>
                  <a:pt x="11535879" y="959319"/>
                  <a:pt x="11586156" y="1312185"/>
                </a:cubicBezTo>
                <a:cubicBezTo>
                  <a:pt x="11586323" y="1312238"/>
                  <a:pt x="11586492" y="1312243"/>
                  <a:pt x="11586661" y="1312248"/>
                </a:cubicBezTo>
                <a:lnTo>
                  <a:pt x="11587201" y="1318938"/>
                </a:lnTo>
                <a:cubicBezTo>
                  <a:pt x="11592258" y="1349182"/>
                  <a:pt x="11594708" y="1380067"/>
                  <a:pt x="11594665" y="1411395"/>
                </a:cubicBezTo>
                <a:cubicBezTo>
                  <a:pt x="11595977" y="1417025"/>
                  <a:pt x="11596036" y="1422694"/>
                  <a:pt x="11596036" y="1428376"/>
                </a:cubicBezTo>
                <a:cubicBezTo>
                  <a:pt x="11596036" y="1432198"/>
                  <a:pt x="11596009" y="1436014"/>
                  <a:pt x="11595443" y="1439816"/>
                </a:cubicBezTo>
                <a:lnTo>
                  <a:pt x="11594944" y="1439783"/>
                </a:lnTo>
                <a:lnTo>
                  <a:pt x="11594918" y="1440278"/>
                </a:lnTo>
                <a:lnTo>
                  <a:pt x="11577800" y="1438652"/>
                </a:lnTo>
                <a:cubicBezTo>
                  <a:pt x="11545425" y="1438125"/>
                  <a:pt x="11513545" y="1435144"/>
                  <a:pt x="11482373" y="1429590"/>
                </a:cubicBezTo>
                <a:cubicBezTo>
                  <a:pt x="11476796" y="1430009"/>
                  <a:pt x="11471467" y="1429061"/>
                  <a:pt x="11466156" y="1428050"/>
                </a:cubicBezTo>
                <a:lnTo>
                  <a:pt x="11466040" y="1426902"/>
                </a:lnTo>
                <a:cubicBezTo>
                  <a:pt x="11107189" y="1367503"/>
                  <a:pt x="10826150" y="1086726"/>
                  <a:pt x="10775875" y="733861"/>
                </a:cubicBezTo>
                <a:cubicBezTo>
                  <a:pt x="10775707" y="733808"/>
                  <a:pt x="10775539" y="733803"/>
                  <a:pt x="10775369" y="733798"/>
                </a:cubicBezTo>
                <a:lnTo>
                  <a:pt x="10774831" y="727122"/>
                </a:lnTo>
                <a:cubicBezTo>
                  <a:pt x="10769772" y="696872"/>
                  <a:pt x="10767321" y="665981"/>
                  <a:pt x="10767364" y="634646"/>
                </a:cubicBezTo>
                <a:cubicBezTo>
                  <a:pt x="10766052" y="629018"/>
                  <a:pt x="10765993" y="623351"/>
                  <a:pt x="10765993" y="617670"/>
                </a:cubicBezTo>
                <a:lnTo>
                  <a:pt x="10766587" y="606230"/>
                </a:lnTo>
                <a:lnTo>
                  <a:pt x="10767085" y="606263"/>
                </a:lnTo>
                <a:close/>
                <a:moveTo>
                  <a:pt x="10744358" y="605769"/>
                </a:moveTo>
                <a:lnTo>
                  <a:pt x="10744384" y="606263"/>
                </a:lnTo>
                <a:lnTo>
                  <a:pt x="10744882" y="606230"/>
                </a:lnTo>
                <a:lnTo>
                  <a:pt x="10745476" y="617670"/>
                </a:lnTo>
                <a:cubicBezTo>
                  <a:pt x="10745476" y="623351"/>
                  <a:pt x="10745417" y="629018"/>
                  <a:pt x="10744105" y="634646"/>
                </a:cubicBezTo>
                <a:cubicBezTo>
                  <a:pt x="10744148" y="665981"/>
                  <a:pt x="10741697" y="696872"/>
                  <a:pt x="10736638" y="727122"/>
                </a:cubicBezTo>
                <a:lnTo>
                  <a:pt x="10736100" y="733798"/>
                </a:lnTo>
                <a:cubicBezTo>
                  <a:pt x="10735930" y="733803"/>
                  <a:pt x="10735762" y="733808"/>
                  <a:pt x="10735594" y="733861"/>
                </a:cubicBezTo>
                <a:cubicBezTo>
                  <a:pt x="10685319" y="1086726"/>
                  <a:pt x="10404280" y="1367503"/>
                  <a:pt x="10045429" y="1426902"/>
                </a:cubicBezTo>
                <a:lnTo>
                  <a:pt x="10045313" y="1428050"/>
                </a:lnTo>
                <a:cubicBezTo>
                  <a:pt x="10040002" y="1429061"/>
                  <a:pt x="10034673" y="1430009"/>
                  <a:pt x="10029096" y="1429590"/>
                </a:cubicBezTo>
                <a:cubicBezTo>
                  <a:pt x="9997924" y="1435144"/>
                  <a:pt x="9966044" y="1438125"/>
                  <a:pt x="9933669" y="1438652"/>
                </a:cubicBezTo>
                <a:lnTo>
                  <a:pt x="9916551" y="1440278"/>
                </a:lnTo>
                <a:lnTo>
                  <a:pt x="9916525" y="1439783"/>
                </a:lnTo>
                <a:lnTo>
                  <a:pt x="9916026" y="1439816"/>
                </a:lnTo>
                <a:cubicBezTo>
                  <a:pt x="9915460" y="1436014"/>
                  <a:pt x="9915433" y="1432198"/>
                  <a:pt x="9915433" y="1428376"/>
                </a:cubicBezTo>
                <a:cubicBezTo>
                  <a:pt x="9915433" y="1422694"/>
                  <a:pt x="9915492" y="1417025"/>
                  <a:pt x="9916804" y="1411395"/>
                </a:cubicBezTo>
                <a:cubicBezTo>
                  <a:pt x="9916761" y="1380067"/>
                  <a:pt x="9919211" y="1349182"/>
                  <a:pt x="9924268" y="1318938"/>
                </a:cubicBezTo>
                <a:lnTo>
                  <a:pt x="9924808" y="1312248"/>
                </a:lnTo>
                <a:cubicBezTo>
                  <a:pt x="9924977" y="1312243"/>
                  <a:pt x="9925146" y="1312238"/>
                  <a:pt x="9925314" y="1312185"/>
                </a:cubicBezTo>
                <a:cubicBezTo>
                  <a:pt x="9975590" y="959319"/>
                  <a:pt x="10256629" y="678542"/>
                  <a:pt x="10615479" y="619144"/>
                </a:cubicBezTo>
                <a:lnTo>
                  <a:pt x="10615596" y="617996"/>
                </a:lnTo>
                <a:cubicBezTo>
                  <a:pt x="10620905" y="616986"/>
                  <a:pt x="10626233" y="616038"/>
                  <a:pt x="10631809" y="616457"/>
                </a:cubicBezTo>
                <a:cubicBezTo>
                  <a:pt x="10662992" y="610900"/>
                  <a:pt x="10694885" y="607919"/>
                  <a:pt x="10727271" y="607392"/>
                </a:cubicBezTo>
                <a:close/>
                <a:moveTo>
                  <a:pt x="9074958" y="605769"/>
                </a:moveTo>
                <a:lnTo>
                  <a:pt x="9092045" y="607392"/>
                </a:lnTo>
                <a:cubicBezTo>
                  <a:pt x="9124431" y="607919"/>
                  <a:pt x="9156324" y="610900"/>
                  <a:pt x="9187507" y="616457"/>
                </a:cubicBezTo>
                <a:cubicBezTo>
                  <a:pt x="9193083" y="616038"/>
                  <a:pt x="9198411" y="616986"/>
                  <a:pt x="9203720" y="617996"/>
                </a:cubicBezTo>
                <a:lnTo>
                  <a:pt x="9203837" y="619144"/>
                </a:lnTo>
                <a:cubicBezTo>
                  <a:pt x="9562687" y="678542"/>
                  <a:pt x="9843726" y="959319"/>
                  <a:pt x="9894002" y="1312185"/>
                </a:cubicBezTo>
                <a:cubicBezTo>
                  <a:pt x="9894170" y="1312238"/>
                  <a:pt x="9894339" y="1312243"/>
                  <a:pt x="9894508" y="1312248"/>
                </a:cubicBezTo>
                <a:lnTo>
                  <a:pt x="9895048" y="1318938"/>
                </a:lnTo>
                <a:cubicBezTo>
                  <a:pt x="9900105" y="1349182"/>
                  <a:pt x="9902555" y="1380067"/>
                  <a:pt x="9902512" y="1411395"/>
                </a:cubicBezTo>
                <a:cubicBezTo>
                  <a:pt x="9903824" y="1417025"/>
                  <a:pt x="9903883" y="1422694"/>
                  <a:pt x="9903883" y="1428376"/>
                </a:cubicBezTo>
                <a:cubicBezTo>
                  <a:pt x="9903883" y="1432198"/>
                  <a:pt x="9903856" y="1436014"/>
                  <a:pt x="9903290" y="1439816"/>
                </a:cubicBezTo>
                <a:lnTo>
                  <a:pt x="9902791" y="1439783"/>
                </a:lnTo>
                <a:lnTo>
                  <a:pt x="9902765" y="1440278"/>
                </a:lnTo>
                <a:lnTo>
                  <a:pt x="9885647" y="1438652"/>
                </a:lnTo>
                <a:cubicBezTo>
                  <a:pt x="9853272" y="1438125"/>
                  <a:pt x="9821392" y="1435144"/>
                  <a:pt x="9790220" y="1429590"/>
                </a:cubicBezTo>
                <a:cubicBezTo>
                  <a:pt x="9784643" y="1430009"/>
                  <a:pt x="9779314" y="1429061"/>
                  <a:pt x="9774003" y="1428050"/>
                </a:cubicBezTo>
                <a:lnTo>
                  <a:pt x="9773887" y="1426902"/>
                </a:lnTo>
                <a:cubicBezTo>
                  <a:pt x="9415036" y="1367503"/>
                  <a:pt x="9133997" y="1086726"/>
                  <a:pt x="9083722" y="733861"/>
                </a:cubicBezTo>
                <a:cubicBezTo>
                  <a:pt x="9083554" y="733808"/>
                  <a:pt x="9083386" y="733803"/>
                  <a:pt x="9083216" y="733798"/>
                </a:cubicBezTo>
                <a:lnTo>
                  <a:pt x="9082678" y="727122"/>
                </a:lnTo>
                <a:cubicBezTo>
                  <a:pt x="9077619" y="696872"/>
                  <a:pt x="9075168" y="665981"/>
                  <a:pt x="9075211" y="634646"/>
                </a:cubicBezTo>
                <a:cubicBezTo>
                  <a:pt x="9073899" y="629018"/>
                  <a:pt x="9073840" y="623351"/>
                  <a:pt x="9073840" y="617670"/>
                </a:cubicBezTo>
                <a:lnTo>
                  <a:pt x="9074434" y="606230"/>
                </a:lnTo>
                <a:lnTo>
                  <a:pt x="9074932" y="606263"/>
                </a:lnTo>
                <a:close/>
                <a:moveTo>
                  <a:pt x="9052207" y="605769"/>
                </a:moveTo>
                <a:lnTo>
                  <a:pt x="9052233" y="606263"/>
                </a:lnTo>
                <a:lnTo>
                  <a:pt x="9052731" y="606230"/>
                </a:lnTo>
                <a:lnTo>
                  <a:pt x="9053325" y="617670"/>
                </a:lnTo>
                <a:cubicBezTo>
                  <a:pt x="9053325" y="623351"/>
                  <a:pt x="9053266" y="629018"/>
                  <a:pt x="9051954" y="634646"/>
                </a:cubicBezTo>
                <a:cubicBezTo>
                  <a:pt x="9051997" y="665981"/>
                  <a:pt x="9049546" y="696872"/>
                  <a:pt x="9044487" y="727122"/>
                </a:cubicBezTo>
                <a:lnTo>
                  <a:pt x="9043949" y="733798"/>
                </a:lnTo>
                <a:cubicBezTo>
                  <a:pt x="9043779" y="733803"/>
                  <a:pt x="9043611" y="733808"/>
                  <a:pt x="9043443" y="733861"/>
                </a:cubicBezTo>
                <a:cubicBezTo>
                  <a:pt x="8993168" y="1086726"/>
                  <a:pt x="8712129" y="1367503"/>
                  <a:pt x="8353278" y="1426902"/>
                </a:cubicBezTo>
                <a:lnTo>
                  <a:pt x="8353162" y="1428050"/>
                </a:lnTo>
                <a:cubicBezTo>
                  <a:pt x="8347851" y="1429061"/>
                  <a:pt x="8342522" y="1430009"/>
                  <a:pt x="8336945" y="1429590"/>
                </a:cubicBezTo>
                <a:cubicBezTo>
                  <a:pt x="8305773" y="1435144"/>
                  <a:pt x="8273893" y="1438125"/>
                  <a:pt x="8241519" y="1438652"/>
                </a:cubicBezTo>
                <a:lnTo>
                  <a:pt x="8224400" y="1440278"/>
                </a:lnTo>
                <a:lnTo>
                  <a:pt x="8224374" y="1439783"/>
                </a:lnTo>
                <a:lnTo>
                  <a:pt x="8223875" y="1439816"/>
                </a:lnTo>
                <a:cubicBezTo>
                  <a:pt x="8223309" y="1436014"/>
                  <a:pt x="8223282" y="1432198"/>
                  <a:pt x="8223282" y="1428376"/>
                </a:cubicBezTo>
                <a:cubicBezTo>
                  <a:pt x="8223282" y="1422694"/>
                  <a:pt x="8223341" y="1417025"/>
                  <a:pt x="8224653" y="1411395"/>
                </a:cubicBezTo>
                <a:cubicBezTo>
                  <a:pt x="8224611" y="1380067"/>
                  <a:pt x="8227060" y="1349182"/>
                  <a:pt x="8232117" y="1318938"/>
                </a:cubicBezTo>
                <a:lnTo>
                  <a:pt x="8232657" y="1312248"/>
                </a:lnTo>
                <a:cubicBezTo>
                  <a:pt x="8232826" y="1312243"/>
                  <a:pt x="8232995" y="1312238"/>
                  <a:pt x="8233163" y="1312185"/>
                </a:cubicBezTo>
                <a:cubicBezTo>
                  <a:pt x="8283439" y="959319"/>
                  <a:pt x="8564478" y="678542"/>
                  <a:pt x="8923328" y="619144"/>
                </a:cubicBezTo>
                <a:lnTo>
                  <a:pt x="8923445" y="617996"/>
                </a:lnTo>
                <a:cubicBezTo>
                  <a:pt x="8928754" y="616986"/>
                  <a:pt x="8934082" y="616038"/>
                  <a:pt x="8939658" y="616457"/>
                </a:cubicBezTo>
                <a:cubicBezTo>
                  <a:pt x="8970841" y="610900"/>
                  <a:pt x="9002734" y="607919"/>
                  <a:pt x="9035120" y="607392"/>
                </a:cubicBezTo>
                <a:close/>
                <a:moveTo>
                  <a:pt x="7382807" y="605769"/>
                </a:moveTo>
                <a:lnTo>
                  <a:pt x="7399895" y="607392"/>
                </a:lnTo>
                <a:cubicBezTo>
                  <a:pt x="7432280" y="607919"/>
                  <a:pt x="7464173" y="610900"/>
                  <a:pt x="7495356" y="616457"/>
                </a:cubicBezTo>
                <a:cubicBezTo>
                  <a:pt x="7500932" y="616038"/>
                  <a:pt x="7506260" y="616986"/>
                  <a:pt x="7511569" y="617996"/>
                </a:cubicBezTo>
                <a:lnTo>
                  <a:pt x="7511686" y="619144"/>
                </a:lnTo>
                <a:cubicBezTo>
                  <a:pt x="7870536" y="678542"/>
                  <a:pt x="8151575" y="959319"/>
                  <a:pt x="8201852" y="1312185"/>
                </a:cubicBezTo>
                <a:cubicBezTo>
                  <a:pt x="8202019" y="1312238"/>
                  <a:pt x="8202189" y="1312243"/>
                  <a:pt x="8202357" y="1312248"/>
                </a:cubicBezTo>
                <a:lnTo>
                  <a:pt x="8202898" y="1318938"/>
                </a:lnTo>
                <a:cubicBezTo>
                  <a:pt x="8207954" y="1349182"/>
                  <a:pt x="8210404" y="1380067"/>
                  <a:pt x="8210362" y="1411395"/>
                </a:cubicBezTo>
                <a:cubicBezTo>
                  <a:pt x="8211674" y="1417025"/>
                  <a:pt x="8211732" y="1422694"/>
                  <a:pt x="8211732" y="1428376"/>
                </a:cubicBezTo>
                <a:cubicBezTo>
                  <a:pt x="8211732" y="1432198"/>
                  <a:pt x="8211705" y="1436014"/>
                  <a:pt x="8211139" y="1439816"/>
                </a:cubicBezTo>
                <a:lnTo>
                  <a:pt x="8210640" y="1439783"/>
                </a:lnTo>
                <a:lnTo>
                  <a:pt x="8210614" y="1440278"/>
                </a:lnTo>
                <a:lnTo>
                  <a:pt x="8193496" y="1438652"/>
                </a:lnTo>
                <a:cubicBezTo>
                  <a:pt x="8161122" y="1438125"/>
                  <a:pt x="8129241" y="1435144"/>
                  <a:pt x="8098069" y="1429590"/>
                </a:cubicBezTo>
                <a:cubicBezTo>
                  <a:pt x="8092492" y="1430009"/>
                  <a:pt x="8087163" y="1429061"/>
                  <a:pt x="8081853" y="1428050"/>
                </a:cubicBezTo>
                <a:lnTo>
                  <a:pt x="8081737" y="1426902"/>
                </a:lnTo>
                <a:cubicBezTo>
                  <a:pt x="7722885" y="1367503"/>
                  <a:pt x="7441846" y="1086726"/>
                  <a:pt x="7391571" y="733861"/>
                </a:cubicBezTo>
                <a:cubicBezTo>
                  <a:pt x="7391403" y="733808"/>
                  <a:pt x="7391235" y="733803"/>
                  <a:pt x="7391065" y="733798"/>
                </a:cubicBezTo>
                <a:lnTo>
                  <a:pt x="7390527" y="727122"/>
                </a:lnTo>
                <a:cubicBezTo>
                  <a:pt x="7385468" y="696872"/>
                  <a:pt x="7383018" y="665981"/>
                  <a:pt x="7383060" y="634646"/>
                </a:cubicBezTo>
                <a:cubicBezTo>
                  <a:pt x="7381748" y="629018"/>
                  <a:pt x="7381689" y="623351"/>
                  <a:pt x="7381689" y="617670"/>
                </a:cubicBezTo>
                <a:lnTo>
                  <a:pt x="7382283" y="606230"/>
                </a:lnTo>
                <a:lnTo>
                  <a:pt x="7382781" y="606263"/>
                </a:lnTo>
                <a:close/>
                <a:moveTo>
                  <a:pt x="5690656" y="605769"/>
                </a:moveTo>
                <a:lnTo>
                  <a:pt x="5707743" y="607392"/>
                </a:lnTo>
                <a:cubicBezTo>
                  <a:pt x="5740129" y="607919"/>
                  <a:pt x="5772021" y="610900"/>
                  <a:pt x="5803205" y="616457"/>
                </a:cubicBezTo>
                <a:cubicBezTo>
                  <a:pt x="5808781" y="616038"/>
                  <a:pt x="5814109" y="616986"/>
                  <a:pt x="5819417" y="617996"/>
                </a:cubicBezTo>
                <a:lnTo>
                  <a:pt x="5819534" y="619144"/>
                </a:lnTo>
                <a:cubicBezTo>
                  <a:pt x="6178385" y="678542"/>
                  <a:pt x="6459424" y="959319"/>
                  <a:pt x="6509700" y="1312185"/>
                </a:cubicBezTo>
                <a:cubicBezTo>
                  <a:pt x="6509868" y="1312238"/>
                  <a:pt x="6510037" y="1312243"/>
                  <a:pt x="6510206" y="1312248"/>
                </a:cubicBezTo>
                <a:lnTo>
                  <a:pt x="6510746" y="1318938"/>
                </a:lnTo>
                <a:cubicBezTo>
                  <a:pt x="6515803" y="1349182"/>
                  <a:pt x="6518252" y="1380067"/>
                  <a:pt x="6518210" y="1411395"/>
                </a:cubicBezTo>
                <a:cubicBezTo>
                  <a:pt x="6519522" y="1417025"/>
                  <a:pt x="6519581" y="1422694"/>
                  <a:pt x="6519581" y="1428376"/>
                </a:cubicBezTo>
                <a:cubicBezTo>
                  <a:pt x="6519581" y="1432198"/>
                  <a:pt x="6519554" y="1436014"/>
                  <a:pt x="6518988" y="1439816"/>
                </a:cubicBezTo>
                <a:lnTo>
                  <a:pt x="6518489" y="1439783"/>
                </a:lnTo>
                <a:lnTo>
                  <a:pt x="6518463" y="1440278"/>
                </a:lnTo>
                <a:lnTo>
                  <a:pt x="6501344" y="1438652"/>
                </a:lnTo>
                <a:cubicBezTo>
                  <a:pt x="6468970" y="1438125"/>
                  <a:pt x="6437090" y="1435144"/>
                  <a:pt x="6405918" y="1429590"/>
                </a:cubicBezTo>
                <a:cubicBezTo>
                  <a:pt x="6400341" y="1430009"/>
                  <a:pt x="6395012" y="1429061"/>
                  <a:pt x="6389701" y="1428050"/>
                </a:cubicBezTo>
                <a:lnTo>
                  <a:pt x="6389585" y="1426902"/>
                </a:lnTo>
                <a:cubicBezTo>
                  <a:pt x="6030734" y="1367503"/>
                  <a:pt x="5749695" y="1086726"/>
                  <a:pt x="5699419" y="733861"/>
                </a:cubicBezTo>
                <a:cubicBezTo>
                  <a:pt x="5699252" y="733808"/>
                  <a:pt x="5699083" y="733803"/>
                  <a:pt x="5698914" y="733798"/>
                </a:cubicBezTo>
                <a:lnTo>
                  <a:pt x="5698375" y="727122"/>
                </a:lnTo>
                <a:cubicBezTo>
                  <a:pt x="5693317" y="696872"/>
                  <a:pt x="5690866" y="665981"/>
                  <a:pt x="5690908" y="634646"/>
                </a:cubicBezTo>
                <a:cubicBezTo>
                  <a:pt x="5689596" y="629018"/>
                  <a:pt x="5689538" y="623351"/>
                  <a:pt x="5689538" y="617670"/>
                </a:cubicBezTo>
                <a:lnTo>
                  <a:pt x="5690132" y="606230"/>
                </a:lnTo>
                <a:lnTo>
                  <a:pt x="5690630" y="606263"/>
                </a:lnTo>
                <a:close/>
                <a:moveTo>
                  <a:pt x="5667905" y="605769"/>
                </a:moveTo>
                <a:lnTo>
                  <a:pt x="5667931" y="606263"/>
                </a:lnTo>
                <a:lnTo>
                  <a:pt x="5668429" y="606230"/>
                </a:lnTo>
                <a:lnTo>
                  <a:pt x="5669023" y="617670"/>
                </a:lnTo>
                <a:cubicBezTo>
                  <a:pt x="5669023" y="623351"/>
                  <a:pt x="5668964" y="629018"/>
                  <a:pt x="5667652" y="634646"/>
                </a:cubicBezTo>
                <a:cubicBezTo>
                  <a:pt x="5667694" y="665981"/>
                  <a:pt x="5665244" y="696872"/>
                  <a:pt x="5660185" y="727122"/>
                </a:cubicBezTo>
                <a:lnTo>
                  <a:pt x="5659647" y="733798"/>
                </a:lnTo>
                <a:cubicBezTo>
                  <a:pt x="5659477" y="733803"/>
                  <a:pt x="5659309" y="733808"/>
                  <a:pt x="5659141" y="733861"/>
                </a:cubicBezTo>
                <a:cubicBezTo>
                  <a:pt x="5608866" y="1086726"/>
                  <a:pt x="5327827" y="1367503"/>
                  <a:pt x="4968975" y="1426902"/>
                </a:cubicBezTo>
                <a:lnTo>
                  <a:pt x="4968859" y="1428050"/>
                </a:lnTo>
                <a:cubicBezTo>
                  <a:pt x="4963549" y="1429061"/>
                  <a:pt x="4958220" y="1430009"/>
                  <a:pt x="4952643" y="1429590"/>
                </a:cubicBezTo>
                <a:cubicBezTo>
                  <a:pt x="4921471" y="1435144"/>
                  <a:pt x="4889590" y="1438125"/>
                  <a:pt x="4857216" y="1438652"/>
                </a:cubicBezTo>
                <a:lnTo>
                  <a:pt x="4840098" y="1440278"/>
                </a:lnTo>
                <a:lnTo>
                  <a:pt x="4840072" y="1439783"/>
                </a:lnTo>
                <a:lnTo>
                  <a:pt x="4839573" y="1439816"/>
                </a:lnTo>
                <a:cubicBezTo>
                  <a:pt x="4839007" y="1436014"/>
                  <a:pt x="4838980" y="1432198"/>
                  <a:pt x="4838980" y="1428376"/>
                </a:cubicBezTo>
                <a:cubicBezTo>
                  <a:pt x="4838980" y="1422694"/>
                  <a:pt x="4839038" y="1417025"/>
                  <a:pt x="4840350" y="1411395"/>
                </a:cubicBezTo>
                <a:cubicBezTo>
                  <a:pt x="4840308" y="1380067"/>
                  <a:pt x="4842758" y="1349182"/>
                  <a:pt x="4847814" y="1318938"/>
                </a:cubicBezTo>
                <a:lnTo>
                  <a:pt x="4848355" y="1312248"/>
                </a:lnTo>
                <a:cubicBezTo>
                  <a:pt x="4848523" y="1312243"/>
                  <a:pt x="4848693" y="1312238"/>
                  <a:pt x="4848860" y="1312185"/>
                </a:cubicBezTo>
                <a:cubicBezTo>
                  <a:pt x="4899137" y="959319"/>
                  <a:pt x="5180176" y="678542"/>
                  <a:pt x="5539026" y="619144"/>
                </a:cubicBezTo>
                <a:lnTo>
                  <a:pt x="5539143" y="617996"/>
                </a:lnTo>
                <a:cubicBezTo>
                  <a:pt x="5544452" y="616986"/>
                  <a:pt x="5549780" y="616038"/>
                  <a:pt x="5555356" y="616457"/>
                </a:cubicBezTo>
                <a:cubicBezTo>
                  <a:pt x="5586539" y="610900"/>
                  <a:pt x="5618432" y="607919"/>
                  <a:pt x="5650817" y="607392"/>
                </a:cubicBezTo>
                <a:close/>
                <a:moveTo>
                  <a:pt x="3998505" y="605769"/>
                </a:moveTo>
                <a:lnTo>
                  <a:pt x="4015592" y="607392"/>
                </a:lnTo>
                <a:cubicBezTo>
                  <a:pt x="4047978" y="607919"/>
                  <a:pt x="4079870" y="610900"/>
                  <a:pt x="4111054" y="616457"/>
                </a:cubicBezTo>
                <a:cubicBezTo>
                  <a:pt x="4116630" y="616038"/>
                  <a:pt x="4121958" y="616986"/>
                  <a:pt x="4127266" y="617996"/>
                </a:cubicBezTo>
                <a:lnTo>
                  <a:pt x="4127384" y="619144"/>
                </a:lnTo>
                <a:cubicBezTo>
                  <a:pt x="4486234" y="678542"/>
                  <a:pt x="4767273" y="959319"/>
                  <a:pt x="4817549" y="1312185"/>
                </a:cubicBezTo>
                <a:cubicBezTo>
                  <a:pt x="4817717" y="1312238"/>
                  <a:pt x="4817886" y="1312243"/>
                  <a:pt x="4818055" y="1312248"/>
                </a:cubicBezTo>
                <a:lnTo>
                  <a:pt x="4818595" y="1318938"/>
                </a:lnTo>
                <a:cubicBezTo>
                  <a:pt x="4823652" y="1349182"/>
                  <a:pt x="4826101" y="1380067"/>
                  <a:pt x="4826059" y="1411395"/>
                </a:cubicBezTo>
                <a:cubicBezTo>
                  <a:pt x="4827371" y="1417025"/>
                  <a:pt x="4827430" y="1422694"/>
                  <a:pt x="4827430" y="1428376"/>
                </a:cubicBezTo>
                <a:cubicBezTo>
                  <a:pt x="4827430" y="1432198"/>
                  <a:pt x="4827403" y="1436014"/>
                  <a:pt x="4826837" y="1439816"/>
                </a:cubicBezTo>
                <a:lnTo>
                  <a:pt x="4826338" y="1439783"/>
                </a:lnTo>
                <a:lnTo>
                  <a:pt x="4826312" y="1440278"/>
                </a:lnTo>
                <a:lnTo>
                  <a:pt x="4809193" y="1438652"/>
                </a:lnTo>
                <a:cubicBezTo>
                  <a:pt x="4776819" y="1438125"/>
                  <a:pt x="4744939" y="1435144"/>
                  <a:pt x="4713767" y="1429590"/>
                </a:cubicBezTo>
                <a:cubicBezTo>
                  <a:pt x="4708190" y="1430009"/>
                  <a:pt x="4702861" y="1429061"/>
                  <a:pt x="4697550" y="1428050"/>
                </a:cubicBezTo>
                <a:lnTo>
                  <a:pt x="4697434" y="1426902"/>
                </a:lnTo>
                <a:cubicBezTo>
                  <a:pt x="4338583" y="1367503"/>
                  <a:pt x="4057544" y="1086726"/>
                  <a:pt x="4007268" y="733861"/>
                </a:cubicBezTo>
                <a:cubicBezTo>
                  <a:pt x="4007101" y="733808"/>
                  <a:pt x="4006932" y="733803"/>
                  <a:pt x="4006763" y="733798"/>
                </a:cubicBezTo>
                <a:lnTo>
                  <a:pt x="4006225" y="727122"/>
                </a:lnTo>
                <a:cubicBezTo>
                  <a:pt x="4001166" y="696872"/>
                  <a:pt x="3998715" y="665981"/>
                  <a:pt x="3998757" y="634646"/>
                </a:cubicBezTo>
                <a:cubicBezTo>
                  <a:pt x="3997445" y="629018"/>
                  <a:pt x="3997387" y="623351"/>
                  <a:pt x="3997387" y="617670"/>
                </a:cubicBezTo>
                <a:lnTo>
                  <a:pt x="3997981" y="606230"/>
                </a:lnTo>
                <a:lnTo>
                  <a:pt x="3998479" y="606263"/>
                </a:lnTo>
                <a:close/>
                <a:moveTo>
                  <a:pt x="3975754" y="605769"/>
                </a:moveTo>
                <a:lnTo>
                  <a:pt x="3975780" y="606263"/>
                </a:lnTo>
                <a:lnTo>
                  <a:pt x="3976278" y="606230"/>
                </a:lnTo>
                <a:lnTo>
                  <a:pt x="3976872" y="617670"/>
                </a:lnTo>
                <a:cubicBezTo>
                  <a:pt x="3976872" y="623351"/>
                  <a:pt x="3976813" y="629018"/>
                  <a:pt x="3975501" y="634646"/>
                </a:cubicBezTo>
                <a:cubicBezTo>
                  <a:pt x="3975543" y="665981"/>
                  <a:pt x="3973093" y="696872"/>
                  <a:pt x="3968034" y="727122"/>
                </a:cubicBezTo>
                <a:lnTo>
                  <a:pt x="3967496" y="733798"/>
                </a:lnTo>
                <a:cubicBezTo>
                  <a:pt x="3967326" y="733803"/>
                  <a:pt x="3967158" y="733808"/>
                  <a:pt x="3966990" y="733861"/>
                </a:cubicBezTo>
                <a:cubicBezTo>
                  <a:pt x="3916715" y="1086726"/>
                  <a:pt x="3635676" y="1367503"/>
                  <a:pt x="3276825" y="1426902"/>
                </a:cubicBezTo>
                <a:lnTo>
                  <a:pt x="3276708" y="1428050"/>
                </a:lnTo>
                <a:cubicBezTo>
                  <a:pt x="3271398" y="1429061"/>
                  <a:pt x="3266069" y="1430009"/>
                  <a:pt x="3260492" y="1429590"/>
                </a:cubicBezTo>
                <a:cubicBezTo>
                  <a:pt x="3229320" y="1435144"/>
                  <a:pt x="3197440" y="1438125"/>
                  <a:pt x="3165065" y="1438652"/>
                </a:cubicBezTo>
                <a:lnTo>
                  <a:pt x="3147947" y="1440278"/>
                </a:lnTo>
                <a:lnTo>
                  <a:pt x="3147921" y="1439783"/>
                </a:lnTo>
                <a:lnTo>
                  <a:pt x="3147422" y="1439816"/>
                </a:lnTo>
                <a:cubicBezTo>
                  <a:pt x="3146856" y="1436014"/>
                  <a:pt x="3146829" y="1432198"/>
                  <a:pt x="3146829" y="1428376"/>
                </a:cubicBezTo>
                <a:cubicBezTo>
                  <a:pt x="3146829" y="1422694"/>
                  <a:pt x="3146887" y="1417025"/>
                  <a:pt x="3148199" y="1411395"/>
                </a:cubicBezTo>
                <a:cubicBezTo>
                  <a:pt x="3148157" y="1380067"/>
                  <a:pt x="3150607" y="1349182"/>
                  <a:pt x="3155663" y="1318938"/>
                </a:cubicBezTo>
                <a:lnTo>
                  <a:pt x="3156204" y="1312248"/>
                </a:lnTo>
                <a:cubicBezTo>
                  <a:pt x="3156372" y="1312243"/>
                  <a:pt x="3156542" y="1312238"/>
                  <a:pt x="3156709" y="1312185"/>
                </a:cubicBezTo>
                <a:cubicBezTo>
                  <a:pt x="3206986" y="959319"/>
                  <a:pt x="3488025" y="678542"/>
                  <a:pt x="3846875" y="619144"/>
                </a:cubicBezTo>
                <a:lnTo>
                  <a:pt x="3846992" y="617996"/>
                </a:lnTo>
                <a:cubicBezTo>
                  <a:pt x="3852301" y="616986"/>
                  <a:pt x="3857629" y="616038"/>
                  <a:pt x="3863205" y="616457"/>
                </a:cubicBezTo>
                <a:cubicBezTo>
                  <a:pt x="3894388" y="610900"/>
                  <a:pt x="3926281" y="607919"/>
                  <a:pt x="3958666" y="607392"/>
                </a:cubicBezTo>
                <a:close/>
                <a:moveTo>
                  <a:pt x="2306354" y="605769"/>
                </a:moveTo>
                <a:lnTo>
                  <a:pt x="2323441" y="607392"/>
                </a:lnTo>
                <a:cubicBezTo>
                  <a:pt x="2355827" y="607919"/>
                  <a:pt x="2387719" y="610900"/>
                  <a:pt x="2418903" y="616457"/>
                </a:cubicBezTo>
                <a:cubicBezTo>
                  <a:pt x="2424479" y="616038"/>
                  <a:pt x="2429807" y="616986"/>
                  <a:pt x="2435115" y="617996"/>
                </a:cubicBezTo>
                <a:lnTo>
                  <a:pt x="2435233" y="619144"/>
                </a:lnTo>
                <a:cubicBezTo>
                  <a:pt x="2794083" y="678542"/>
                  <a:pt x="3075122" y="959319"/>
                  <a:pt x="3125398" y="1312185"/>
                </a:cubicBezTo>
                <a:cubicBezTo>
                  <a:pt x="3125566" y="1312238"/>
                  <a:pt x="3125735" y="1312243"/>
                  <a:pt x="3125904" y="1312248"/>
                </a:cubicBezTo>
                <a:lnTo>
                  <a:pt x="3126444" y="1318938"/>
                </a:lnTo>
                <a:cubicBezTo>
                  <a:pt x="3131501" y="1349182"/>
                  <a:pt x="3133950" y="1380067"/>
                  <a:pt x="3133908" y="1411395"/>
                </a:cubicBezTo>
                <a:cubicBezTo>
                  <a:pt x="3135220" y="1417025"/>
                  <a:pt x="3135279" y="1422694"/>
                  <a:pt x="3135279" y="1428376"/>
                </a:cubicBezTo>
                <a:cubicBezTo>
                  <a:pt x="3135279" y="1432198"/>
                  <a:pt x="3135252" y="1436014"/>
                  <a:pt x="3134686" y="1439816"/>
                </a:cubicBezTo>
                <a:lnTo>
                  <a:pt x="3134187" y="1439783"/>
                </a:lnTo>
                <a:lnTo>
                  <a:pt x="3134161" y="1440278"/>
                </a:lnTo>
                <a:lnTo>
                  <a:pt x="3117042" y="1438652"/>
                </a:lnTo>
                <a:cubicBezTo>
                  <a:pt x="3084668" y="1438125"/>
                  <a:pt x="3052788" y="1435144"/>
                  <a:pt x="3021616" y="1429590"/>
                </a:cubicBezTo>
                <a:cubicBezTo>
                  <a:pt x="3016039" y="1430009"/>
                  <a:pt x="3010710" y="1429061"/>
                  <a:pt x="3005399" y="1428050"/>
                </a:cubicBezTo>
                <a:lnTo>
                  <a:pt x="3005283" y="1426902"/>
                </a:lnTo>
                <a:cubicBezTo>
                  <a:pt x="2646432" y="1367503"/>
                  <a:pt x="2365393" y="1086726"/>
                  <a:pt x="2315117" y="733861"/>
                </a:cubicBezTo>
                <a:cubicBezTo>
                  <a:pt x="2314950" y="733808"/>
                  <a:pt x="2314781" y="733803"/>
                  <a:pt x="2314612" y="733798"/>
                </a:cubicBezTo>
                <a:lnTo>
                  <a:pt x="2314074" y="727122"/>
                </a:lnTo>
                <a:cubicBezTo>
                  <a:pt x="2309015" y="696872"/>
                  <a:pt x="2306564" y="665981"/>
                  <a:pt x="2306606" y="634646"/>
                </a:cubicBezTo>
                <a:cubicBezTo>
                  <a:pt x="2305294" y="629018"/>
                  <a:pt x="2305236" y="623351"/>
                  <a:pt x="2305236" y="617670"/>
                </a:cubicBezTo>
                <a:lnTo>
                  <a:pt x="2305830" y="606230"/>
                </a:lnTo>
                <a:lnTo>
                  <a:pt x="2306328" y="606263"/>
                </a:lnTo>
                <a:close/>
                <a:moveTo>
                  <a:pt x="2283603" y="605769"/>
                </a:moveTo>
                <a:lnTo>
                  <a:pt x="2283629" y="606263"/>
                </a:lnTo>
                <a:lnTo>
                  <a:pt x="2284127" y="606230"/>
                </a:lnTo>
                <a:lnTo>
                  <a:pt x="2284721" y="617670"/>
                </a:lnTo>
                <a:cubicBezTo>
                  <a:pt x="2284721" y="623351"/>
                  <a:pt x="2284662" y="629018"/>
                  <a:pt x="2283350" y="634646"/>
                </a:cubicBezTo>
                <a:cubicBezTo>
                  <a:pt x="2283392" y="665981"/>
                  <a:pt x="2280942" y="696872"/>
                  <a:pt x="2275883" y="727122"/>
                </a:cubicBezTo>
                <a:lnTo>
                  <a:pt x="2275345" y="733798"/>
                </a:lnTo>
                <a:cubicBezTo>
                  <a:pt x="2275175" y="733803"/>
                  <a:pt x="2275007" y="733808"/>
                  <a:pt x="2274839" y="733861"/>
                </a:cubicBezTo>
                <a:cubicBezTo>
                  <a:pt x="2224564" y="1086726"/>
                  <a:pt x="1943525" y="1367503"/>
                  <a:pt x="1584673" y="1426902"/>
                </a:cubicBezTo>
                <a:lnTo>
                  <a:pt x="1584557" y="1428050"/>
                </a:lnTo>
                <a:cubicBezTo>
                  <a:pt x="1579247" y="1429061"/>
                  <a:pt x="1573918" y="1430009"/>
                  <a:pt x="1568341" y="1429590"/>
                </a:cubicBezTo>
                <a:cubicBezTo>
                  <a:pt x="1537169" y="1435144"/>
                  <a:pt x="1505289" y="1438125"/>
                  <a:pt x="1472914" y="1438652"/>
                </a:cubicBezTo>
                <a:lnTo>
                  <a:pt x="1455796" y="1440278"/>
                </a:lnTo>
                <a:lnTo>
                  <a:pt x="1455770" y="1439783"/>
                </a:lnTo>
                <a:lnTo>
                  <a:pt x="1455271" y="1439816"/>
                </a:lnTo>
                <a:cubicBezTo>
                  <a:pt x="1454705" y="1436014"/>
                  <a:pt x="1454678" y="1432198"/>
                  <a:pt x="1454678" y="1428376"/>
                </a:cubicBezTo>
                <a:cubicBezTo>
                  <a:pt x="1454678" y="1422694"/>
                  <a:pt x="1454736" y="1417025"/>
                  <a:pt x="1456048" y="1411395"/>
                </a:cubicBezTo>
                <a:cubicBezTo>
                  <a:pt x="1456006" y="1380067"/>
                  <a:pt x="1458456" y="1349182"/>
                  <a:pt x="1463513" y="1318938"/>
                </a:cubicBezTo>
                <a:lnTo>
                  <a:pt x="1464053" y="1312248"/>
                </a:lnTo>
                <a:cubicBezTo>
                  <a:pt x="1464221" y="1312243"/>
                  <a:pt x="1464391" y="1312238"/>
                  <a:pt x="1464558" y="1312185"/>
                </a:cubicBezTo>
                <a:cubicBezTo>
                  <a:pt x="1514835" y="959319"/>
                  <a:pt x="1795874" y="678542"/>
                  <a:pt x="2154724" y="619144"/>
                </a:cubicBezTo>
                <a:lnTo>
                  <a:pt x="2154841" y="617996"/>
                </a:lnTo>
                <a:cubicBezTo>
                  <a:pt x="2160150" y="616986"/>
                  <a:pt x="2165478" y="616038"/>
                  <a:pt x="2171054" y="616457"/>
                </a:cubicBezTo>
                <a:cubicBezTo>
                  <a:pt x="2202237" y="610900"/>
                  <a:pt x="2234130" y="607919"/>
                  <a:pt x="2266515" y="607392"/>
                </a:cubicBezTo>
                <a:close/>
                <a:moveTo>
                  <a:pt x="614203" y="605769"/>
                </a:moveTo>
                <a:lnTo>
                  <a:pt x="631290" y="607392"/>
                </a:lnTo>
                <a:cubicBezTo>
                  <a:pt x="663676" y="607919"/>
                  <a:pt x="695568" y="610900"/>
                  <a:pt x="726752" y="616457"/>
                </a:cubicBezTo>
                <a:cubicBezTo>
                  <a:pt x="732328" y="616038"/>
                  <a:pt x="737656" y="616986"/>
                  <a:pt x="742964" y="617996"/>
                </a:cubicBezTo>
                <a:lnTo>
                  <a:pt x="743081" y="619144"/>
                </a:lnTo>
                <a:cubicBezTo>
                  <a:pt x="1101932" y="678542"/>
                  <a:pt x="1382971" y="959319"/>
                  <a:pt x="1433247" y="1312185"/>
                </a:cubicBezTo>
                <a:cubicBezTo>
                  <a:pt x="1433415" y="1312238"/>
                  <a:pt x="1433584" y="1312243"/>
                  <a:pt x="1433753" y="1312248"/>
                </a:cubicBezTo>
                <a:lnTo>
                  <a:pt x="1434293" y="1318938"/>
                </a:lnTo>
                <a:cubicBezTo>
                  <a:pt x="1439350" y="1349182"/>
                  <a:pt x="1441799" y="1380067"/>
                  <a:pt x="1441757" y="1411395"/>
                </a:cubicBezTo>
                <a:cubicBezTo>
                  <a:pt x="1443069" y="1417025"/>
                  <a:pt x="1443128" y="1422694"/>
                  <a:pt x="1443128" y="1428376"/>
                </a:cubicBezTo>
                <a:cubicBezTo>
                  <a:pt x="1443128" y="1432198"/>
                  <a:pt x="1443101" y="1436014"/>
                  <a:pt x="1442535" y="1439816"/>
                </a:cubicBezTo>
                <a:lnTo>
                  <a:pt x="1442036" y="1439783"/>
                </a:lnTo>
                <a:lnTo>
                  <a:pt x="1442010" y="1440278"/>
                </a:lnTo>
                <a:lnTo>
                  <a:pt x="1424891" y="1438652"/>
                </a:lnTo>
                <a:cubicBezTo>
                  <a:pt x="1392517" y="1438125"/>
                  <a:pt x="1360637" y="1435144"/>
                  <a:pt x="1329465" y="1429590"/>
                </a:cubicBezTo>
                <a:cubicBezTo>
                  <a:pt x="1323888" y="1430009"/>
                  <a:pt x="1318559" y="1429061"/>
                  <a:pt x="1313248" y="1428050"/>
                </a:cubicBezTo>
                <a:lnTo>
                  <a:pt x="1313132" y="1426902"/>
                </a:lnTo>
                <a:cubicBezTo>
                  <a:pt x="954281" y="1367503"/>
                  <a:pt x="673242" y="1086726"/>
                  <a:pt x="622966" y="733861"/>
                </a:cubicBezTo>
                <a:cubicBezTo>
                  <a:pt x="622799" y="733808"/>
                  <a:pt x="622630" y="733803"/>
                  <a:pt x="622461" y="733798"/>
                </a:cubicBezTo>
                <a:lnTo>
                  <a:pt x="621923" y="727122"/>
                </a:lnTo>
                <a:cubicBezTo>
                  <a:pt x="616864" y="696872"/>
                  <a:pt x="614413" y="665981"/>
                  <a:pt x="614455" y="634646"/>
                </a:cubicBezTo>
                <a:cubicBezTo>
                  <a:pt x="613143" y="629018"/>
                  <a:pt x="613085" y="623351"/>
                  <a:pt x="613085" y="617670"/>
                </a:cubicBezTo>
                <a:lnTo>
                  <a:pt x="613679" y="606230"/>
                </a:lnTo>
                <a:lnTo>
                  <a:pt x="614177" y="606263"/>
                </a:lnTo>
                <a:close/>
                <a:moveTo>
                  <a:pt x="7360056" y="605769"/>
                </a:moveTo>
                <a:lnTo>
                  <a:pt x="7360082" y="606263"/>
                </a:lnTo>
                <a:lnTo>
                  <a:pt x="7360580" y="606230"/>
                </a:lnTo>
                <a:lnTo>
                  <a:pt x="7361174" y="617670"/>
                </a:lnTo>
                <a:cubicBezTo>
                  <a:pt x="7361174" y="623351"/>
                  <a:pt x="7361116" y="629018"/>
                  <a:pt x="7359804" y="634646"/>
                </a:cubicBezTo>
                <a:cubicBezTo>
                  <a:pt x="7359846" y="665981"/>
                  <a:pt x="7357395" y="696872"/>
                  <a:pt x="7352337" y="727122"/>
                </a:cubicBezTo>
                <a:lnTo>
                  <a:pt x="7351798" y="733798"/>
                </a:lnTo>
                <a:cubicBezTo>
                  <a:pt x="7351629" y="733803"/>
                  <a:pt x="7351460" y="733808"/>
                  <a:pt x="7351293" y="733861"/>
                </a:cubicBezTo>
                <a:cubicBezTo>
                  <a:pt x="7301017" y="1086726"/>
                  <a:pt x="7019978" y="1367503"/>
                  <a:pt x="6661127" y="1426902"/>
                </a:cubicBezTo>
                <a:lnTo>
                  <a:pt x="6661011" y="1428050"/>
                </a:lnTo>
                <a:cubicBezTo>
                  <a:pt x="6655700" y="1429061"/>
                  <a:pt x="6650371" y="1430009"/>
                  <a:pt x="6644794" y="1429590"/>
                </a:cubicBezTo>
                <a:cubicBezTo>
                  <a:pt x="6613622" y="1435144"/>
                  <a:pt x="6581742" y="1438125"/>
                  <a:pt x="6549368" y="1438652"/>
                </a:cubicBezTo>
                <a:lnTo>
                  <a:pt x="6532249" y="1440278"/>
                </a:lnTo>
                <a:lnTo>
                  <a:pt x="6532223" y="1439783"/>
                </a:lnTo>
                <a:lnTo>
                  <a:pt x="6531724" y="1439816"/>
                </a:lnTo>
                <a:cubicBezTo>
                  <a:pt x="6531158" y="1436014"/>
                  <a:pt x="6531131" y="1432198"/>
                  <a:pt x="6531131" y="1428376"/>
                </a:cubicBezTo>
                <a:cubicBezTo>
                  <a:pt x="6531131" y="1422694"/>
                  <a:pt x="6531190" y="1417025"/>
                  <a:pt x="6532502" y="1411395"/>
                </a:cubicBezTo>
                <a:cubicBezTo>
                  <a:pt x="6532460" y="1380067"/>
                  <a:pt x="6534909" y="1349182"/>
                  <a:pt x="6539966" y="1318938"/>
                </a:cubicBezTo>
                <a:lnTo>
                  <a:pt x="6540506" y="1312248"/>
                </a:lnTo>
                <a:cubicBezTo>
                  <a:pt x="6540675" y="1312243"/>
                  <a:pt x="6540844" y="1312238"/>
                  <a:pt x="6541012" y="1312185"/>
                </a:cubicBezTo>
                <a:cubicBezTo>
                  <a:pt x="6591288" y="959319"/>
                  <a:pt x="6872327" y="678542"/>
                  <a:pt x="7231178" y="619144"/>
                </a:cubicBezTo>
                <a:lnTo>
                  <a:pt x="7231295" y="617996"/>
                </a:lnTo>
                <a:cubicBezTo>
                  <a:pt x="7236603" y="616986"/>
                  <a:pt x="7241931" y="616038"/>
                  <a:pt x="7247507" y="616457"/>
                </a:cubicBezTo>
                <a:cubicBezTo>
                  <a:pt x="7278691" y="610900"/>
                  <a:pt x="7310583" y="607919"/>
                  <a:pt x="7342969" y="607392"/>
                </a:cubicBezTo>
                <a:close/>
                <a:moveTo>
                  <a:pt x="591452" y="605769"/>
                </a:moveTo>
                <a:lnTo>
                  <a:pt x="591478" y="606263"/>
                </a:lnTo>
                <a:lnTo>
                  <a:pt x="591976" y="606230"/>
                </a:lnTo>
                <a:lnTo>
                  <a:pt x="592570" y="617670"/>
                </a:lnTo>
                <a:cubicBezTo>
                  <a:pt x="592570" y="623351"/>
                  <a:pt x="592511" y="629018"/>
                  <a:pt x="591199" y="634646"/>
                </a:cubicBezTo>
                <a:cubicBezTo>
                  <a:pt x="591242" y="665981"/>
                  <a:pt x="588791" y="696872"/>
                  <a:pt x="583732" y="727122"/>
                </a:cubicBezTo>
                <a:lnTo>
                  <a:pt x="583194" y="733798"/>
                </a:lnTo>
                <a:cubicBezTo>
                  <a:pt x="583024" y="733803"/>
                  <a:pt x="582856" y="733808"/>
                  <a:pt x="582689" y="733861"/>
                </a:cubicBezTo>
                <a:cubicBezTo>
                  <a:pt x="537576" y="1050490"/>
                  <a:pt x="306662" y="1309076"/>
                  <a:pt x="0" y="1400276"/>
                </a:cubicBezTo>
                <a:lnTo>
                  <a:pt x="0" y="1267938"/>
                </a:lnTo>
                <a:cubicBezTo>
                  <a:pt x="229298" y="1185101"/>
                  <a:pt x="402181" y="989705"/>
                  <a:pt x="449203" y="750600"/>
                </a:cubicBezTo>
                <a:cubicBezTo>
                  <a:pt x="258971" y="791484"/>
                  <a:pt x="97576" y="906749"/>
                  <a:pt x="0" y="1064489"/>
                </a:cubicBezTo>
                <a:lnTo>
                  <a:pt x="0" y="857695"/>
                </a:lnTo>
                <a:cubicBezTo>
                  <a:pt x="121484" y="734788"/>
                  <a:pt x="282199" y="649000"/>
                  <a:pt x="462573" y="619144"/>
                </a:cubicBezTo>
                <a:lnTo>
                  <a:pt x="462690" y="617996"/>
                </a:lnTo>
                <a:cubicBezTo>
                  <a:pt x="467999" y="616986"/>
                  <a:pt x="473327" y="616038"/>
                  <a:pt x="478903" y="616457"/>
                </a:cubicBezTo>
                <a:cubicBezTo>
                  <a:pt x="510086" y="610900"/>
                  <a:pt x="541979" y="607919"/>
                  <a:pt x="574365" y="607392"/>
                </a:cubicBezTo>
                <a:close/>
                <a:moveTo>
                  <a:pt x="11969013" y="0"/>
                </a:moveTo>
                <a:lnTo>
                  <a:pt x="12180097" y="0"/>
                </a:lnTo>
                <a:cubicBezTo>
                  <a:pt x="12184579" y="2797"/>
                  <a:pt x="12188307" y="6390"/>
                  <a:pt x="12192000" y="10016"/>
                </a:cubicBezTo>
                <a:lnTo>
                  <a:pt x="12192000" y="210008"/>
                </a:lnTo>
                <a:cubicBezTo>
                  <a:pt x="12135666" y="124006"/>
                  <a:pt x="12059786" y="51396"/>
                  <a:pt x="11969013" y="0"/>
                </a:cubicBezTo>
                <a:close/>
                <a:moveTo>
                  <a:pt x="11640695" y="0"/>
                </a:moveTo>
                <a:lnTo>
                  <a:pt x="11775234" y="0"/>
                </a:lnTo>
                <a:cubicBezTo>
                  <a:pt x="11842228" y="193636"/>
                  <a:pt x="11995970" y="348667"/>
                  <a:pt x="12192000" y="421829"/>
                </a:cubicBezTo>
                <a:lnTo>
                  <a:pt x="12192000" y="553832"/>
                </a:lnTo>
                <a:cubicBezTo>
                  <a:pt x="11924422" y="471599"/>
                  <a:pt x="11715712" y="262771"/>
                  <a:pt x="11640695" y="0"/>
                </a:cubicBezTo>
                <a:close/>
                <a:moveTo>
                  <a:pt x="11023379" y="0"/>
                </a:moveTo>
                <a:lnTo>
                  <a:pt x="11232088" y="0"/>
                </a:lnTo>
                <a:cubicBezTo>
                  <a:pt x="11066618" y="98005"/>
                  <a:pt x="10947209" y="260867"/>
                  <a:pt x="10909358" y="451830"/>
                </a:cubicBezTo>
                <a:cubicBezTo>
                  <a:pt x="11153410" y="399791"/>
                  <a:pt x="11350000" y="226290"/>
                  <a:pt x="11427896" y="0"/>
                </a:cubicBezTo>
                <a:lnTo>
                  <a:pt x="11561912" y="0"/>
                </a:lnTo>
                <a:cubicBezTo>
                  <a:pt x="11477134" y="299826"/>
                  <a:pt x="11217862" y="529393"/>
                  <a:pt x="10895987" y="582253"/>
                </a:cubicBezTo>
                <a:lnTo>
                  <a:pt x="10895871" y="583392"/>
                </a:lnTo>
                <a:cubicBezTo>
                  <a:pt x="10890560" y="584395"/>
                  <a:pt x="10885231" y="585336"/>
                  <a:pt x="10879654" y="584920"/>
                </a:cubicBezTo>
                <a:cubicBezTo>
                  <a:pt x="10848482" y="590430"/>
                  <a:pt x="10816602" y="593388"/>
                  <a:pt x="10784227" y="593911"/>
                </a:cubicBezTo>
                <a:lnTo>
                  <a:pt x="10767109" y="595524"/>
                </a:lnTo>
                <a:lnTo>
                  <a:pt x="10767083" y="595033"/>
                </a:lnTo>
                <a:lnTo>
                  <a:pt x="10766584" y="595066"/>
                </a:lnTo>
                <a:cubicBezTo>
                  <a:pt x="10766018" y="591293"/>
                  <a:pt x="10765991" y="587507"/>
                  <a:pt x="10765991" y="583715"/>
                </a:cubicBezTo>
                <a:cubicBezTo>
                  <a:pt x="10765991" y="578078"/>
                  <a:pt x="10766050" y="572454"/>
                  <a:pt x="10767362" y="566868"/>
                </a:cubicBezTo>
                <a:cubicBezTo>
                  <a:pt x="10767319" y="535786"/>
                  <a:pt x="10769769" y="505143"/>
                  <a:pt x="10774826" y="475137"/>
                </a:cubicBezTo>
                <a:lnTo>
                  <a:pt x="10775366" y="468500"/>
                </a:lnTo>
                <a:cubicBezTo>
                  <a:pt x="10775535" y="468495"/>
                  <a:pt x="10775704" y="468490"/>
                  <a:pt x="10775872" y="468437"/>
                </a:cubicBezTo>
                <a:cubicBezTo>
                  <a:pt x="10802174" y="285283"/>
                  <a:pt x="10891635" y="121704"/>
                  <a:pt x="11023379" y="0"/>
                </a:cubicBezTo>
                <a:close/>
                <a:moveTo>
                  <a:pt x="9949555" y="0"/>
                </a:moveTo>
                <a:lnTo>
                  <a:pt x="10083571" y="0"/>
                </a:lnTo>
                <a:cubicBezTo>
                  <a:pt x="10161467" y="226290"/>
                  <a:pt x="10358057" y="399791"/>
                  <a:pt x="10602109" y="451830"/>
                </a:cubicBezTo>
                <a:cubicBezTo>
                  <a:pt x="10564258" y="260867"/>
                  <a:pt x="10444849" y="98005"/>
                  <a:pt x="10279379" y="0"/>
                </a:cubicBezTo>
                <a:lnTo>
                  <a:pt x="10488089" y="0"/>
                </a:lnTo>
                <a:cubicBezTo>
                  <a:pt x="10619833" y="121704"/>
                  <a:pt x="10709293" y="285283"/>
                  <a:pt x="10735596" y="468437"/>
                </a:cubicBezTo>
                <a:cubicBezTo>
                  <a:pt x="10735763" y="468490"/>
                  <a:pt x="10735932" y="468495"/>
                  <a:pt x="10736101" y="468500"/>
                </a:cubicBezTo>
                <a:lnTo>
                  <a:pt x="10736641" y="475137"/>
                </a:lnTo>
                <a:cubicBezTo>
                  <a:pt x="10741698" y="505143"/>
                  <a:pt x="10744148" y="535786"/>
                  <a:pt x="10744105" y="566868"/>
                </a:cubicBezTo>
                <a:cubicBezTo>
                  <a:pt x="10745417" y="572454"/>
                  <a:pt x="10745476" y="578078"/>
                  <a:pt x="10745476" y="583715"/>
                </a:cubicBezTo>
                <a:cubicBezTo>
                  <a:pt x="10745476" y="587507"/>
                  <a:pt x="10745449" y="591293"/>
                  <a:pt x="10744883" y="595066"/>
                </a:cubicBezTo>
                <a:lnTo>
                  <a:pt x="10744384" y="595033"/>
                </a:lnTo>
                <a:lnTo>
                  <a:pt x="10744358" y="595524"/>
                </a:lnTo>
                <a:lnTo>
                  <a:pt x="10727240" y="593911"/>
                </a:lnTo>
                <a:cubicBezTo>
                  <a:pt x="10694865" y="593388"/>
                  <a:pt x="10662985" y="590430"/>
                  <a:pt x="10631813" y="584920"/>
                </a:cubicBezTo>
                <a:cubicBezTo>
                  <a:pt x="10626236" y="585336"/>
                  <a:pt x="10620907" y="584395"/>
                  <a:pt x="10615596" y="583392"/>
                </a:cubicBezTo>
                <a:lnTo>
                  <a:pt x="10615480" y="582253"/>
                </a:lnTo>
                <a:cubicBezTo>
                  <a:pt x="10293605" y="529393"/>
                  <a:pt x="10034333" y="299826"/>
                  <a:pt x="9949555" y="0"/>
                </a:cubicBezTo>
                <a:close/>
                <a:moveTo>
                  <a:pt x="9331225" y="0"/>
                </a:moveTo>
                <a:lnTo>
                  <a:pt x="9539935" y="0"/>
                </a:lnTo>
                <a:cubicBezTo>
                  <a:pt x="9374465" y="98005"/>
                  <a:pt x="9255056" y="260867"/>
                  <a:pt x="9217205" y="451830"/>
                </a:cubicBezTo>
                <a:cubicBezTo>
                  <a:pt x="9461257" y="399791"/>
                  <a:pt x="9657847" y="226290"/>
                  <a:pt x="9735743" y="0"/>
                </a:cubicBezTo>
                <a:lnTo>
                  <a:pt x="9869759" y="0"/>
                </a:lnTo>
                <a:cubicBezTo>
                  <a:pt x="9784981" y="299826"/>
                  <a:pt x="9525709" y="529393"/>
                  <a:pt x="9203834" y="582253"/>
                </a:cubicBezTo>
                <a:lnTo>
                  <a:pt x="9203718" y="583392"/>
                </a:lnTo>
                <a:cubicBezTo>
                  <a:pt x="9198407" y="584395"/>
                  <a:pt x="9193078" y="585336"/>
                  <a:pt x="9187501" y="584920"/>
                </a:cubicBezTo>
                <a:cubicBezTo>
                  <a:pt x="9156329" y="590430"/>
                  <a:pt x="9124449" y="593388"/>
                  <a:pt x="9092074" y="593911"/>
                </a:cubicBezTo>
                <a:lnTo>
                  <a:pt x="9074956" y="595524"/>
                </a:lnTo>
                <a:lnTo>
                  <a:pt x="9074930" y="595033"/>
                </a:lnTo>
                <a:lnTo>
                  <a:pt x="9074431" y="595066"/>
                </a:lnTo>
                <a:cubicBezTo>
                  <a:pt x="9073865" y="591293"/>
                  <a:pt x="9073838" y="587507"/>
                  <a:pt x="9073838" y="583715"/>
                </a:cubicBezTo>
                <a:cubicBezTo>
                  <a:pt x="9073838" y="578078"/>
                  <a:pt x="9073897" y="572454"/>
                  <a:pt x="9075209" y="566868"/>
                </a:cubicBezTo>
                <a:cubicBezTo>
                  <a:pt x="9075166" y="535786"/>
                  <a:pt x="9077616" y="505143"/>
                  <a:pt x="9082673" y="475137"/>
                </a:cubicBezTo>
                <a:lnTo>
                  <a:pt x="9083213" y="468500"/>
                </a:lnTo>
                <a:cubicBezTo>
                  <a:pt x="9083382" y="468495"/>
                  <a:pt x="9083551" y="468490"/>
                  <a:pt x="9083718" y="468437"/>
                </a:cubicBezTo>
                <a:cubicBezTo>
                  <a:pt x="9110021" y="285283"/>
                  <a:pt x="9199481" y="121704"/>
                  <a:pt x="9331225" y="0"/>
                </a:cubicBezTo>
                <a:close/>
                <a:moveTo>
                  <a:pt x="8257405" y="0"/>
                </a:moveTo>
                <a:lnTo>
                  <a:pt x="8391420" y="0"/>
                </a:lnTo>
                <a:cubicBezTo>
                  <a:pt x="8469316" y="226290"/>
                  <a:pt x="8665906" y="399791"/>
                  <a:pt x="8909958" y="451830"/>
                </a:cubicBezTo>
                <a:cubicBezTo>
                  <a:pt x="8872107" y="260867"/>
                  <a:pt x="8752698" y="98005"/>
                  <a:pt x="8587228" y="0"/>
                </a:cubicBezTo>
                <a:lnTo>
                  <a:pt x="8795937" y="0"/>
                </a:lnTo>
                <a:cubicBezTo>
                  <a:pt x="8927681" y="121704"/>
                  <a:pt x="9017142" y="285283"/>
                  <a:pt x="9043444" y="468437"/>
                </a:cubicBezTo>
                <a:cubicBezTo>
                  <a:pt x="9043612" y="468490"/>
                  <a:pt x="9043781" y="468495"/>
                  <a:pt x="9043950" y="468500"/>
                </a:cubicBezTo>
                <a:lnTo>
                  <a:pt x="9044490" y="475137"/>
                </a:lnTo>
                <a:cubicBezTo>
                  <a:pt x="9049547" y="505143"/>
                  <a:pt x="9051997" y="535786"/>
                  <a:pt x="9051954" y="566868"/>
                </a:cubicBezTo>
                <a:cubicBezTo>
                  <a:pt x="9053266" y="572454"/>
                  <a:pt x="9053325" y="578078"/>
                  <a:pt x="9053325" y="583715"/>
                </a:cubicBezTo>
                <a:cubicBezTo>
                  <a:pt x="9053325" y="587507"/>
                  <a:pt x="9053298" y="591293"/>
                  <a:pt x="9052732" y="595066"/>
                </a:cubicBezTo>
                <a:lnTo>
                  <a:pt x="9052233" y="595033"/>
                </a:lnTo>
                <a:lnTo>
                  <a:pt x="9052207" y="595524"/>
                </a:lnTo>
                <a:lnTo>
                  <a:pt x="9035089" y="593911"/>
                </a:lnTo>
                <a:cubicBezTo>
                  <a:pt x="9002714" y="593388"/>
                  <a:pt x="8970834" y="590430"/>
                  <a:pt x="8939662" y="584920"/>
                </a:cubicBezTo>
                <a:cubicBezTo>
                  <a:pt x="8934085" y="585336"/>
                  <a:pt x="8928756" y="584395"/>
                  <a:pt x="8923445" y="583392"/>
                </a:cubicBezTo>
                <a:lnTo>
                  <a:pt x="8923329" y="582253"/>
                </a:lnTo>
                <a:cubicBezTo>
                  <a:pt x="8601454" y="529393"/>
                  <a:pt x="8342182" y="299826"/>
                  <a:pt x="8257405" y="0"/>
                </a:cubicBezTo>
                <a:close/>
                <a:moveTo>
                  <a:pt x="7639075" y="0"/>
                </a:moveTo>
                <a:lnTo>
                  <a:pt x="7847784" y="0"/>
                </a:lnTo>
                <a:cubicBezTo>
                  <a:pt x="7682314" y="98005"/>
                  <a:pt x="7562905" y="260867"/>
                  <a:pt x="7525054" y="451830"/>
                </a:cubicBezTo>
                <a:cubicBezTo>
                  <a:pt x="7769107" y="399791"/>
                  <a:pt x="7965696" y="226290"/>
                  <a:pt x="8043592" y="0"/>
                </a:cubicBezTo>
                <a:lnTo>
                  <a:pt x="8177609" y="0"/>
                </a:lnTo>
                <a:cubicBezTo>
                  <a:pt x="8092830" y="299826"/>
                  <a:pt x="7833558" y="529393"/>
                  <a:pt x="7511683" y="582253"/>
                </a:cubicBezTo>
                <a:lnTo>
                  <a:pt x="7511567" y="583392"/>
                </a:lnTo>
                <a:cubicBezTo>
                  <a:pt x="7506256" y="584395"/>
                  <a:pt x="7500927" y="585336"/>
                  <a:pt x="7495350" y="584920"/>
                </a:cubicBezTo>
                <a:cubicBezTo>
                  <a:pt x="7464178" y="590430"/>
                  <a:pt x="7432298" y="593388"/>
                  <a:pt x="7399924" y="593911"/>
                </a:cubicBezTo>
                <a:lnTo>
                  <a:pt x="7382805" y="595524"/>
                </a:lnTo>
                <a:lnTo>
                  <a:pt x="7382779" y="595033"/>
                </a:lnTo>
                <a:lnTo>
                  <a:pt x="7382280" y="595066"/>
                </a:lnTo>
                <a:cubicBezTo>
                  <a:pt x="7381714" y="591293"/>
                  <a:pt x="7381687" y="587507"/>
                  <a:pt x="7381687" y="583715"/>
                </a:cubicBezTo>
                <a:cubicBezTo>
                  <a:pt x="7381687" y="578078"/>
                  <a:pt x="7381746" y="572454"/>
                  <a:pt x="7383058" y="566868"/>
                </a:cubicBezTo>
                <a:cubicBezTo>
                  <a:pt x="7383016" y="535786"/>
                  <a:pt x="7385465" y="505143"/>
                  <a:pt x="7390522" y="475137"/>
                </a:cubicBezTo>
                <a:lnTo>
                  <a:pt x="7391062" y="468500"/>
                </a:lnTo>
                <a:cubicBezTo>
                  <a:pt x="7391231" y="468495"/>
                  <a:pt x="7391400" y="468490"/>
                  <a:pt x="7391568" y="468437"/>
                </a:cubicBezTo>
                <a:cubicBezTo>
                  <a:pt x="7417870" y="285283"/>
                  <a:pt x="7507331" y="121703"/>
                  <a:pt x="7639075" y="0"/>
                </a:cubicBezTo>
                <a:close/>
                <a:moveTo>
                  <a:pt x="6565254" y="0"/>
                </a:moveTo>
                <a:lnTo>
                  <a:pt x="6699270" y="0"/>
                </a:lnTo>
                <a:cubicBezTo>
                  <a:pt x="6777166" y="226290"/>
                  <a:pt x="6973755" y="399791"/>
                  <a:pt x="7217807" y="451830"/>
                </a:cubicBezTo>
                <a:cubicBezTo>
                  <a:pt x="7179956" y="260867"/>
                  <a:pt x="7060547" y="98005"/>
                  <a:pt x="6895077" y="0"/>
                </a:cubicBezTo>
                <a:lnTo>
                  <a:pt x="7103787" y="0"/>
                </a:lnTo>
                <a:cubicBezTo>
                  <a:pt x="7235531" y="121704"/>
                  <a:pt x="7324992" y="285283"/>
                  <a:pt x="7351294" y="468437"/>
                </a:cubicBezTo>
                <a:cubicBezTo>
                  <a:pt x="7351461" y="468490"/>
                  <a:pt x="7351631" y="468495"/>
                  <a:pt x="7351799" y="468500"/>
                </a:cubicBezTo>
                <a:lnTo>
                  <a:pt x="7352340" y="475137"/>
                </a:lnTo>
                <a:cubicBezTo>
                  <a:pt x="7357396" y="505143"/>
                  <a:pt x="7359846" y="535786"/>
                  <a:pt x="7359804" y="566868"/>
                </a:cubicBezTo>
                <a:cubicBezTo>
                  <a:pt x="7361116" y="572454"/>
                  <a:pt x="7361174" y="578078"/>
                  <a:pt x="7361174" y="583715"/>
                </a:cubicBezTo>
                <a:cubicBezTo>
                  <a:pt x="7361174" y="587507"/>
                  <a:pt x="7361147" y="591293"/>
                  <a:pt x="7360581" y="595066"/>
                </a:cubicBezTo>
                <a:lnTo>
                  <a:pt x="7360082" y="595033"/>
                </a:lnTo>
                <a:lnTo>
                  <a:pt x="7360056" y="595524"/>
                </a:lnTo>
                <a:lnTo>
                  <a:pt x="7342938" y="593911"/>
                </a:lnTo>
                <a:cubicBezTo>
                  <a:pt x="7310564" y="593388"/>
                  <a:pt x="7278683" y="590430"/>
                  <a:pt x="7247511" y="584920"/>
                </a:cubicBezTo>
                <a:cubicBezTo>
                  <a:pt x="7241934" y="585336"/>
                  <a:pt x="7236605" y="584395"/>
                  <a:pt x="7231295" y="583392"/>
                </a:cubicBezTo>
                <a:lnTo>
                  <a:pt x="7231179" y="582253"/>
                </a:lnTo>
                <a:cubicBezTo>
                  <a:pt x="6909304" y="529393"/>
                  <a:pt x="6650032" y="299826"/>
                  <a:pt x="6565254" y="0"/>
                </a:cubicBezTo>
                <a:close/>
                <a:moveTo>
                  <a:pt x="5946924" y="0"/>
                </a:moveTo>
                <a:lnTo>
                  <a:pt x="6155633" y="0"/>
                </a:lnTo>
                <a:cubicBezTo>
                  <a:pt x="5990163" y="98005"/>
                  <a:pt x="5870754" y="260867"/>
                  <a:pt x="5832903" y="451830"/>
                </a:cubicBezTo>
                <a:cubicBezTo>
                  <a:pt x="6076956" y="399791"/>
                  <a:pt x="6273545" y="226290"/>
                  <a:pt x="6351441" y="0"/>
                </a:cubicBezTo>
                <a:lnTo>
                  <a:pt x="6485457" y="0"/>
                </a:lnTo>
                <a:cubicBezTo>
                  <a:pt x="6400679" y="299826"/>
                  <a:pt x="6141407" y="529393"/>
                  <a:pt x="5819531" y="582253"/>
                </a:cubicBezTo>
                <a:lnTo>
                  <a:pt x="5819415" y="583392"/>
                </a:lnTo>
                <a:cubicBezTo>
                  <a:pt x="5814105" y="584395"/>
                  <a:pt x="5808776" y="585336"/>
                  <a:pt x="5803199" y="584920"/>
                </a:cubicBezTo>
                <a:cubicBezTo>
                  <a:pt x="5772027" y="590430"/>
                  <a:pt x="5740146" y="593388"/>
                  <a:pt x="5707772" y="593911"/>
                </a:cubicBezTo>
                <a:lnTo>
                  <a:pt x="5690654" y="595524"/>
                </a:lnTo>
                <a:lnTo>
                  <a:pt x="5690628" y="595033"/>
                </a:lnTo>
                <a:lnTo>
                  <a:pt x="5690129" y="595066"/>
                </a:lnTo>
                <a:cubicBezTo>
                  <a:pt x="5689563" y="591293"/>
                  <a:pt x="5689536" y="587507"/>
                  <a:pt x="5689536" y="583715"/>
                </a:cubicBezTo>
                <a:cubicBezTo>
                  <a:pt x="5689536" y="578078"/>
                  <a:pt x="5689594" y="572454"/>
                  <a:pt x="5690906" y="566868"/>
                </a:cubicBezTo>
                <a:cubicBezTo>
                  <a:pt x="5690864" y="535786"/>
                  <a:pt x="5693314" y="505143"/>
                  <a:pt x="5698370" y="475137"/>
                </a:cubicBezTo>
                <a:lnTo>
                  <a:pt x="5698911" y="468500"/>
                </a:lnTo>
                <a:cubicBezTo>
                  <a:pt x="5699079" y="468495"/>
                  <a:pt x="5699249" y="468490"/>
                  <a:pt x="5699416" y="468437"/>
                </a:cubicBezTo>
                <a:cubicBezTo>
                  <a:pt x="5725719" y="285283"/>
                  <a:pt x="5815180" y="121704"/>
                  <a:pt x="5946924" y="0"/>
                </a:cubicBezTo>
                <a:close/>
                <a:moveTo>
                  <a:pt x="4873102" y="0"/>
                </a:moveTo>
                <a:lnTo>
                  <a:pt x="5007119" y="0"/>
                </a:lnTo>
                <a:cubicBezTo>
                  <a:pt x="5085015" y="226291"/>
                  <a:pt x="5281604" y="399791"/>
                  <a:pt x="5525656" y="451830"/>
                </a:cubicBezTo>
                <a:cubicBezTo>
                  <a:pt x="5487805" y="260867"/>
                  <a:pt x="5368397" y="98005"/>
                  <a:pt x="5202927" y="0"/>
                </a:cubicBezTo>
                <a:lnTo>
                  <a:pt x="5411635" y="0"/>
                </a:lnTo>
                <a:cubicBezTo>
                  <a:pt x="5543380" y="121703"/>
                  <a:pt x="5632840" y="285283"/>
                  <a:pt x="5659142" y="468437"/>
                </a:cubicBezTo>
                <a:cubicBezTo>
                  <a:pt x="5659310" y="468490"/>
                  <a:pt x="5659479" y="468495"/>
                  <a:pt x="5659648" y="468499"/>
                </a:cubicBezTo>
                <a:lnTo>
                  <a:pt x="5660188" y="475137"/>
                </a:lnTo>
                <a:cubicBezTo>
                  <a:pt x="5665245" y="505143"/>
                  <a:pt x="5667694" y="535786"/>
                  <a:pt x="5667652" y="566868"/>
                </a:cubicBezTo>
                <a:cubicBezTo>
                  <a:pt x="5668964" y="572454"/>
                  <a:pt x="5669023" y="578078"/>
                  <a:pt x="5669023" y="583715"/>
                </a:cubicBezTo>
                <a:cubicBezTo>
                  <a:pt x="5669023" y="587508"/>
                  <a:pt x="5668996" y="591293"/>
                  <a:pt x="5668430" y="595066"/>
                </a:cubicBezTo>
                <a:lnTo>
                  <a:pt x="5667931" y="595033"/>
                </a:lnTo>
                <a:lnTo>
                  <a:pt x="5667905" y="595524"/>
                </a:lnTo>
                <a:lnTo>
                  <a:pt x="5650786" y="593911"/>
                </a:lnTo>
                <a:cubicBezTo>
                  <a:pt x="5618412" y="593388"/>
                  <a:pt x="5586532" y="590430"/>
                  <a:pt x="5555360" y="584920"/>
                </a:cubicBezTo>
                <a:cubicBezTo>
                  <a:pt x="5549783" y="585336"/>
                  <a:pt x="5544454" y="584395"/>
                  <a:pt x="5539143" y="583392"/>
                </a:cubicBezTo>
                <a:lnTo>
                  <a:pt x="5539027" y="582253"/>
                </a:lnTo>
                <a:cubicBezTo>
                  <a:pt x="5217153" y="529393"/>
                  <a:pt x="4957881" y="299826"/>
                  <a:pt x="4873102" y="0"/>
                </a:cubicBezTo>
                <a:close/>
                <a:moveTo>
                  <a:pt x="4254773" y="0"/>
                </a:moveTo>
                <a:lnTo>
                  <a:pt x="4463482" y="0"/>
                </a:lnTo>
                <a:cubicBezTo>
                  <a:pt x="4298012" y="98005"/>
                  <a:pt x="4178603" y="260867"/>
                  <a:pt x="4140752" y="451830"/>
                </a:cubicBezTo>
                <a:cubicBezTo>
                  <a:pt x="4384804" y="399791"/>
                  <a:pt x="4581394" y="226291"/>
                  <a:pt x="4659290" y="0"/>
                </a:cubicBezTo>
                <a:lnTo>
                  <a:pt x="4793306" y="0"/>
                </a:lnTo>
                <a:cubicBezTo>
                  <a:pt x="4708528" y="299826"/>
                  <a:pt x="4449256" y="529393"/>
                  <a:pt x="4127381" y="582253"/>
                </a:cubicBezTo>
                <a:lnTo>
                  <a:pt x="4127264" y="583392"/>
                </a:lnTo>
                <a:cubicBezTo>
                  <a:pt x="4121954" y="584395"/>
                  <a:pt x="4116625" y="585336"/>
                  <a:pt x="4111048" y="584920"/>
                </a:cubicBezTo>
                <a:cubicBezTo>
                  <a:pt x="4079876" y="590430"/>
                  <a:pt x="4047996" y="593388"/>
                  <a:pt x="4015621" y="593911"/>
                </a:cubicBezTo>
                <a:lnTo>
                  <a:pt x="3998503" y="595524"/>
                </a:lnTo>
                <a:lnTo>
                  <a:pt x="3998477" y="595033"/>
                </a:lnTo>
                <a:lnTo>
                  <a:pt x="3997978" y="595066"/>
                </a:lnTo>
                <a:cubicBezTo>
                  <a:pt x="3997412" y="591293"/>
                  <a:pt x="3997385" y="587507"/>
                  <a:pt x="3997385" y="583715"/>
                </a:cubicBezTo>
                <a:cubicBezTo>
                  <a:pt x="3997385" y="578078"/>
                  <a:pt x="3997443" y="572454"/>
                  <a:pt x="3998755" y="566868"/>
                </a:cubicBezTo>
                <a:cubicBezTo>
                  <a:pt x="3998713" y="535786"/>
                  <a:pt x="4001163" y="505143"/>
                  <a:pt x="4006219" y="475137"/>
                </a:cubicBezTo>
                <a:lnTo>
                  <a:pt x="4006760" y="468499"/>
                </a:lnTo>
                <a:cubicBezTo>
                  <a:pt x="4006928" y="468495"/>
                  <a:pt x="4007098" y="468490"/>
                  <a:pt x="4007265" y="468437"/>
                </a:cubicBezTo>
                <a:cubicBezTo>
                  <a:pt x="4033568" y="285283"/>
                  <a:pt x="4123028" y="121703"/>
                  <a:pt x="4254773" y="0"/>
                </a:cubicBezTo>
                <a:close/>
                <a:moveTo>
                  <a:pt x="3180951" y="0"/>
                </a:moveTo>
                <a:lnTo>
                  <a:pt x="3314968" y="0"/>
                </a:lnTo>
                <a:cubicBezTo>
                  <a:pt x="3392864" y="226291"/>
                  <a:pt x="3589453" y="399791"/>
                  <a:pt x="3833505" y="451830"/>
                </a:cubicBezTo>
                <a:cubicBezTo>
                  <a:pt x="3795654" y="260867"/>
                  <a:pt x="3676245" y="98005"/>
                  <a:pt x="3510776" y="0"/>
                </a:cubicBezTo>
                <a:lnTo>
                  <a:pt x="3719484" y="0"/>
                </a:lnTo>
                <a:cubicBezTo>
                  <a:pt x="3851229" y="121703"/>
                  <a:pt x="3940689" y="285283"/>
                  <a:pt x="3966991" y="468437"/>
                </a:cubicBezTo>
                <a:cubicBezTo>
                  <a:pt x="3967159" y="468490"/>
                  <a:pt x="3967328" y="468495"/>
                  <a:pt x="3967497" y="468499"/>
                </a:cubicBezTo>
                <a:lnTo>
                  <a:pt x="3968037" y="475137"/>
                </a:lnTo>
                <a:cubicBezTo>
                  <a:pt x="3973094" y="505143"/>
                  <a:pt x="3975543" y="535786"/>
                  <a:pt x="3975501" y="566868"/>
                </a:cubicBezTo>
                <a:cubicBezTo>
                  <a:pt x="3976813" y="572454"/>
                  <a:pt x="3976872" y="578078"/>
                  <a:pt x="3976872" y="583715"/>
                </a:cubicBezTo>
                <a:cubicBezTo>
                  <a:pt x="3976872" y="587508"/>
                  <a:pt x="3976845" y="591293"/>
                  <a:pt x="3976279" y="595066"/>
                </a:cubicBezTo>
                <a:lnTo>
                  <a:pt x="3975780" y="595033"/>
                </a:lnTo>
                <a:lnTo>
                  <a:pt x="3975754" y="595524"/>
                </a:lnTo>
                <a:lnTo>
                  <a:pt x="3958635" y="593911"/>
                </a:lnTo>
                <a:cubicBezTo>
                  <a:pt x="3926261" y="593388"/>
                  <a:pt x="3894381" y="590430"/>
                  <a:pt x="3863209" y="584920"/>
                </a:cubicBezTo>
                <a:cubicBezTo>
                  <a:pt x="3857632" y="585336"/>
                  <a:pt x="3852303" y="584395"/>
                  <a:pt x="3846992" y="583392"/>
                </a:cubicBezTo>
                <a:lnTo>
                  <a:pt x="3846876" y="582253"/>
                </a:lnTo>
                <a:cubicBezTo>
                  <a:pt x="3525002" y="529393"/>
                  <a:pt x="3265729" y="299826"/>
                  <a:pt x="3180951" y="0"/>
                </a:cubicBezTo>
                <a:close/>
                <a:moveTo>
                  <a:pt x="2562622" y="0"/>
                </a:moveTo>
                <a:lnTo>
                  <a:pt x="2771330" y="0"/>
                </a:lnTo>
                <a:cubicBezTo>
                  <a:pt x="2605861" y="98005"/>
                  <a:pt x="2486452" y="260867"/>
                  <a:pt x="2448601" y="451830"/>
                </a:cubicBezTo>
                <a:cubicBezTo>
                  <a:pt x="2692653" y="399791"/>
                  <a:pt x="2889242" y="226291"/>
                  <a:pt x="2967139" y="0"/>
                </a:cubicBezTo>
                <a:lnTo>
                  <a:pt x="3101155" y="0"/>
                </a:lnTo>
                <a:cubicBezTo>
                  <a:pt x="3016377" y="299826"/>
                  <a:pt x="2757105" y="529393"/>
                  <a:pt x="2435230" y="582253"/>
                </a:cubicBezTo>
                <a:lnTo>
                  <a:pt x="2435113" y="583392"/>
                </a:lnTo>
                <a:cubicBezTo>
                  <a:pt x="2429803" y="584395"/>
                  <a:pt x="2424474" y="585336"/>
                  <a:pt x="2418897" y="584920"/>
                </a:cubicBezTo>
                <a:cubicBezTo>
                  <a:pt x="2387725" y="590430"/>
                  <a:pt x="2355845" y="593388"/>
                  <a:pt x="2323470" y="593911"/>
                </a:cubicBezTo>
                <a:lnTo>
                  <a:pt x="2306352" y="595524"/>
                </a:lnTo>
                <a:lnTo>
                  <a:pt x="2306326" y="595033"/>
                </a:lnTo>
                <a:lnTo>
                  <a:pt x="2305827" y="595066"/>
                </a:lnTo>
                <a:cubicBezTo>
                  <a:pt x="2305261" y="591293"/>
                  <a:pt x="2305234" y="587507"/>
                  <a:pt x="2305234" y="583715"/>
                </a:cubicBezTo>
                <a:cubicBezTo>
                  <a:pt x="2305234" y="578078"/>
                  <a:pt x="2305292" y="572454"/>
                  <a:pt x="2306604" y="566868"/>
                </a:cubicBezTo>
                <a:cubicBezTo>
                  <a:pt x="2306562" y="535786"/>
                  <a:pt x="2309012" y="505143"/>
                  <a:pt x="2314068" y="475137"/>
                </a:cubicBezTo>
                <a:lnTo>
                  <a:pt x="2314609" y="468499"/>
                </a:lnTo>
                <a:cubicBezTo>
                  <a:pt x="2314777" y="468495"/>
                  <a:pt x="2314947" y="468490"/>
                  <a:pt x="2315114" y="468437"/>
                </a:cubicBezTo>
                <a:cubicBezTo>
                  <a:pt x="2341417" y="285283"/>
                  <a:pt x="2430877" y="121704"/>
                  <a:pt x="2562622" y="0"/>
                </a:cubicBezTo>
                <a:close/>
                <a:moveTo>
                  <a:pt x="1488800" y="0"/>
                </a:moveTo>
                <a:lnTo>
                  <a:pt x="1622816" y="0"/>
                </a:lnTo>
                <a:cubicBezTo>
                  <a:pt x="1700712" y="226290"/>
                  <a:pt x="1897302" y="399791"/>
                  <a:pt x="2141354" y="451830"/>
                </a:cubicBezTo>
                <a:cubicBezTo>
                  <a:pt x="2103503" y="260867"/>
                  <a:pt x="1984094" y="98005"/>
                  <a:pt x="1818624" y="0"/>
                </a:cubicBezTo>
                <a:lnTo>
                  <a:pt x="2027333" y="0"/>
                </a:lnTo>
                <a:cubicBezTo>
                  <a:pt x="2159078" y="121703"/>
                  <a:pt x="2248538" y="285283"/>
                  <a:pt x="2274840" y="468437"/>
                </a:cubicBezTo>
                <a:cubicBezTo>
                  <a:pt x="2275008" y="468490"/>
                  <a:pt x="2275177" y="468495"/>
                  <a:pt x="2275346" y="468500"/>
                </a:cubicBezTo>
                <a:lnTo>
                  <a:pt x="2275886" y="475137"/>
                </a:lnTo>
                <a:cubicBezTo>
                  <a:pt x="2280943" y="505143"/>
                  <a:pt x="2283392" y="535786"/>
                  <a:pt x="2283350" y="566868"/>
                </a:cubicBezTo>
                <a:cubicBezTo>
                  <a:pt x="2284662" y="572454"/>
                  <a:pt x="2284721" y="578078"/>
                  <a:pt x="2284721" y="583715"/>
                </a:cubicBezTo>
                <a:cubicBezTo>
                  <a:pt x="2284721" y="587508"/>
                  <a:pt x="2284694" y="591293"/>
                  <a:pt x="2284128" y="595066"/>
                </a:cubicBezTo>
                <a:lnTo>
                  <a:pt x="2283629" y="595033"/>
                </a:lnTo>
                <a:lnTo>
                  <a:pt x="2283603" y="595524"/>
                </a:lnTo>
                <a:lnTo>
                  <a:pt x="2266484" y="593911"/>
                </a:lnTo>
                <a:cubicBezTo>
                  <a:pt x="2234110" y="593388"/>
                  <a:pt x="2202230" y="590430"/>
                  <a:pt x="2171058" y="584920"/>
                </a:cubicBezTo>
                <a:cubicBezTo>
                  <a:pt x="2165481" y="585336"/>
                  <a:pt x="2160152" y="584395"/>
                  <a:pt x="2154841" y="583392"/>
                </a:cubicBezTo>
                <a:lnTo>
                  <a:pt x="2154725" y="582253"/>
                </a:lnTo>
                <a:cubicBezTo>
                  <a:pt x="1832850" y="529393"/>
                  <a:pt x="1573578" y="299826"/>
                  <a:pt x="1488800" y="0"/>
                </a:cubicBezTo>
                <a:close/>
                <a:moveTo>
                  <a:pt x="870471" y="0"/>
                </a:moveTo>
                <a:lnTo>
                  <a:pt x="1079179" y="0"/>
                </a:lnTo>
                <a:cubicBezTo>
                  <a:pt x="913710" y="98005"/>
                  <a:pt x="794301" y="260867"/>
                  <a:pt x="756450" y="451830"/>
                </a:cubicBezTo>
                <a:cubicBezTo>
                  <a:pt x="1000502" y="399791"/>
                  <a:pt x="1197091" y="226291"/>
                  <a:pt x="1274988" y="0"/>
                </a:cubicBezTo>
                <a:lnTo>
                  <a:pt x="1409004" y="0"/>
                </a:lnTo>
                <a:cubicBezTo>
                  <a:pt x="1324226" y="299826"/>
                  <a:pt x="1064954" y="529393"/>
                  <a:pt x="743078" y="582253"/>
                </a:cubicBezTo>
                <a:lnTo>
                  <a:pt x="742962" y="583392"/>
                </a:lnTo>
                <a:cubicBezTo>
                  <a:pt x="737652" y="584395"/>
                  <a:pt x="732323" y="585336"/>
                  <a:pt x="726746" y="584920"/>
                </a:cubicBezTo>
                <a:cubicBezTo>
                  <a:pt x="695574" y="590430"/>
                  <a:pt x="663693" y="593388"/>
                  <a:pt x="631319" y="593911"/>
                </a:cubicBezTo>
                <a:lnTo>
                  <a:pt x="614201" y="595524"/>
                </a:lnTo>
                <a:lnTo>
                  <a:pt x="614175" y="595033"/>
                </a:lnTo>
                <a:lnTo>
                  <a:pt x="613676" y="595066"/>
                </a:lnTo>
                <a:cubicBezTo>
                  <a:pt x="613110" y="591293"/>
                  <a:pt x="613083" y="587507"/>
                  <a:pt x="613083" y="583715"/>
                </a:cubicBezTo>
                <a:cubicBezTo>
                  <a:pt x="613083" y="578078"/>
                  <a:pt x="613141" y="572454"/>
                  <a:pt x="614453" y="566868"/>
                </a:cubicBezTo>
                <a:cubicBezTo>
                  <a:pt x="614411" y="535786"/>
                  <a:pt x="616861" y="505143"/>
                  <a:pt x="621918" y="475137"/>
                </a:cubicBezTo>
                <a:lnTo>
                  <a:pt x="622458" y="468499"/>
                </a:lnTo>
                <a:cubicBezTo>
                  <a:pt x="622626" y="468495"/>
                  <a:pt x="622796" y="468490"/>
                  <a:pt x="622963" y="468437"/>
                </a:cubicBezTo>
                <a:cubicBezTo>
                  <a:pt x="649266" y="285283"/>
                  <a:pt x="738726" y="121703"/>
                  <a:pt x="870471" y="0"/>
                </a:cubicBezTo>
                <a:close/>
                <a:moveTo>
                  <a:pt x="126374" y="0"/>
                </a:moveTo>
                <a:lnTo>
                  <a:pt x="334376" y="0"/>
                </a:lnTo>
                <a:cubicBezTo>
                  <a:pt x="466684" y="121261"/>
                  <a:pt x="556352" y="285035"/>
                  <a:pt x="582690" y="468437"/>
                </a:cubicBezTo>
                <a:cubicBezTo>
                  <a:pt x="582857" y="468490"/>
                  <a:pt x="583026" y="468495"/>
                  <a:pt x="583195" y="468499"/>
                </a:cubicBezTo>
                <a:lnTo>
                  <a:pt x="583735" y="475137"/>
                </a:lnTo>
                <a:cubicBezTo>
                  <a:pt x="588792" y="505143"/>
                  <a:pt x="591242" y="535786"/>
                  <a:pt x="591199" y="566868"/>
                </a:cubicBezTo>
                <a:cubicBezTo>
                  <a:pt x="592511" y="572454"/>
                  <a:pt x="592570" y="578078"/>
                  <a:pt x="592570" y="583715"/>
                </a:cubicBezTo>
                <a:cubicBezTo>
                  <a:pt x="592570" y="587507"/>
                  <a:pt x="592543" y="591293"/>
                  <a:pt x="591977" y="595066"/>
                </a:cubicBezTo>
                <a:lnTo>
                  <a:pt x="591478" y="595033"/>
                </a:lnTo>
                <a:lnTo>
                  <a:pt x="591452" y="595524"/>
                </a:lnTo>
                <a:lnTo>
                  <a:pt x="574334" y="593911"/>
                </a:lnTo>
                <a:cubicBezTo>
                  <a:pt x="541959" y="593388"/>
                  <a:pt x="510079" y="590430"/>
                  <a:pt x="478907" y="584920"/>
                </a:cubicBezTo>
                <a:cubicBezTo>
                  <a:pt x="473330" y="585336"/>
                  <a:pt x="468001" y="584395"/>
                  <a:pt x="462690" y="583392"/>
                </a:cubicBezTo>
                <a:lnTo>
                  <a:pt x="462574" y="582253"/>
                </a:lnTo>
                <a:cubicBezTo>
                  <a:pt x="282200" y="552631"/>
                  <a:pt x="121485" y="467518"/>
                  <a:pt x="0" y="345575"/>
                </a:cubicBezTo>
                <a:lnTo>
                  <a:pt x="0" y="140406"/>
                </a:lnTo>
                <a:cubicBezTo>
                  <a:pt x="97584" y="296912"/>
                  <a:pt x="258975" y="411268"/>
                  <a:pt x="449203" y="451830"/>
                </a:cubicBezTo>
                <a:cubicBezTo>
                  <a:pt x="411344" y="260824"/>
                  <a:pt x="291889" y="97931"/>
                  <a:pt x="126374"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457200" y="4960137"/>
            <a:ext cx="7772400" cy="1463040"/>
          </a:xfrm>
        </p:spPr>
        <p:txBody>
          <a:bodyPr anchor="ctr">
            <a:normAutofit/>
          </a:bodyPr>
          <a:lstStyle>
            <a:lvl1pPr algn="r">
              <a:defRPr sz="5000" b="0" spc="200" baseline="0"/>
            </a:lvl1pPr>
          </a:lstStyle>
          <a:p>
            <a:r>
              <a:rPr lang="da-DK"/>
              <a:t>Klik for at redigere titeltypografien i masteren</a:t>
            </a:r>
            <a:endParaRPr lang="en-US" dirty="0"/>
          </a:p>
        </p:txBody>
      </p:sp>
      <p:sp>
        <p:nvSpPr>
          <p:cNvPr id="3" name="Text Placeholder 2"/>
          <p:cNvSpPr>
            <a:spLocks noGrp="1"/>
          </p:cNvSpPr>
          <p:nvPr>
            <p:ph type="body" idx="1"/>
          </p:nvPr>
        </p:nvSpPr>
        <p:spPr>
          <a:xfrm>
            <a:off x="8610600" y="4960137"/>
            <a:ext cx="3200400" cy="1463040"/>
          </a:xfrm>
        </p:spPr>
        <p:txBody>
          <a:bodyPr lIns="91440" rIns="91440" anchor="ctr">
            <a:normAutofit/>
          </a:bodyPr>
          <a:lstStyle>
            <a:lvl1pPr marL="0" indent="0">
              <a:lnSpc>
                <a:spcPct val="100000"/>
              </a:lnSpc>
              <a:spcBef>
                <a:spcPts val="0"/>
              </a:spcBef>
              <a:buNone/>
              <a:defRPr sz="1800">
                <a:solidFill>
                  <a:schemeClr val="tx1">
                    <a:lumMod val="95000"/>
                    <a:lumOff val="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da-DK"/>
              <a:t>Rediger teksttypografien i masteren</a:t>
            </a:r>
          </a:p>
        </p:txBody>
      </p:sp>
      <p:sp>
        <p:nvSpPr>
          <p:cNvPr id="4" name="Date Placeholder 3"/>
          <p:cNvSpPr>
            <a:spLocks noGrp="1"/>
          </p:cNvSpPr>
          <p:nvPr>
            <p:ph type="dt" sz="half" idx="10"/>
          </p:nvPr>
        </p:nvSpPr>
        <p:spPr/>
        <p:txBody>
          <a:bodyPr/>
          <a:lstStyle/>
          <a:p>
            <a:fld id="{896BC4DA-22EB-4312-B06D-EBF10F2E8EE4}" type="datetimeFigureOut">
              <a:rPr lang="da-DK" smtClean="0"/>
              <a:t>06-10-2023</a:t>
            </a:fld>
            <a:endParaRPr lang="da-DK"/>
          </a:p>
        </p:txBody>
      </p:sp>
      <p:sp>
        <p:nvSpPr>
          <p:cNvPr id="5" name="Footer Placeholder 4"/>
          <p:cNvSpPr>
            <a:spLocks noGrp="1"/>
          </p:cNvSpPr>
          <p:nvPr>
            <p:ph type="ftr" sz="quarter" idx="11"/>
          </p:nvPr>
        </p:nvSpPr>
        <p:spPr/>
        <p:txBody>
          <a:bodyPr/>
          <a:lstStyle/>
          <a:p>
            <a:endParaRPr lang="da-DK"/>
          </a:p>
        </p:txBody>
      </p:sp>
      <p:sp>
        <p:nvSpPr>
          <p:cNvPr id="6" name="Slide Number Placeholder 5"/>
          <p:cNvSpPr>
            <a:spLocks noGrp="1"/>
          </p:cNvSpPr>
          <p:nvPr>
            <p:ph type="sldNum" sz="quarter" idx="12"/>
          </p:nvPr>
        </p:nvSpPr>
        <p:spPr/>
        <p:txBody>
          <a:bodyPr/>
          <a:lstStyle/>
          <a:p>
            <a:fld id="{62BB40C1-F112-46EA-B1DA-52DCF0071AC0}" type="slidenum">
              <a:rPr lang="da-DK" smtClean="0"/>
              <a:t>‹nr.›</a:t>
            </a:fld>
            <a:endParaRPr lang="da-DK"/>
          </a:p>
        </p:txBody>
      </p:sp>
      <p:cxnSp>
        <p:nvCxnSpPr>
          <p:cNvPr id="8" name="Straight Connector 7"/>
          <p:cNvCxnSpPr/>
          <p:nvPr/>
        </p:nvCxnSpPr>
        <p:spPr>
          <a:xfrm flipV="1">
            <a:off x="8386843" y="5264106"/>
            <a:ext cx="0" cy="914400"/>
          </a:xfrm>
          <a:prstGeom prst="line">
            <a:avLst/>
          </a:prstGeom>
          <a:ln w="19050">
            <a:solidFill>
              <a:schemeClr val="accent1">
                <a:lumMod val="75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09124673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o indholdsobjekter">
    <p:spTree>
      <p:nvGrpSpPr>
        <p:cNvPr id="1" name=""/>
        <p:cNvGrpSpPr/>
        <p:nvPr/>
      </p:nvGrpSpPr>
      <p:grpSpPr>
        <a:xfrm>
          <a:off x="0" y="0"/>
          <a:ext cx="0" cy="0"/>
          <a:chOff x="0" y="0"/>
          <a:chExt cx="0" cy="0"/>
        </a:xfrm>
      </p:grpSpPr>
      <p:sp>
        <p:nvSpPr>
          <p:cNvPr id="2" name="Title 1"/>
          <p:cNvSpPr>
            <a:spLocks noGrp="1"/>
          </p:cNvSpPr>
          <p:nvPr>
            <p:ph type="title"/>
          </p:nvPr>
        </p:nvSpPr>
        <p:spPr>
          <a:xfrm>
            <a:off x="1024128" y="585216"/>
            <a:ext cx="9720072" cy="1499616"/>
          </a:xfrm>
        </p:spPr>
        <p:txBody>
          <a:bodyPr/>
          <a:lstStyle/>
          <a:p>
            <a:r>
              <a:rPr lang="da-DK"/>
              <a:t>Klik for at redigere titeltypografien i masteren</a:t>
            </a:r>
            <a:endParaRPr lang="en-US" dirty="0"/>
          </a:p>
        </p:txBody>
      </p:sp>
      <p:sp>
        <p:nvSpPr>
          <p:cNvPr id="3" name="Content Placeholder 2"/>
          <p:cNvSpPr>
            <a:spLocks noGrp="1"/>
          </p:cNvSpPr>
          <p:nvPr>
            <p:ph sz="half" idx="1"/>
          </p:nvPr>
        </p:nvSpPr>
        <p:spPr>
          <a:xfrm>
            <a:off x="1024127" y="2286000"/>
            <a:ext cx="4754880" cy="4023360"/>
          </a:xfrm>
        </p:spPr>
        <p:txBody>
          <a:bodyPr/>
          <a:lstStyle/>
          <a:p>
            <a:pPr lvl="0"/>
            <a:r>
              <a:rPr lang="da-DK"/>
              <a:t>Rediger teksttypografien i masteren</a:t>
            </a:r>
          </a:p>
          <a:p>
            <a:pPr lvl="1"/>
            <a:r>
              <a:rPr lang="da-DK"/>
              <a:t>Andet niveau</a:t>
            </a:r>
          </a:p>
          <a:p>
            <a:pPr lvl="2"/>
            <a:r>
              <a:rPr lang="da-DK"/>
              <a:t>Tredje niveau</a:t>
            </a:r>
          </a:p>
          <a:p>
            <a:pPr lvl="3"/>
            <a:r>
              <a:rPr lang="da-DK"/>
              <a:t>Fjerde niveau</a:t>
            </a:r>
          </a:p>
          <a:p>
            <a:pPr lvl="4"/>
            <a:r>
              <a:rPr lang="da-DK"/>
              <a:t>Femte niveau</a:t>
            </a:r>
            <a:endParaRPr lang="en-US" dirty="0"/>
          </a:p>
        </p:txBody>
      </p:sp>
      <p:sp>
        <p:nvSpPr>
          <p:cNvPr id="4" name="Content Placeholder 3"/>
          <p:cNvSpPr>
            <a:spLocks noGrp="1"/>
          </p:cNvSpPr>
          <p:nvPr>
            <p:ph sz="half" idx="2"/>
          </p:nvPr>
        </p:nvSpPr>
        <p:spPr>
          <a:xfrm>
            <a:off x="5989320" y="2286000"/>
            <a:ext cx="4754880" cy="4023360"/>
          </a:xfrm>
        </p:spPr>
        <p:txBody>
          <a:bodyPr/>
          <a:lstStyle/>
          <a:p>
            <a:pPr lvl="0"/>
            <a:r>
              <a:rPr lang="da-DK"/>
              <a:t>Rediger teksttypografien i masteren</a:t>
            </a:r>
          </a:p>
          <a:p>
            <a:pPr lvl="1"/>
            <a:r>
              <a:rPr lang="da-DK"/>
              <a:t>Andet niveau</a:t>
            </a:r>
          </a:p>
          <a:p>
            <a:pPr lvl="2"/>
            <a:r>
              <a:rPr lang="da-DK"/>
              <a:t>Tredje niveau</a:t>
            </a:r>
          </a:p>
          <a:p>
            <a:pPr lvl="3"/>
            <a:r>
              <a:rPr lang="da-DK"/>
              <a:t>Fjerde niveau</a:t>
            </a:r>
          </a:p>
          <a:p>
            <a:pPr lvl="4"/>
            <a:r>
              <a:rPr lang="da-DK"/>
              <a:t>Femte niveau</a:t>
            </a:r>
            <a:endParaRPr lang="en-US" dirty="0"/>
          </a:p>
        </p:txBody>
      </p:sp>
      <p:sp>
        <p:nvSpPr>
          <p:cNvPr id="5" name="Date Placeholder 4"/>
          <p:cNvSpPr>
            <a:spLocks noGrp="1"/>
          </p:cNvSpPr>
          <p:nvPr>
            <p:ph type="dt" sz="half" idx="10"/>
          </p:nvPr>
        </p:nvSpPr>
        <p:spPr/>
        <p:txBody>
          <a:bodyPr/>
          <a:lstStyle/>
          <a:p>
            <a:fld id="{896BC4DA-22EB-4312-B06D-EBF10F2E8EE4}" type="datetimeFigureOut">
              <a:rPr lang="da-DK" smtClean="0"/>
              <a:t>06-10-2023</a:t>
            </a:fld>
            <a:endParaRPr lang="da-DK"/>
          </a:p>
        </p:txBody>
      </p:sp>
      <p:sp>
        <p:nvSpPr>
          <p:cNvPr id="6" name="Footer Placeholder 5"/>
          <p:cNvSpPr>
            <a:spLocks noGrp="1"/>
          </p:cNvSpPr>
          <p:nvPr>
            <p:ph type="ftr" sz="quarter" idx="11"/>
          </p:nvPr>
        </p:nvSpPr>
        <p:spPr/>
        <p:txBody>
          <a:bodyPr/>
          <a:lstStyle/>
          <a:p>
            <a:endParaRPr lang="da-DK"/>
          </a:p>
        </p:txBody>
      </p:sp>
      <p:sp>
        <p:nvSpPr>
          <p:cNvPr id="7" name="Slide Number Placeholder 6"/>
          <p:cNvSpPr>
            <a:spLocks noGrp="1"/>
          </p:cNvSpPr>
          <p:nvPr>
            <p:ph type="sldNum" sz="quarter" idx="12"/>
          </p:nvPr>
        </p:nvSpPr>
        <p:spPr/>
        <p:txBody>
          <a:bodyPr/>
          <a:lstStyle/>
          <a:p>
            <a:fld id="{62BB40C1-F112-46EA-B1DA-52DCF0071AC0}" type="slidenum">
              <a:rPr lang="da-DK" smtClean="0"/>
              <a:t>‹nr.›</a:t>
            </a:fld>
            <a:endParaRPr lang="da-DK"/>
          </a:p>
        </p:txBody>
      </p:sp>
    </p:spTree>
    <p:extLst>
      <p:ext uri="{BB962C8B-B14F-4D97-AF65-F5344CB8AC3E}">
        <p14:creationId xmlns:p14="http://schemas.microsoft.com/office/powerpoint/2010/main" val="193443590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Sammenligning">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da-DK"/>
              <a:t>Klik for at redigere titeltypografien i masteren</a:t>
            </a:r>
            <a:endParaRPr lang="en-US" dirty="0"/>
          </a:p>
        </p:txBody>
      </p:sp>
      <p:sp>
        <p:nvSpPr>
          <p:cNvPr id="3" name="Text Placeholder 2"/>
          <p:cNvSpPr>
            <a:spLocks noGrp="1"/>
          </p:cNvSpPr>
          <p:nvPr>
            <p:ph type="body" idx="1"/>
          </p:nvPr>
        </p:nvSpPr>
        <p:spPr>
          <a:xfrm>
            <a:off x="1024128" y="2179636"/>
            <a:ext cx="4754880" cy="822960"/>
          </a:xfrm>
        </p:spPr>
        <p:txBody>
          <a:bodyPr lIns="137160" rIns="137160" anchor="ctr">
            <a:normAutofit/>
          </a:bodyPr>
          <a:lstStyle>
            <a:lvl1pPr marL="0" indent="0">
              <a:spcBef>
                <a:spcPts val="0"/>
              </a:spcBef>
              <a:spcAft>
                <a:spcPts val="0"/>
              </a:spcAft>
              <a:buNone/>
              <a:defRPr sz="2300" b="0" cap="none" baseline="0">
                <a:solidFill>
                  <a:schemeClr val="accent1"/>
                </a:solidFill>
                <a:latin typeface="+mn-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a-DK"/>
              <a:t>Rediger teksttypografien i masteren</a:t>
            </a:r>
          </a:p>
        </p:txBody>
      </p:sp>
      <p:sp>
        <p:nvSpPr>
          <p:cNvPr id="4" name="Content Placeholder 3"/>
          <p:cNvSpPr>
            <a:spLocks noGrp="1"/>
          </p:cNvSpPr>
          <p:nvPr>
            <p:ph sz="half" idx="2"/>
          </p:nvPr>
        </p:nvSpPr>
        <p:spPr>
          <a:xfrm>
            <a:off x="1024128" y="2967788"/>
            <a:ext cx="4754880" cy="3341572"/>
          </a:xfrm>
        </p:spPr>
        <p:txBody>
          <a:bodyPr/>
          <a:lstStyle/>
          <a:p>
            <a:pPr lvl="0"/>
            <a:r>
              <a:rPr lang="da-DK"/>
              <a:t>Rediger teksttypografien i masteren</a:t>
            </a:r>
          </a:p>
          <a:p>
            <a:pPr lvl="1"/>
            <a:r>
              <a:rPr lang="da-DK"/>
              <a:t>Andet niveau</a:t>
            </a:r>
          </a:p>
          <a:p>
            <a:pPr lvl="2"/>
            <a:r>
              <a:rPr lang="da-DK"/>
              <a:t>Tredje niveau</a:t>
            </a:r>
          </a:p>
          <a:p>
            <a:pPr lvl="3"/>
            <a:r>
              <a:rPr lang="da-DK"/>
              <a:t>Fjerde niveau</a:t>
            </a:r>
          </a:p>
          <a:p>
            <a:pPr lvl="4"/>
            <a:r>
              <a:rPr lang="da-DK"/>
              <a:t>Femte niveau</a:t>
            </a:r>
            <a:endParaRPr lang="en-US" dirty="0"/>
          </a:p>
        </p:txBody>
      </p:sp>
      <p:sp>
        <p:nvSpPr>
          <p:cNvPr id="5" name="Text Placeholder 4"/>
          <p:cNvSpPr>
            <a:spLocks noGrp="1"/>
          </p:cNvSpPr>
          <p:nvPr>
            <p:ph type="body" sz="quarter" idx="3"/>
          </p:nvPr>
        </p:nvSpPr>
        <p:spPr>
          <a:xfrm>
            <a:off x="5990888" y="2179636"/>
            <a:ext cx="4754880" cy="822960"/>
          </a:xfrm>
        </p:spPr>
        <p:txBody>
          <a:bodyPr lIns="137160" rIns="137160" anchor="ctr">
            <a:normAutofit/>
          </a:bodyPr>
          <a:lstStyle>
            <a:lvl1pPr marL="0" indent="0">
              <a:spcBef>
                <a:spcPts val="0"/>
              </a:spcBef>
              <a:spcAft>
                <a:spcPts val="0"/>
              </a:spcAft>
              <a:buNone/>
              <a:defRPr lang="en-US" sz="2300" b="0" kern="1200" cap="none" baseline="0" dirty="0">
                <a:solidFill>
                  <a:schemeClr val="accent1"/>
                </a:solidFill>
                <a:latin typeface="+mn-lt"/>
                <a:ea typeface="+mn-ea"/>
                <a:cs typeface="+mn-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marL="0" lvl="0" indent="0" algn="l" defTabSz="914400" rtl="0" eaLnBrk="1" latinLnBrk="0" hangingPunct="1">
              <a:lnSpc>
                <a:spcPct val="90000"/>
              </a:lnSpc>
              <a:spcBef>
                <a:spcPts val="1800"/>
              </a:spcBef>
              <a:buNone/>
            </a:pPr>
            <a:r>
              <a:rPr lang="da-DK"/>
              <a:t>Rediger teksttypografien i masteren</a:t>
            </a:r>
          </a:p>
        </p:txBody>
      </p:sp>
      <p:sp>
        <p:nvSpPr>
          <p:cNvPr id="6" name="Content Placeholder 5"/>
          <p:cNvSpPr>
            <a:spLocks noGrp="1"/>
          </p:cNvSpPr>
          <p:nvPr>
            <p:ph sz="quarter" idx="4"/>
          </p:nvPr>
        </p:nvSpPr>
        <p:spPr>
          <a:xfrm>
            <a:off x="5990888" y="2967788"/>
            <a:ext cx="4754880" cy="3341572"/>
          </a:xfrm>
        </p:spPr>
        <p:txBody>
          <a:bodyPr/>
          <a:lstStyle/>
          <a:p>
            <a:pPr lvl="0"/>
            <a:r>
              <a:rPr lang="da-DK"/>
              <a:t>Rediger teksttypografien i masteren</a:t>
            </a:r>
          </a:p>
          <a:p>
            <a:pPr lvl="1"/>
            <a:r>
              <a:rPr lang="da-DK"/>
              <a:t>Andet niveau</a:t>
            </a:r>
          </a:p>
          <a:p>
            <a:pPr lvl="2"/>
            <a:r>
              <a:rPr lang="da-DK"/>
              <a:t>Tredje niveau</a:t>
            </a:r>
          </a:p>
          <a:p>
            <a:pPr lvl="3"/>
            <a:r>
              <a:rPr lang="da-DK"/>
              <a:t>Fjerde niveau</a:t>
            </a:r>
          </a:p>
          <a:p>
            <a:pPr lvl="4"/>
            <a:r>
              <a:rPr lang="da-DK"/>
              <a:t>Femte niveau</a:t>
            </a:r>
            <a:endParaRPr lang="en-US" dirty="0"/>
          </a:p>
        </p:txBody>
      </p:sp>
      <p:sp>
        <p:nvSpPr>
          <p:cNvPr id="7" name="Date Placeholder 6"/>
          <p:cNvSpPr>
            <a:spLocks noGrp="1"/>
          </p:cNvSpPr>
          <p:nvPr>
            <p:ph type="dt" sz="half" idx="10"/>
          </p:nvPr>
        </p:nvSpPr>
        <p:spPr/>
        <p:txBody>
          <a:bodyPr/>
          <a:lstStyle/>
          <a:p>
            <a:fld id="{896BC4DA-22EB-4312-B06D-EBF10F2E8EE4}" type="datetimeFigureOut">
              <a:rPr lang="da-DK" smtClean="0"/>
              <a:t>06-10-2023</a:t>
            </a:fld>
            <a:endParaRPr lang="da-DK"/>
          </a:p>
        </p:txBody>
      </p:sp>
      <p:sp>
        <p:nvSpPr>
          <p:cNvPr id="8" name="Footer Placeholder 7"/>
          <p:cNvSpPr>
            <a:spLocks noGrp="1"/>
          </p:cNvSpPr>
          <p:nvPr>
            <p:ph type="ftr" sz="quarter" idx="11"/>
          </p:nvPr>
        </p:nvSpPr>
        <p:spPr/>
        <p:txBody>
          <a:bodyPr/>
          <a:lstStyle/>
          <a:p>
            <a:endParaRPr lang="da-DK"/>
          </a:p>
        </p:txBody>
      </p:sp>
      <p:sp>
        <p:nvSpPr>
          <p:cNvPr id="9" name="Slide Number Placeholder 8"/>
          <p:cNvSpPr>
            <a:spLocks noGrp="1"/>
          </p:cNvSpPr>
          <p:nvPr>
            <p:ph type="sldNum" sz="quarter" idx="12"/>
          </p:nvPr>
        </p:nvSpPr>
        <p:spPr/>
        <p:txBody>
          <a:bodyPr/>
          <a:lstStyle/>
          <a:p>
            <a:fld id="{62BB40C1-F112-46EA-B1DA-52DCF0071AC0}" type="slidenum">
              <a:rPr lang="da-DK" smtClean="0"/>
              <a:t>‹nr.›</a:t>
            </a:fld>
            <a:endParaRPr lang="da-DK"/>
          </a:p>
        </p:txBody>
      </p:sp>
    </p:spTree>
    <p:extLst>
      <p:ext uri="{BB962C8B-B14F-4D97-AF65-F5344CB8AC3E}">
        <p14:creationId xmlns:p14="http://schemas.microsoft.com/office/powerpoint/2010/main" val="168458675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Kun tite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da-DK"/>
              <a:t>Klik for at redigere titeltypografien i masteren</a:t>
            </a:r>
            <a:endParaRPr lang="en-US" dirty="0"/>
          </a:p>
        </p:txBody>
      </p:sp>
      <p:sp>
        <p:nvSpPr>
          <p:cNvPr id="3" name="Date Placeholder 2"/>
          <p:cNvSpPr>
            <a:spLocks noGrp="1"/>
          </p:cNvSpPr>
          <p:nvPr>
            <p:ph type="dt" sz="half" idx="10"/>
          </p:nvPr>
        </p:nvSpPr>
        <p:spPr/>
        <p:txBody>
          <a:bodyPr/>
          <a:lstStyle/>
          <a:p>
            <a:fld id="{896BC4DA-22EB-4312-B06D-EBF10F2E8EE4}" type="datetimeFigureOut">
              <a:rPr lang="da-DK" smtClean="0"/>
              <a:t>06-10-2023</a:t>
            </a:fld>
            <a:endParaRPr lang="da-DK"/>
          </a:p>
        </p:txBody>
      </p:sp>
      <p:sp>
        <p:nvSpPr>
          <p:cNvPr id="4" name="Footer Placeholder 3"/>
          <p:cNvSpPr>
            <a:spLocks noGrp="1"/>
          </p:cNvSpPr>
          <p:nvPr>
            <p:ph type="ftr" sz="quarter" idx="11"/>
          </p:nvPr>
        </p:nvSpPr>
        <p:spPr/>
        <p:txBody>
          <a:bodyPr/>
          <a:lstStyle/>
          <a:p>
            <a:endParaRPr lang="da-DK"/>
          </a:p>
        </p:txBody>
      </p:sp>
      <p:sp>
        <p:nvSpPr>
          <p:cNvPr id="5" name="Slide Number Placeholder 4"/>
          <p:cNvSpPr>
            <a:spLocks noGrp="1"/>
          </p:cNvSpPr>
          <p:nvPr>
            <p:ph type="sldNum" sz="quarter" idx="12"/>
          </p:nvPr>
        </p:nvSpPr>
        <p:spPr/>
        <p:txBody>
          <a:bodyPr/>
          <a:lstStyle/>
          <a:p>
            <a:fld id="{62BB40C1-F112-46EA-B1DA-52DCF0071AC0}" type="slidenum">
              <a:rPr lang="da-DK" smtClean="0"/>
              <a:t>‹nr.›</a:t>
            </a:fld>
            <a:endParaRPr lang="da-DK"/>
          </a:p>
        </p:txBody>
      </p:sp>
    </p:spTree>
    <p:extLst>
      <p:ext uri="{BB962C8B-B14F-4D97-AF65-F5344CB8AC3E}">
        <p14:creationId xmlns:p14="http://schemas.microsoft.com/office/powerpoint/2010/main" val="337908747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Tom">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896BC4DA-22EB-4312-B06D-EBF10F2E8EE4}" type="datetimeFigureOut">
              <a:rPr lang="da-DK" smtClean="0"/>
              <a:t>06-10-2023</a:t>
            </a:fld>
            <a:endParaRPr lang="da-DK"/>
          </a:p>
        </p:txBody>
      </p:sp>
      <p:sp>
        <p:nvSpPr>
          <p:cNvPr id="3" name="Footer Placeholder 2"/>
          <p:cNvSpPr>
            <a:spLocks noGrp="1"/>
          </p:cNvSpPr>
          <p:nvPr>
            <p:ph type="ftr" sz="quarter" idx="11"/>
          </p:nvPr>
        </p:nvSpPr>
        <p:spPr/>
        <p:txBody>
          <a:bodyPr/>
          <a:lstStyle/>
          <a:p>
            <a:endParaRPr lang="da-DK"/>
          </a:p>
        </p:txBody>
      </p:sp>
      <p:sp>
        <p:nvSpPr>
          <p:cNvPr id="4" name="Slide Number Placeholder 3"/>
          <p:cNvSpPr>
            <a:spLocks noGrp="1"/>
          </p:cNvSpPr>
          <p:nvPr>
            <p:ph type="sldNum" sz="quarter" idx="12"/>
          </p:nvPr>
        </p:nvSpPr>
        <p:spPr/>
        <p:txBody>
          <a:bodyPr/>
          <a:lstStyle/>
          <a:p>
            <a:fld id="{62BB40C1-F112-46EA-B1DA-52DCF0071AC0}" type="slidenum">
              <a:rPr lang="da-DK" smtClean="0"/>
              <a:t>‹nr.›</a:t>
            </a:fld>
            <a:endParaRPr lang="da-DK"/>
          </a:p>
        </p:txBody>
      </p:sp>
    </p:spTree>
    <p:extLst>
      <p:ext uri="{BB962C8B-B14F-4D97-AF65-F5344CB8AC3E}">
        <p14:creationId xmlns:p14="http://schemas.microsoft.com/office/powerpoint/2010/main" val="201836784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Indhold med billedtekst">
    <p:spTree>
      <p:nvGrpSpPr>
        <p:cNvPr id="1" name=""/>
        <p:cNvGrpSpPr/>
        <p:nvPr/>
      </p:nvGrpSpPr>
      <p:grpSpPr>
        <a:xfrm>
          <a:off x="0" y="0"/>
          <a:ext cx="0" cy="0"/>
          <a:chOff x="0" y="0"/>
          <a:chExt cx="0" cy="0"/>
        </a:xfrm>
      </p:grpSpPr>
      <p:sp>
        <p:nvSpPr>
          <p:cNvPr id="8" name="Title 7"/>
          <p:cNvSpPr>
            <a:spLocks noGrp="1"/>
          </p:cNvSpPr>
          <p:nvPr>
            <p:ph type="title"/>
          </p:nvPr>
        </p:nvSpPr>
        <p:spPr>
          <a:xfrm>
            <a:off x="1024128" y="471509"/>
            <a:ext cx="4389120" cy="1737360"/>
          </a:xfrm>
        </p:spPr>
        <p:txBody>
          <a:bodyPr>
            <a:noAutofit/>
          </a:bodyPr>
          <a:lstStyle>
            <a:lvl1pPr>
              <a:lnSpc>
                <a:spcPct val="80000"/>
              </a:lnSpc>
              <a:defRPr sz="4000"/>
            </a:lvl1pPr>
          </a:lstStyle>
          <a:p>
            <a:r>
              <a:rPr lang="da-DK"/>
              <a:t>Klik for at redigere titeltypografien i masteren</a:t>
            </a:r>
            <a:endParaRPr lang="en-US" dirty="0"/>
          </a:p>
        </p:txBody>
      </p:sp>
      <p:sp>
        <p:nvSpPr>
          <p:cNvPr id="3" name="Content Placeholder 2"/>
          <p:cNvSpPr>
            <a:spLocks noGrp="1"/>
          </p:cNvSpPr>
          <p:nvPr>
            <p:ph idx="1"/>
          </p:nvPr>
        </p:nvSpPr>
        <p:spPr>
          <a:xfrm>
            <a:off x="5715000" y="822960"/>
            <a:ext cx="5678424" cy="5184648"/>
          </a:xfrm>
        </p:spPr>
        <p:txBody>
          <a:bodyPr/>
          <a:lstStyle>
            <a:lvl1pPr>
              <a:defRPr sz="2400"/>
            </a:lvl1pPr>
            <a:lvl2pPr>
              <a:defRPr sz="2000"/>
            </a:lvl2pPr>
            <a:lvl3pPr>
              <a:defRPr sz="1600"/>
            </a:lvl3pPr>
            <a:lvl4pPr>
              <a:defRPr sz="1600"/>
            </a:lvl4pPr>
            <a:lvl5pPr>
              <a:defRPr sz="1600"/>
            </a:lvl5pPr>
            <a:lvl6pPr>
              <a:defRPr sz="1600"/>
            </a:lvl6pPr>
            <a:lvl7pPr>
              <a:defRPr sz="1600"/>
            </a:lvl7pPr>
            <a:lvl8pPr>
              <a:defRPr sz="1600"/>
            </a:lvl8pPr>
            <a:lvl9pPr>
              <a:defRPr sz="1600"/>
            </a:lvl9pPr>
          </a:lstStyle>
          <a:p>
            <a:pPr lvl="0"/>
            <a:r>
              <a:rPr lang="da-DK"/>
              <a:t>Rediger teksttypografien i masteren</a:t>
            </a:r>
          </a:p>
          <a:p>
            <a:pPr lvl="1"/>
            <a:r>
              <a:rPr lang="da-DK"/>
              <a:t>Andet niveau</a:t>
            </a:r>
          </a:p>
          <a:p>
            <a:pPr lvl="2"/>
            <a:r>
              <a:rPr lang="da-DK"/>
              <a:t>Tredje niveau</a:t>
            </a:r>
          </a:p>
          <a:p>
            <a:pPr lvl="3"/>
            <a:r>
              <a:rPr lang="da-DK"/>
              <a:t>Fjerde niveau</a:t>
            </a:r>
          </a:p>
          <a:p>
            <a:pPr lvl="4"/>
            <a:r>
              <a:rPr lang="da-DK"/>
              <a:t>Femte niveau</a:t>
            </a:r>
            <a:endParaRPr lang="en-US" dirty="0"/>
          </a:p>
        </p:txBody>
      </p:sp>
      <p:sp>
        <p:nvSpPr>
          <p:cNvPr id="4" name="Text Placeholder 3"/>
          <p:cNvSpPr>
            <a:spLocks noGrp="1"/>
          </p:cNvSpPr>
          <p:nvPr>
            <p:ph type="body" sz="half" idx="2"/>
          </p:nvPr>
        </p:nvSpPr>
        <p:spPr>
          <a:xfrm>
            <a:off x="1024128" y="2257506"/>
            <a:ext cx="4389120" cy="3762294"/>
          </a:xfrm>
        </p:spPr>
        <p:txBody>
          <a:bodyPr lIns="91440" rIns="91440">
            <a:normAutofit/>
          </a:bodyPr>
          <a:lstStyle>
            <a:lvl1pPr marL="0" indent="0">
              <a:lnSpc>
                <a:spcPct val="108000"/>
              </a:lnSpc>
              <a:spcBef>
                <a:spcPts val="600"/>
              </a:spcBef>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da-DK"/>
              <a:t>Rediger teksttypografien i masteren</a:t>
            </a:r>
          </a:p>
        </p:txBody>
      </p:sp>
      <p:sp>
        <p:nvSpPr>
          <p:cNvPr id="5" name="Date Placeholder 4"/>
          <p:cNvSpPr>
            <a:spLocks noGrp="1"/>
          </p:cNvSpPr>
          <p:nvPr>
            <p:ph type="dt" sz="half" idx="10"/>
          </p:nvPr>
        </p:nvSpPr>
        <p:spPr/>
        <p:txBody>
          <a:bodyPr/>
          <a:lstStyle/>
          <a:p>
            <a:fld id="{896BC4DA-22EB-4312-B06D-EBF10F2E8EE4}" type="datetimeFigureOut">
              <a:rPr lang="da-DK" smtClean="0"/>
              <a:t>06-10-2023</a:t>
            </a:fld>
            <a:endParaRPr lang="da-DK"/>
          </a:p>
        </p:txBody>
      </p:sp>
      <p:sp>
        <p:nvSpPr>
          <p:cNvPr id="6" name="Footer Placeholder 5"/>
          <p:cNvSpPr>
            <a:spLocks noGrp="1"/>
          </p:cNvSpPr>
          <p:nvPr>
            <p:ph type="ftr" sz="quarter" idx="11"/>
          </p:nvPr>
        </p:nvSpPr>
        <p:spPr/>
        <p:txBody>
          <a:bodyPr/>
          <a:lstStyle/>
          <a:p>
            <a:endParaRPr lang="da-DK"/>
          </a:p>
        </p:txBody>
      </p:sp>
      <p:sp>
        <p:nvSpPr>
          <p:cNvPr id="7" name="Slide Number Placeholder 6"/>
          <p:cNvSpPr>
            <a:spLocks noGrp="1"/>
          </p:cNvSpPr>
          <p:nvPr>
            <p:ph type="sldNum" sz="quarter" idx="12"/>
          </p:nvPr>
        </p:nvSpPr>
        <p:spPr/>
        <p:txBody>
          <a:bodyPr/>
          <a:lstStyle/>
          <a:p>
            <a:fld id="{62BB40C1-F112-46EA-B1DA-52DCF0071AC0}" type="slidenum">
              <a:rPr lang="da-DK" smtClean="0"/>
              <a:t>‹nr.›</a:t>
            </a:fld>
            <a:endParaRPr lang="da-DK"/>
          </a:p>
        </p:txBody>
      </p:sp>
    </p:spTree>
    <p:extLst>
      <p:ext uri="{BB962C8B-B14F-4D97-AF65-F5344CB8AC3E}">
        <p14:creationId xmlns:p14="http://schemas.microsoft.com/office/powerpoint/2010/main" val="51309652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Billede med billedtekst">
    <p:spTree>
      <p:nvGrpSpPr>
        <p:cNvPr id="1" name=""/>
        <p:cNvGrpSpPr/>
        <p:nvPr/>
      </p:nvGrpSpPr>
      <p:grpSpPr>
        <a:xfrm>
          <a:off x="0" y="0"/>
          <a:ext cx="0" cy="0"/>
          <a:chOff x="0" y="0"/>
          <a:chExt cx="0" cy="0"/>
        </a:xfrm>
      </p:grpSpPr>
      <p:sp>
        <p:nvSpPr>
          <p:cNvPr id="2" name="Title 1"/>
          <p:cNvSpPr>
            <a:spLocks noGrp="1"/>
          </p:cNvSpPr>
          <p:nvPr>
            <p:ph type="title"/>
          </p:nvPr>
        </p:nvSpPr>
        <p:spPr>
          <a:xfrm>
            <a:off x="457200" y="4960138"/>
            <a:ext cx="7772400" cy="1463040"/>
          </a:xfrm>
        </p:spPr>
        <p:txBody>
          <a:bodyPr anchor="ctr">
            <a:normAutofit/>
          </a:bodyPr>
          <a:lstStyle>
            <a:lvl1pPr algn="r">
              <a:defRPr sz="5000" spc="200" baseline="0"/>
            </a:lvl1pPr>
          </a:lstStyle>
          <a:p>
            <a:r>
              <a:rPr lang="da-DK"/>
              <a:t>Klik for at redigere titeltypografien i masteren</a:t>
            </a:r>
            <a:endParaRPr lang="en-US" dirty="0"/>
          </a:p>
        </p:txBody>
      </p:sp>
      <p:sp>
        <p:nvSpPr>
          <p:cNvPr id="3" name="Picture Placeholder 2"/>
          <p:cNvSpPr>
            <a:spLocks noGrp="1" noChangeAspect="1"/>
          </p:cNvSpPr>
          <p:nvPr>
            <p:ph type="pic" idx="1"/>
          </p:nvPr>
        </p:nvSpPr>
        <p:spPr>
          <a:xfrm>
            <a:off x="0" y="-1"/>
            <a:ext cx="12188952" cy="4572000"/>
          </a:xfrm>
          <a:solidFill>
            <a:schemeClr val="accent1">
              <a:lumMod val="60000"/>
              <a:lumOff val="40000"/>
            </a:schemeClr>
          </a:solidFill>
        </p:spPr>
        <p:txBody>
          <a:bodyPr lIns="457200" tIns="365760" rIns="45720" bIns="45720"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da-DK"/>
              <a:t>Klik på ikonet for at tilføje et billede</a:t>
            </a:r>
            <a:endParaRPr lang="en-US" dirty="0"/>
          </a:p>
        </p:txBody>
      </p:sp>
      <p:sp>
        <p:nvSpPr>
          <p:cNvPr id="4" name="Text Placeholder 3"/>
          <p:cNvSpPr>
            <a:spLocks noGrp="1"/>
          </p:cNvSpPr>
          <p:nvPr>
            <p:ph type="body" sz="half" idx="2"/>
          </p:nvPr>
        </p:nvSpPr>
        <p:spPr>
          <a:xfrm>
            <a:off x="8610600" y="4960138"/>
            <a:ext cx="3200400" cy="1463040"/>
          </a:xfrm>
        </p:spPr>
        <p:txBody>
          <a:bodyPr lIns="91440" rIns="91440" anchor="ctr">
            <a:normAutofit/>
          </a:bodyPr>
          <a:lstStyle>
            <a:lvl1pPr marL="0" indent="0">
              <a:lnSpc>
                <a:spcPct val="100000"/>
              </a:lnSpc>
              <a:spcBef>
                <a:spcPts val="0"/>
              </a:spcBef>
              <a:buNone/>
              <a:defRPr sz="1800">
                <a:solidFill>
                  <a:schemeClr val="tx1">
                    <a:lumMod val="95000"/>
                    <a:lumOff val="5000"/>
                  </a:schemeClr>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da-DK"/>
              <a:t>Rediger teksttypografien i masteren</a:t>
            </a:r>
          </a:p>
        </p:txBody>
      </p:sp>
      <p:sp>
        <p:nvSpPr>
          <p:cNvPr id="5" name="Date Placeholder 4"/>
          <p:cNvSpPr>
            <a:spLocks noGrp="1"/>
          </p:cNvSpPr>
          <p:nvPr>
            <p:ph type="dt" sz="half" idx="10"/>
          </p:nvPr>
        </p:nvSpPr>
        <p:spPr/>
        <p:txBody>
          <a:bodyPr/>
          <a:lstStyle/>
          <a:p>
            <a:fld id="{896BC4DA-22EB-4312-B06D-EBF10F2E8EE4}" type="datetimeFigureOut">
              <a:rPr lang="da-DK" smtClean="0"/>
              <a:t>06-10-2023</a:t>
            </a:fld>
            <a:endParaRPr lang="da-DK"/>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2BB40C1-F112-46EA-B1DA-52DCF0071AC0}" type="slidenum">
              <a:rPr lang="da-DK" smtClean="0"/>
              <a:t>‹nr.›</a:t>
            </a:fld>
            <a:endParaRPr lang="da-DK"/>
          </a:p>
        </p:txBody>
      </p:sp>
      <p:cxnSp>
        <p:nvCxnSpPr>
          <p:cNvPr id="8" name="Straight Connector 7"/>
          <p:cNvCxnSpPr/>
          <p:nvPr/>
        </p:nvCxnSpPr>
        <p:spPr>
          <a:xfrm flipV="1">
            <a:off x="8386843" y="5264106"/>
            <a:ext cx="0" cy="914400"/>
          </a:xfrm>
          <a:prstGeom prst="line">
            <a:avLst/>
          </a:prstGeom>
          <a:ln w="19050">
            <a:solidFill>
              <a:schemeClr val="accent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76874099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el og lodret teks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da-DK"/>
              <a:t>Klik for at redigere titeltypografien i masteren</a:t>
            </a:r>
            <a:endParaRPr lang="en-US" dirty="0"/>
          </a:p>
        </p:txBody>
      </p:sp>
      <p:sp>
        <p:nvSpPr>
          <p:cNvPr id="3" name="Vertical Text Placeholder 2"/>
          <p:cNvSpPr>
            <a:spLocks noGrp="1"/>
          </p:cNvSpPr>
          <p:nvPr>
            <p:ph type="body" orient="vert" idx="1"/>
          </p:nvPr>
        </p:nvSpPr>
        <p:spPr/>
        <p:txBody>
          <a:bodyPr vert="eaVert"/>
          <a:lstStyle/>
          <a:p>
            <a:pPr lvl="0"/>
            <a:r>
              <a:rPr lang="da-DK"/>
              <a:t>Rediger teksttypografien i masteren</a:t>
            </a:r>
          </a:p>
          <a:p>
            <a:pPr lvl="1"/>
            <a:r>
              <a:rPr lang="da-DK"/>
              <a:t>Andet niveau</a:t>
            </a:r>
          </a:p>
          <a:p>
            <a:pPr lvl="2"/>
            <a:r>
              <a:rPr lang="da-DK"/>
              <a:t>Tredje niveau</a:t>
            </a:r>
          </a:p>
          <a:p>
            <a:pPr lvl="3"/>
            <a:r>
              <a:rPr lang="da-DK"/>
              <a:t>Fjerde niveau</a:t>
            </a:r>
          </a:p>
          <a:p>
            <a:pPr lvl="4"/>
            <a:r>
              <a:rPr lang="da-DK"/>
              <a:t>Femte niveau</a:t>
            </a:r>
            <a:endParaRPr lang="en-US" dirty="0"/>
          </a:p>
        </p:txBody>
      </p:sp>
      <p:sp>
        <p:nvSpPr>
          <p:cNvPr id="4" name="Date Placeholder 3"/>
          <p:cNvSpPr>
            <a:spLocks noGrp="1"/>
          </p:cNvSpPr>
          <p:nvPr>
            <p:ph type="dt" sz="half" idx="10"/>
          </p:nvPr>
        </p:nvSpPr>
        <p:spPr/>
        <p:txBody>
          <a:bodyPr/>
          <a:lstStyle/>
          <a:p>
            <a:fld id="{896BC4DA-22EB-4312-B06D-EBF10F2E8EE4}" type="datetimeFigureOut">
              <a:rPr lang="da-DK" smtClean="0"/>
              <a:t>06-10-2023</a:t>
            </a:fld>
            <a:endParaRPr lang="da-DK"/>
          </a:p>
        </p:txBody>
      </p:sp>
      <p:sp>
        <p:nvSpPr>
          <p:cNvPr id="5" name="Footer Placeholder 4"/>
          <p:cNvSpPr>
            <a:spLocks noGrp="1"/>
          </p:cNvSpPr>
          <p:nvPr>
            <p:ph type="ftr" sz="quarter" idx="11"/>
          </p:nvPr>
        </p:nvSpPr>
        <p:spPr/>
        <p:txBody>
          <a:bodyPr/>
          <a:lstStyle/>
          <a:p>
            <a:endParaRPr lang="da-DK"/>
          </a:p>
        </p:txBody>
      </p:sp>
      <p:sp>
        <p:nvSpPr>
          <p:cNvPr id="6" name="Slide Number Placeholder 5"/>
          <p:cNvSpPr>
            <a:spLocks noGrp="1"/>
          </p:cNvSpPr>
          <p:nvPr>
            <p:ph type="sldNum" sz="quarter" idx="12"/>
          </p:nvPr>
        </p:nvSpPr>
        <p:spPr/>
        <p:txBody>
          <a:bodyPr/>
          <a:lstStyle/>
          <a:p>
            <a:fld id="{62BB40C1-F112-46EA-B1DA-52DCF0071AC0}" type="slidenum">
              <a:rPr lang="da-DK" smtClean="0"/>
              <a:t>‹nr.›</a:t>
            </a:fld>
            <a:endParaRPr lang="da-DK"/>
          </a:p>
        </p:txBody>
      </p:sp>
    </p:spTree>
    <p:extLst>
      <p:ext uri="{BB962C8B-B14F-4D97-AF65-F5344CB8AC3E}">
        <p14:creationId xmlns:p14="http://schemas.microsoft.com/office/powerpoint/2010/main" val="418559321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Lodret titel og teks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1" y="762000"/>
            <a:ext cx="2628900" cy="5410200"/>
          </a:xfrm>
        </p:spPr>
        <p:txBody>
          <a:bodyPr vert="eaVert" lIns="45720" tIns="91440" rIns="45720" bIns="91440"/>
          <a:lstStyle/>
          <a:p>
            <a:r>
              <a:rPr lang="da-DK"/>
              <a:t>Klik for at redigere titeltypografien i masteren</a:t>
            </a:r>
            <a:endParaRPr lang="en-US" dirty="0"/>
          </a:p>
        </p:txBody>
      </p:sp>
      <p:sp>
        <p:nvSpPr>
          <p:cNvPr id="3" name="Vertical Text Placeholder 2"/>
          <p:cNvSpPr>
            <a:spLocks noGrp="1"/>
          </p:cNvSpPr>
          <p:nvPr>
            <p:ph type="body" orient="vert" idx="1"/>
          </p:nvPr>
        </p:nvSpPr>
        <p:spPr>
          <a:xfrm>
            <a:off x="990601" y="762000"/>
            <a:ext cx="7581900" cy="5410200"/>
          </a:xfrm>
        </p:spPr>
        <p:txBody>
          <a:bodyPr vert="eaVert"/>
          <a:lstStyle/>
          <a:p>
            <a:pPr lvl="0"/>
            <a:r>
              <a:rPr lang="da-DK"/>
              <a:t>Rediger teksttypografien i masteren</a:t>
            </a:r>
          </a:p>
          <a:p>
            <a:pPr lvl="1"/>
            <a:r>
              <a:rPr lang="da-DK"/>
              <a:t>Andet niveau</a:t>
            </a:r>
          </a:p>
          <a:p>
            <a:pPr lvl="2"/>
            <a:r>
              <a:rPr lang="da-DK"/>
              <a:t>Tredje niveau</a:t>
            </a:r>
          </a:p>
          <a:p>
            <a:pPr lvl="3"/>
            <a:r>
              <a:rPr lang="da-DK"/>
              <a:t>Fjerde niveau</a:t>
            </a:r>
          </a:p>
          <a:p>
            <a:pPr lvl="4"/>
            <a:r>
              <a:rPr lang="da-DK"/>
              <a:t>Femte niveau</a:t>
            </a:r>
            <a:endParaRPr lang="en-US" dirty="0"/>
          </a:p>
        </p:txBody>
      </p:sp>
      <p:sp>
        <p:nvSpPr>
          <p:cNvPr id="4" name="Date Placeholder 3"/>
          <p:cNvSpPr>
            <a:spLocks noGrp="1"/>
          </p:cNvSpPr>
          <p:nvPr>
            <p:ph type="dt" sz="half" idx="10"/>
          </p:nvPr>
        </p:nvSpPr>
        <p:spPr/>
        <p:txBody>
          <a:bodyPr/>
          <a:lstStyle/>
          <a:p>
            <a:fld id="{896BC4DA-22EB-4312-B06D-EBF10F2E8EE4}" type="datetimeFigureOut">
              <a:rPr lang="da-DK" smtClean="0"/>
              <a:t>06-10-2023</a:t>
            </a:fld>
            <a:endParaRPr lang="da-DK"/>
          </a:p>
        </p:txBody>
      </p:sp>
      <p:sp>
        <p:nvSpPr>
          <p:cNvPr id="5" name="Footer Placeholder 4"/>
          <p:cNvSpPr>
            <a:spLocks noGrp="1"/>
          </p:cNvSpPr>
          <p:nvPr>
            <p:ph type="ftr" sz="quarter" idx="11"/>
          </p:nvPr>
        </p:nvSpPr>
        <p:spPr/>
        <p:txBody>
          <a:bodyPr/>
          <a:lstStyle/>
          <a:p>
            <a:endParaRPr lang="da-DK"/>
          </a:p>
        </p:txBody>
      </p:sp>
      <p:sp>
        <p:nvSpPr>
          <p:cNvPr id="6" name="Slide Number Placeholder 5"/>
          <p:cNvSpPr>
            <a:spLocks noGrp="1"/>
          </p:cNvSpPr>
          <p:nvPr>
            <p:ph type="sldNum" sz="quarter" idx="12"/>
          </p:nvPr>
        </p:nvSpPr>
        <p:spPr/>
        <p:txBody>
          <a:bodyPr/>
          <a:lstStyle/>
          <a:p>
            <a:fld id="{62BB40C1-F112-46EA-B1DA-52DCF0071AC0}" type="slidenum">
              <a:rPr lang="da-DK" smtClean="0"/>
              <a:t>‹nr.›</a:t>
            </a:fld>
            <a:endParaRPr lang="da-DK"/>
          </a:p>
        </p:txBody>
      </p:sp>
      <p:cxnSp>
        <p:nvCxnSpPr>
          <p:cNvPr id="7" name="Straight Connector 6"/>
          <p:cNvCxnSpPr/>
          <p:nvPr/>
        </p:nvCxnSpPr>
        <p:spPr>
          <a:xfrm rot="5400000" flipV="1">
            <a:off x="10058400" y="59263"/>
            <a:ext cx="0" cy="914400"/>
          </a:xfrm>
          <a:prstGeom prst="line">
            <a:avLst/>
          </a:prstGeom>
          <a:ln w="19050">
            <a:solidFill>
              <a:schemeClr val="accent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108263420"/>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Tekst_2">
    <p:spTree>
      <p:nvGrpSpPr>
        <p:cNvPr id="1" name=""/>
        <p:cNvGrpSpPr/>
        <p:nvPr/>
      </p:nvGrpSpPr>
      <p:grpSpPr>
        <a:xfrm>
          <a:off x="0" y="0"/>
          <a:ext cx="0" cy="0"/>
          <a:chOff x="0" y="0"/>
          <a:chExt cx="0" cy="0"/>
        </a:xfrm>
      </p:grpSpPr>
      <p:sp>
        <p:nvSpPr>
          <p:cNvPr id="9" name="Rektangel 8"/>
          <p:cNvSpPr/>
          <p:nvPr userDrawn="1"/>
        </p:nvSpPr>
        <p:spPr>
          <a:xfrm>
            <a:off x="0" y="0"/>
            <a:ext cx="12192000" cy="6858000"/>
          </a:xfrm>
          <a:prstGeom prst="rect">
            <a:avLst/>
          </a:prstGeom>
          <a:solidFill>
            <a:srgbClr val="2B406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a:p>
        </p:txBody>
      </p:sp>
      <p:pic>
        <p:nvPicPr>
          <p:cNvPr id="6" name="Billede 5"/>
          <p:cNvPicPr>
            <a:picLocks noChangeAspect="1"/>
          </p:cNvPicPr>
          <p:nvPr userDrawn="1"/>
        </p:nvPicPr>
        <p:blipFill>
          <a:blip r:embed="rId2"/>
          <a:stretch>
            <a:fillRect/>
          </a:stretch>
        </p:blipFill>
        <p:spPr>
          <a:xfrm>
            <a:off x="0" y="0"/>
            <a:ext cx="1525356" cy="6858000"/>
          </a:xfrm>
          <a:prstGeom prst="rect">
            <a:avLst/>
          </a:prstGeom>
        </p:spPr>
      </p:pic>
      <p:sp>
        <p:nvSpPr>
          <p:cNvPr id="10" name="Pladsholder til tekst 11"/>
          <p:cNvSpPr>
            <a:spLocks noGrp="1"/>
          </p:cNvSpPr>
          <p:nvPr>
            <p:ph type="body" sz="quarter" idx="10" hasCustomPrompt="1"/>
          </p:nvPr>
        </p:nvSpPr>
        <p:spPr>
          <a:xfrm>
            <a:off x="2205916" y="619462"/>
            <a:ext cx="9305524" cy="876432"/>
          </a:xfrm>
          <a:prstGeom prst="rect">
            <a:avLst/>
          </a:prstGeom>
        </p:spPr>
        <p:txBody>
          <a:bodyPr>
            <a:noAutofit/>
          </a:bodyPr>
          <a:lstStyle>
            <a:lvl1pPr marL="0" indent="0">
              <a:buNone/>
              <a:defRPr sz="6000" b="1" i="0">
                <a:solidFill>
                  <a:schemeClr val="bg1"/>
                </a:solidFill>
                <a:latin typeface="DIF" charset="0"/>
                <a:ea typeface="DIF" charset="0"/>
                <a:cs typeface="DIF" charset="0"/>
              </a:defRPr>
            </a:lvl1pPr>
          </a:lstStyle>
          <a:p>
            <a:pPr lvl="0"/>
            <a:r>
              <a:rPr lang="da-DK" dirty="0"/>
              <a:t>Overskrift</a:t>
            </a:r>
          </a:p>
        </p:txBody>
      </p:sp>
      <p:sp>
        <p:nvSpPr>
          <p:cNvPr id="11" name="Pladsholder til tekst 13"/>
          <p:cNvSpPr>
            <a:spLocks noGrp="1"/>
          </p:cNvSpPr>
          <p:nvPr>
            <p:ph type="body" sz="quarter" idx="11"/>
          </p:nvPr>
        </p:nvSpPr>
        <p:spPr>
          <a:xfrm>
            <a:off x="2205916" y="1773124"/>
            <a:ext cx="9305523" cy="3342980"/>
          </a:xfrm>
          <a:prstGeom prst="rect">
            <a:avLst/>
          </a:prstGeom>
        </p:spPr>
        <p:txBody>
          <a:bodyPr/>
          <a:lstStyle>
            <a:lvl1pPr marL="0" indent="0">
              <a:buNone/>
              <a:defRPr b="0" i="0">
                <a:solidFill>
                  <a:schemeClr val="bg1"/>
                </a:solidFill>
                <a:latin typeface="DIF" charset="0"/>
                <a:ea typeface="DIF" charset="0"/>
                <a:cs typeface="DIF" charset="0"/>
              </a:defRPr>
            </a:lvl1pPr>
            <a:lvl2pPr marL="457200" indent="0">
              <a:buNone/>
              <a:defRPr/>
            </a:lvl2pPr>
            <a:lvl3pPr marL="914400" indent="0">
              <a:buNone/>
              <a:defRPr/>
            </a:lvl3pPr>
            <a:lvl4pPr marL="1371600" indent="0">
              <a:buNone/>
              <a:defRPr/>
            </a:lvl4pPr>
            <a:lvl5pPr marL="1828800" indent="0">
              <a:buNone/>
              <a:defRPr/>
            </a:lvl5pPr>
          </a:lstStyle>
          <a:p>
            <a:pPr lvl="0"/>
            <a:r>
              <a:rPr lang="da-DK" dirty="0"/>
              <a:t>Klik for at redigere tekst</a:t>
            </a:r>
          </a:p>
        </p:txBody>
      </p:sp>
      <p:pic>
        <p:nvPicPr>
          <p:cNvPr id="12" name="Billede 11"/>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11370198" y="5732012"/>
            <a:ext cx="578734" cy="894494"/>
          </a:xfrm>
          <a:prstGeom prst="rect">
            <a:avLst/>
          </a:prstGeom>
        </p:spPr>
      </p:pic>
    </p:spTree>
    <p:extLst>
      <p:ext uri="{BB962C8B-B14F-4D97-AF65-F5344CB8AC3E}">
        <p14:creationId xmlns:p14="http://schemas.microsoft.com/office/powerpoint/2010/main" val="206488713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Tekst_3">
    <p:spTree>
      <p:nvGrpSpPr>
        <p:cNvPr id="1" name=""/>
        <p:cNvGrpSpPr/>
        <p:nvPr/>
      </p:nvGrpSpPr>
      <p:grpSpPr>
        <a:xfrm>
          <a:off x="0" y="0"/>
          <a:ext cx="0" cy="0"/>
          <a:chOff x="0" y="0"/>
          <a:chExt cx="0" cy="0"/>
        </a:xfrm>
      </p:grpSpPr>
      <p:sp>
        <p:nvSpPr>
          <p:cNvPr id="9" name="Rektangel 8"/>
          <p:cNvSpPr/>
          <p:nvPr userDrawn="1"/>
        </p:nvSpPr>
        <p:spPr>
          <a:xfrm>
            <a:off x="0" y="0"/>
            <a:ext cx="12192000" cy="6858000"/>
          </a:xfrm>
          <a:prstGeom prst="rect">
            <a:avLst/>
          </a:prstGeom>
          <a:solidFill>
            <a:srgbClr val="2B406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a:p>
        </p:txBody>
      </p:sp>
      <p:sp>
        <p:nvSpPr>
          <p:cNvPr id="10" name="Pladsholder til tekst 11"/>
          <p:cNvSpPr>
            <a:spLocks noGrp="1"/>
          </p:cNvSpPr>
          <p:nvPr>
            <p:ph type="body" sz="quarter" idx="10" hasCustomPrompt="1"/>
          </p:nvPr>
        </p:nvSpPr>
        <p:spPr>
          <a:xfrm>
            <a:off x="2205916" y="619462"/>
            <a:ext cx="9305524" cy="876432"/>
          </a:xfrm>
          <a:prstGeom prst="rect">
            <a:avLst/>
          </a:prstGeom>
        </p:spPr>
        <p:txBody>
          <a:bodyPr>
            <a:noAutofit/>
          </a:bodyPr>
          <a:lstStyle>
            <a:lvl1pPr marL="0" indent="0">
              <a:buNone/>
              <a:defRPr sz="6000" b="1" i="0">
                <a:solidFill>
                  <a:schemeClr val="bg1"/>
                </a:solidFill>
                <a:latin typeface="DIF" charset="0"/>
                <a:ea typeface="DIF" charset="0"/>
                <a:cs typeface="DIF" charset="0"/>
              </a:defRPr>
            </a:lvl1pPr>
          </a:lstStyle>
          <a:p>
            <a:pPr lvl="0"/>
            <a:r>
              <a:rPr lang="da-DK" dirty="0"/>
              <a:t>Overskrift</a:t>
            </a:r>
          </a:p>
        </p:txBody>
      </p:sp>
      <p:sp>
        <p:nvSpPr>
          <p:cNvPr id="11" name="Pladsholder til tekst 13"/>
          <p:cNvSpPr>
            <a:spLocks noGrp="1"/>
          </p:cNvSpPr>
          <p:nvPr>
            <p:ph type="body" sz="quarter" idx="11"/>
          </p:nvPr>
        </p:nvSpPr>
        <p:spPr>
          <a:xfrm>
            <a:off x="2205916" y="1773124"/>
            <a:ext cx="9305523" cy="3342980"/>
          </a:xfrm>
          <a:prstGeom prst="rect">
            <a:avLst/>
          </a:prstGeom>
        </p:spPr>
        <p:txBody>
          <a:bodyPr/>
          <a:lstStyle>
            <a:lvl1pPr marL="0" indent="0">
              <a:buNone/>
              <a:defRPr b="0" i="0">
                <a:solidFill>
                  <a:schemeClr val="bg1"/>
                </a:solidFill>
                <a:latin typeface="DIF" charset="0"/>
                <a:ea typeface="DIF" charset="0"/>
                <a:cs typeface="DIF" charset="0"/>
              </a:defRPr>
            </a:lvl1pPr>
            <a:lvl2pPr marL="457200" indent="0">
              <a:buNone/>
              <a:defRPr/>
            </a:lvl2pPr>
            <a:lvl3pPr marL="914400" indent="0">
              <a:buNone/>
              <a:defRPr/>
            </a:lvl3pPr>
            <a:lvl4pPr marL="1371600" indent="0">
              <a:buNone/>
              <a:defRPr/>
            </a:lvl4pPr>
            <a:lvl5pPr marL="1828800" indent="0">
              <a:buNone/>
              <a:defRPr/>
            </a:lvl5pPr>
          </a:lstStyle>
          <a:p>
            <a:pPr lvl="0"/>
            <a:r>
              <a:rPr lang="da-DK" dirty="0"/>
              <a:t>Klik for at redigere tekst</a:t>
            </a:r>
          </a:p>
        </p:txBody>
      </p:sp>
      <p:pic>
        <p:nvPicPr>
          <p:cNvPr id="12" name="Billede 11"/>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1370198" y="5732012"/>
            <a:ext cx="578734" cy="894494"/>
          </a:xfrm>
          <a:prstGeom prst="rect">
            <a:avLst/>
          </a:prstGeom>
        </p:spPr>
      </p:pic>
      <p:pic>
        <p:nvPicPr>
          <p:cNvPr id="3" name="Billede 2"/>
          <p:cNvPicPr>
            <a:picLocks noChangeAspect="1"/>
          </p:cNvPicPr>
          <p:nvPr userDrawn="1"/>
        </p:nvPicPr>
        <p:blipFill>
          <a:blip r:embed="rId3"/>
          <a:stretch>
            <a:fillRect/>
          </a:stretch>
        </p:blipFill>
        <p:spPr>
          <a:xfrm rot="10800000">
            <a:off x="0" y="0"/>
            <a:ext cx="1525356" cy="6858000"/>
          </a:xfrm>
          <a:prstGeom prst="rect">
            <a:avLst/>
          </a:prstGeom>
        </p:spPr>
      </p:pic>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3 rubrikker">
    <p:spTree>
      <p:nvGrpSpPr>
        <p:cNvPr id="1" name=""/>
        <p:cNvGrpSpPr/>
        <p:nvPr/>
      </p:nvGrpSpPr>
      <p:grpSpPr>
        <a:xfrm>
          <a:off x="0" y="0"/>
          <a:ext cx="0" cy="0"/>
          <a:chOff x="0" y="0"/>
          <a:chExt cx="0" cy="0"/>
        </a:xfrm>
      </p:grpSpPr>
      <p:sp>
        <p:nvSpPr>
          <p:cNvPr id="6" name="Rektangel 5"/>
          <p:cNvSpPr/>
          <p:nvPr userDrawn="1"/>
        </p:nvSpPr>
        <p:spPr>
          <a:xfrm>
            <a:off x="0" y="0"/>
            <a:ext cx="12192000" cy="6858000"/>
          </a:xfrm>
          <a:prstGeom prst="rect">
            <a:avLst/>
          </a:prstGeom>
          <a:solidFill>
            <a:srgbClr val="2B406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a:p>
        </p:txBody>
      </p:sp>
      <p:pic>
        <p:nvPicPr>
          <p:cNvPr id="7" name="Billede 6"/>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1370198" y="5732012"/>
            <a:ext cx="578734" cy="894494"/>
          </a:xfrm>
          <a:prstGeom prst="rect">
            <a:avLst/>
          </a:prstGeom>
        </p:spPr>
      </p:pic>
      <p:pic>
        <p:nvPicPr>
          <p:cNvPr id="8" name="Billede 7"/>
          <p:cNvPicPr>
            <a:picLocks noChangeAspect="1"/>
          </p:cNvPicPr>
          <p:nvPr userDrawn="1"/>
        </p:nvPicPr>
        <p:blipFill>
          <a:blip r:embed="rId3"/>
          <a:stretch>
            <a:fillRect/>
          </a:stretch>
        </p:blipFill>
        <p:spPr>
          <a:xfrm>
            <a:off x="0" y="0"/>
            <a:ext cx="12192000" cy="1524000"/>
          </a:xfrm>
          <a:prstGeom prst="rect">
            <a:avLst/>
          </a:prstGeom>
        </p:spPr>
      </p:pic>
      <p:sp>
        <p:nvSpPr>
          <p:cNvPr id="9" name="Pladsholder til tekst 9"/>
          <p:cNvSpPr>
            <a:spLocks noGrp="1"/>
          </p:cNvSpPr>
          <p:nvPr>
            <p:ph type="body" sz="quarter" idx="10" hasCustomPrompt="1"/>
          </p:nvPr>
        </p:nvSpPr>
        <p:spPr>
          <a:xfrm>
            <a:off x="366927" y="2324163"/>
            <a:ext cx="3537499" cy="393239"/>
          </a:xfrm>
          <a:prstGeom prst="rect">
            <a:avLst/>
          </a:prstGeom>
        </p:spPr>
        <p:txBody>
          <a:bodyPr>
            <a:normAutofit/>
          </a:bodyPr>
          <a:lstStyle>
            <a:lvl1pPr marL="0" indent="0">
              <a:buNone/>
              <a:defRPr sz="2400" b="1" i="0">
                <a:solidFill>
                  <a:schemeClr val="bg1"/>
                </a:solidFill>
                <a:latin typeface="DIF" charset="0"/>
                <a:ea typeface="DIF" charset="0"/>
                <a:cs typeface="DIF" charset="0"/>
              </a:defRPr>
            </a:lvl1pPr>
          </a:lstStyle>
          <a:p>
            <a:pPr lvl="0"/>
            <a:r>
              <a:rPr lang="da-DK" dirty="0"/>
              <a:t>Overskrift</a:t>
            </a:r>
          </a:p>
        </p:txBody>
      </p:sp>
      <p:sp>
        <p:nvSpPr>
          <p:cNvPr id="10" name="Pladsholder til tekst 11"/>
          <p:cNvSpPr>
            <a:spLocks noGrp="1"/>
          </p:cNvSpPr>
          <p:nvPr>
            <p:ph type="body" sz="quarter" idx="11"/>
          </p:nvPr>
        </p:nvSpPr>
        <p:spPr>
          <a:xfrm>
            <a:off x="352639" y="2840100"/>
            <a:ext cx="3561347" cy="2431258"/>
          </a:xfrm>
          <a:prstGeom prst="rect">
            <a:avLst/>
          </a:prstGeom>
        </p:spPr>
        <p:txBody>
          <a:bodyPr>
            <a:normAutofit/>
          </a:bodyPr>
          <a:lstStyle>
            <a:lvl1pPr marL="0" indent="0">
              <a:buNone/>
              <a:defRPr sz="1800" b="0" i="0" baseline="0">
                <a:solidFill>
                  <a:schemeClr val="bg1"/>
                </a:solidFill>
                <a:latin typeface="DIF" charset="0"/>
                <a:ea typeface="DIF" charset="0"/>
                <a:cs typeface="DIF" charset="0"/>
              </a:defRPr>
            </a:lvl1pPr>
            <a:lvl2pPr>
              <a:defRPr sz="2000"/>
            </a:lvl2pPr>
            <a:lvl3pPr>
              <a:defRPr sz="1800"/>
            </a:lvl3pPr>
            <a:lvl4pPr>
              <a:defRPr sz="1600"/>
            </a:lvl4pPr>
            <a:lvl5pPr>
              <a:defRPr sz="1600"/>
            </a:lvl5pPr>
          </a:lstStyle>
          <a:p>
            <a:pPr lvl="0"/>
            <a:r>
              <a:rPr lang="da-DK" dirty="0"/>
              <a:t>Klik for at redigere tekst</a:t>
            </a:r>
          </a:p>
        </p:txBody>
      </p:sp>
      <p:sp>
        <p:nvSpPr>
          <p:cNvPr id="11" name="Pladsholder til tekst 9"/>
          <p:cNvSpPr>
            <a:spLocks noGrp="1"/>
          </p:cNvSpPr>
          <p:nvPr>
            <p:ph type="body" sz="quarter" idx="12" hasCustomPrompt="1"/>
          </p:nvPr>
        </p:nvSpPr>
        <p:spPr>
          <a:xfrm>
            <a:off x="4295201" y="2324163"/>
            <a:ext cx="3537499" cy="393239"/>
          </a:xfrm>
          <a:prstGeom prst="rect">
            <a:avLst/>
          </a:prstGeom>
        </p:spPr>
        <p:txBody>
          <a:bodyPr>
            <a:normAutofit/>
          </a:bodyPr>
          <a:lstStyle>
            <a:lvl1pPr marL="0" indent="0">
              <a:buNone/>
              <a:defRPr sz="2400" b="1" i="0">
                <a:solidFill>
                  <a:schemeClr val="bg1"/>
                </a:solidFill>
                <a:latin typeface="DIF" charset="0"/>
                <a:ea typeface="DIF" charset="0"/>
                <a:cs typeface="DIF" charset="0"/>
              </a:defRPr>
            </a:lvl1pPr>
          </a:lstStyle>
          <a:p>
            <a:pPr lvl="0"/>
            <a:r>
              <a:rPr lang="da-DK" dirty="0"/>
              <a:t>Overskrift</a:t>
            </a:r>
          </a:p>
        </p:txBody>
      </p:sp>
      <p:sp>
        <p:nvSpPr>
          <p:cNvPr id="12" name="Pladsholder til tekst 11"/>
          <p:cNvSpPr>
            <a:spLocks noGrp="1"/>
          </p:cNvSpPr>
          <p:nvPr>
            <p:ph type="body" sz="quarter" idx="13"/>
          </p:nvPr>
        </p:nvSpPr>
        <p:spPr>
          <a:xfrm>
            <a:off x="4280913" y="2840100"/>
            <a:ext cx="3561347" cy="2431258"/>
          </a:xfrm>
          <a:prstGeom prst="rect">
            <a:avLst/>
          </a:prstGeom>
        </p:spPr>
        <p:txBody>
          <a:bodyPr>
            <a:normAutofit/>
          </a:bodyPr>
          <a:lstStyle>
            <a:lvl1pPr marL="0" indent="0">
              <a:buNone/>
              <a:defRPr sz="1800" b="0" i="0" baseline="0">
                <a:solidFill>
                  <a:schemeClr val="bg1"/>
                </a:solidFill>
                <a:latin typeface="DIF" charset="0"/>
                <a:ea typeface="DIF" charset="0"/>
                <a:cs typeface="DIF" charset="0"/>
              </a:defRPr>
            </a:lvl1pPr>
            <a:lvl2pPr>
              <a:defRPr sz="2000"/>
            </a:lvl2pPr>
            <a:lvl3pPr>
              <a:defRPr sz="1800"/>
            </a:lvl3pPr>
            <a:lvl4pPr>
              <a:defRPr sz="1600"/>
            </a:lvl4pPr>
            <a:lvl5pPr>
              <a:defRPr sz="1600"/>
            </a:lvl5pPr>
          </a:lstStyle>
          <a:p>
            <a:pPr lvl="0"/>
            <a:r>
              <a:rPr lang="da-DK" dirty="0"/>
              <a:t>Klik for at redigere tekst</a:t>
            </a:r>
          </a:p>
        </p:txBody>
      </p:sp>
      <p:sp>
        <p:nvSpPr>
          <p:cNvPr id="13" name="Pladsholder til tekst 9"/>
          <p:cNvSpPr>
            <a:spLocks noGrp="1"/>
          </p:cNvSpPr>
          <p:nvPr>
            <p:ph type="body" sz="quarter" idx="14" hasCustomPrompt="1"/>
          </p:nvPr>
        </p:nvSpPr>
        <p:spPr>
          <a:xfrm>
            <a:off x="8209187" y="2324163"/>
            <a:ext cx="3537499" cy="393239"/>
          </a:xfrm>
          <a:prstGeom prst="rect">
            <a:avLst/>
          </a:prstGeom>
        </p:spPr>
        <p:txBody>
          <a:bodyPr>
            <a:normAutofit/>
          </a:bodyPr>
          <a:lstStyle>
            <a:lvl1pPr marL="0" indent="0">
              <a:buNone/>
              <a:defRPr sz="2400" b="1" i="0">
                <a:solidFill>
                  <a:schemeClr val="bg1"/>
                </a:solidFill>
                <a:latin typeface="DIF" charset="0"/>
                <a:ea typeface="DIF" charset="0"/>
                <a:cs typeface="DIF" charset="0"/>
              </a:defRPr>
            </a:lvl1pPr>
          </a:lstStyle>
          <a:p>
            <a:pPr lvl="0"/>
            <a:r>
              <a:rPr lang="da-DK" dirty="0"/>
              <a:t>Overskrift</a:t>
            </a:r>
          </a:p>
        </p:txBody>
      </p:sp>
      <p:sp>
        <p:nvSpPr>
          <p:cNvPr id="14" name="Pladsholder til tekst 11"/>
          <p:cNvSpPr>
            <a:spLocks noGrp="1"/>
          </p:cNvSpPr>
          <p:nvPr>
            <p:ph type="body" sz="quarter" idx="15"/>
          </p:nvPr>
        </p:nvSpPr>
        <p:spPr>
          <a:xfrm>
            <a:off x="8194899" y="2840100"/>
            <a:ext cx="3561347" cy="2431258"/>
          </a:xfrm>
          <a:prstGeom prst="rect">
            <a:avLst/>
          </a:prstGeom>
        </p:spPr>
        <p:txBody>
          <a:bodyPr>
            <a:normAutofit/>
          </a:bodyPr>
          <a:lstStyle>
            <a:lvl1pPr marL="0" indent="0">
              <a:buNone/>
              <a:defRPr sz="1800" b="0" i="0" baseline="0">
                <a:solidFill>
                  <a:schemeClr val="bg1"/>
                </a:solidFill>
                <a:latin typeface="DIF" charset="0"/>
                <a:ea typeface="DIF" charset="0"/>
                <a:cs typeface="DIF" charset="0"/>
              </a:defRPr>
            </a:lvl1pPr>
            <a:lvl2pPr>
              <a:defRPr sz="2000"/>
            </a:lvl2pPr>
            <a:lvl3pPr>
              <a:defRPr sz="1800"/>
            </a:lvl3pPr>
            <a:lvl4pPr>
              <a:defRPr sz="1600"/>
            </a:lvl4pPr>
            <a:lvl5pPr>
              <a:defRPr sz="1600"/>
            </a:lvl5pPr>
          </a:lstStyle>
          <a:p>
            <a:pPr lvl="0"/>
            <a:r>
              <a:rPr lang="da-DK" dirty="0"/>
              <a:t>Klik for at redigere tekst</a:t>
            </a:r>
          </a:p>
        </p:txBody>
      </p:sp>
    </p:spTree>
    <p:extLst>
      <p:ext uri="{BB962C8B-B14F-4D97-AF65-F5344CB8AC3E}">
        <p14:creationId xmlns:p14="http://schemas.microsoft.com/office/powerpoint/2010/main" val="1606019719"/>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Tekst + billede">
    <p:spTree>
      <p:nvGrpSpPr>
        <p:cNvPr id="1" name=""/>
        <p:cNvGrpSpPr/>
        <p:nvPr/>
      </p:nvGrpSpPr>
      <p:grpSpPr>
        <a:xfrm>
          <a:off x="0" y="0"/>
          <a:ext cx="0" cy="0"/>
          <a:chOff x="0" y="0"/>
          <a:chExt cx="0" cy="0"/>
        </a:xfrm>
      </p:grpSpPr>
      <p:pic>
        <p:nvPicPr>
          <p:cNvPr id="6" name="Billede 5"/>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pic>
        <p:nvPicPr>
          <p:cNvPr id="7" name="Billede 6"/>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11370198" y="5732012"/>
            <a:ext cx="578734" cy="894494"/>
          </a:xfrm>
          <a:prstGeom prst="rect">
            <a:avLst/>
          </a:prstGeom>
        </p:spPr>
      </p:pic>
      <p:sp>
        <p:nvSpPr>
          <p:cNvPr id="8" name="Rektangel 7"/>
          <p:cNvSpPr/>
          <p:nvPr userDrawn="1"/>
        </p:nvSpPr>
        <p:spPr>
          <a:xfrm>
            <a:off x="865240" y="884903"/>
            <a:ext cx="4365522" cy="5211098"/>
          </a:xfrm>
          <a:prstGeom prst="rect">
            <a:avLst/>
          </a:prstGeom>
          <a:solidFill>
            <a:srgbClr val="2B406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a:p>
        </p:txBody>
      </p:sp>
      <p:sp>
        <p:nvSpPr>
          <p:cNvPr id="10" name="Pladsholder til tekst 9"/>
          <p:cNvSpPr>
            <a:spLocks noGrp="1"/>
          </p:cNvSpPr>
          <p:nvPr>
            <p:ph type="body" sz="quarter" idx="10" hasCustomPrompt="1"/>
          </p:nvPr>
        </p:nvSpPr>
        <p:spPr>
          <a:xfrm>
            <a:off x="1237355" y="1297909"/>
            <a:ext cx="3537499" cy="393239"/>
          </a:xfrm>
          <a:prstGeom prst="rect">
            <a:avLst/>
          </a:prstGeom>
        </p:spPr>
        <p:txBody>
          <a:bodyPr>
            <a:normAutofit/>
          </a:bodyPr>
          <a:lstStyle>
            <a:lvl1pPr marL="0" indent="0">
              <a:buNone/>
              <a:defRPr sz="2400" b="1" i="0">
                <a:solidFill>
                  <a:schemeClr val="bg1"/>
                </a:solidFill>
                <a:latin typeface="DIF" charset="0"/>
                <a:ea typeface="DIF" charset="0"/>
                <a:cs typeface="DIF" charset="0"/>
              </a:defRPr>
            </a:lvl1pPr>
          </a:lstStyle>
          <a:p>
            <a:pPr lvl="0"/>
            <a:r>
              <a:rPr lang="da-DK" dirty="0"/>
              <a:t>Overskrift</a:t>
            </a:r>
          </a:p>
        </p:txBody>
      </p:sp>
      <p:sp>
        <p:nvSpPr>
          <p:cNvPr id="12" name="Pladsholder til tekst 11"/>
          <p:cNvSpPr>
            <a:spLocks noGrp="1"/>
          </p:cNvSpPr>
          <p:nvPr>
            <p:ph type="body" sz="quarter" idx="11"/>
          </p:nvPr>
        </p:nvSpPr>
        <p:spPr>
          <a:xfrm>
            <a:off x="1223067" y="1813845"/>
            <a:ext cx="3561347" cy="3770877"/>
          </a:xfrm>
          <a:prstGeom prst="rect">
            <a:avLst/>
          </a:prstGeom>
        </p:spPr>
        <p:txBody>
          <a:bodyPr>
            <a:normAutofit/>
          </a:bodyPr>
          <a:lstStyle>
            <a:lvl1pPr marL="0" indent="0">
              <a:buNone/>
              <a:defRPr sz="1800" b="0" i="0" baseline="0">
                <a:solidFill>
                  <a:schemeClr val="bg1"/>
                </a:solidFill>
                <a:latin typeface="DIF" charset="0"/>
                <a:ea typeface="DIF" charset="0"/>
                <a:cs typeface="DIF" charset="0"/>
              </a:defRPr>
            </a:lvl1pPr>
            <a:lvl2pPr>
              <a:defRPr sz="2000"/>
            </a:lvl2pPr>
            <a:lvl3pPr>
              <a:defRPr sz="1800"/>
            </a:lvl3pPr>
            <a:lvl4pPr>
              <a:defRPr sz="1600"/>
            </a:lvl4pPr>
            <a:lvl5pPr>
              <a:defRPr sz="1600"/>
            </a:lvl5pPr>
          </a:lstStyle>
          <a:p>
            <a:pPr lvl="0"/>
            <a:r>
              <a:rPr lang="da-DK" dirty="0"/>
              <a:t>Klik for at redigere tekst</a:t>
            </a:r>
          </a:p>
        </p:txBody>
      </p:sp>
      <p:sp>
        <p:nvSpPr>
          <p:cNvPr id="14" name="Pladsholder til billede 13"/>
          <p:cNvSpPr>
            <a:spLocks noGrp="1"/>
          </p:cNvSpPr>
          <p:nvPr>
            <p:ph type="pic" sz="quarter" idx="12" hasCustomPrompt="1"/>
          </p:nvPr>
        </p:nvSpPr>
        <p:spPr>
          <a:xfrm>
            <a:off x="5722373" y="884903"/>
            <a:ext cx="5574891" cy="5211097"/>
          </a:xfrm>
          <a:prstGeom prst="rect">
            <a:avLst/>
          </a:prstGeom>
        </p:spPr>
        <p:txBody>
          <a:bodyPr>
            <a:normAutofit/>
          </a:bodyPr>
          <a:lstStyle>
            <a:lvl1pPr marL="0" indent="0">
              <a:buNone/>
              <a:defRPr sz="2000" b="0" i="0">
                <a:latin typeface="DIF" charset="0"/>
                <a:ea typeface="DIF" charset="0"/>
                <a:cs typeface="DIF" charset="0"/>
              </a:defRPr>
            </a:lvl1pPr>
          </a:lstStyle>
          <a:p>
            <a:r>
              <a:rPr lang="da-DK" dirty="0"/>
              <a:t>Klik for at indsætte billede</a:t>
            </a:r>
          </a:p>
        </p:txBody>
      </p:sp>
    </p:spTree>
    <p:extLst>
      <p:ext uri="{BB962C8B-B14F-4D97-AF65-F5344CB8AC3E}">
        <p14:creationId xmlns:p14="http://schemas.microsoft.com/office/powerpoint/2010/main" val="2108234686"/>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Tekst_1">
    <p:spTree>
      <p:nvGrpSpPr>
        <p:cNvPr id="1" name=""/>
        <p:cNvGrpSpPr/>
        <p:nvPr/>
      </p:nvGrpSpPr>
      <p:grpSpPr>
        <a:xfrm>
          <a:off x="0" y="0"/>
          <a:ext cx="0" cy="0"/>
          <a:chOff x="0" y="0"/>
          <a:chExt cx="0" cy="0"/>
        </a:xfrm>
      </p:grpSpPr>
      <p:sp>
        <p:nvSpPr>
          <p:cNvPr id="7" name="Rektangel 6"/>
          <p:cNvSpPr/>
          <p:nvPr userDrawn="1"/>
        </p:nvSpPr>
        <p:spPr>
          <a:xfrm>
            <a:off x="0" y="0"/>
            <a:ext cx="12192000" cy="6858000"/>
          </a:xfrm>
          <a:prstGeom prst="rect">
            <a:avLst/>
          </a:prstGeom>
          <a:solidFill>
            <a:srgbClr val="2B406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a:p>
        </p:txBody>
      </p:sp>
      <p:pic>
        <p:nvPicPr>
          <p:cNvPr id="9" name="Billede 8"/>
          <p:cNvPicPr>
            <a:picLocks noChangeAspect="1"/>
          </p:cNvPicPr>
          <p:nvPr userDrawn="1"/>
        </p:nvPicPr>
        <p:blipFill>
          <a:blip r:embed="rId2"/>
          <a:stretch>
            <a:fillRect/>
          </a:stretch>
        </p:blipFill>
        <p:spPr>
          <a:xfrm>
            <a:off x="-1" y="0"/>
            <a:ext cx="12202847" cy="6858000"/>
          </a:xfrm>
          <a:prstGeom prst="rect">
            <a:avLst/>
          </a:prstGeom>
        </p:spPr>
      </p:pic>
      <p:pic>
        <p:nvPicPr>
          <p:cNvPr id="10" name="Billede 9"/>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11370198" y="5732012"/>
            <a:ext cx="578734" cy="894494"/>
          </a:xfrm>
          <a:prstGeom prst="rect">
            <a:avLst/>
          </a:prstGeom>
        </p:spPr>
      </p:pic>
      <p:sp>
        <p:nvSpPr>
          <p:cNvPr id="12" name="Pladsholder til tekst 11"/>
          <p:cNvSpPr>
            <a:spLocks noGrp="1"/>
          </p:cNvSpPr>
          <p:nvPr>
            <p:ph type="body" sz="quarter" idx="10" hasCustomPrompt="1"/>
          </p:nvPr>
        </p:nvSpPr>
        <p:spPr>
          <a:xfrm>
            <a:off x="532957" y="619462"/>
            <a:ext cx="9305524" cy="876432"/>
          </a:xfrm>
          <a:prstGeom prst="rect">
            <a:avLst/>
          </a:prstGeom>
        </p:spPr>
        <p:txBody>
          <a:bodyPr>
            <a:noAutofit/>
          </a:bodyPr>
          <a:lstStyle>
            <a:lvl1pPr marL="0" indent="0">
              <a:buNone/>
              <a:defRPr sz="6000" b="1" i="0">
                <a:solidFill>
                  <a:schemeClr val="bg1"/>
                </a:solidFill>
                <a:latin typeface="DIF" charset="0"/>
                <a:ea typeface="DIF" charset="0"/>
                <a:cs typeface="DIF" charset="0"/>
              </a:defRPr>
            </a:lvl1pPr>
          </a:lstStyle>
          <a:p>
            <a:pPr lvl="0"/>
            <a:r>
              <a:rPr lang="da-DK" dirty="0"/>
              <a:t>Overskrift</a:t>
            </a:r>
          </a:p>
        </p:txBody>
      </p:sp>
      <p:sp>
        <p:nvSpPr>
          <p:cNvPr id="14" name="Pladsholder til tekst 13"/>
          <p:cNvSpPr>
            <a:spLocks noGrp="1"/>
          </p:cNvSpPr>
          <p:nvPr>
            <p:ph type="body" sz="quarter" idx="11"/>
          </p:nvPr>
        </p:nvSpPr>
        <p:spPr>
          <a:xfrm>
            <a:off x="532957" y="1773124"/>
            <a:ext cx="9305523" cy="3342980"/>
          </a:xfrm>
          <a:prstGeom prst="rect">
            <a:avLst/>
          </a:prstGeom>
        </p:spPr>
        <p:txBody>
          <a:bodyPr/>
          <a:lstStyle>
            <a:lvl1pPr marL="0" indent="0">
              <a:buNone/>
              <a:defRPr b="0" i="0">
                <a:solidFill>
                  <a:schemeClr val="bg1"/>
                </a:solidFill>
                <a:latin typeface="DIF" charset="0"/>
                <a:ea typeface="DIF" charset="0"/>
                <a:cs typeface="DIF" charset="0"/>
              </a:defRPr>
            </a:lvl1pPr>
            <a:lvl2pPr marL="457200" indent="0">
              <a:buNone/>
              <a:defRPr/>
            </a:lvl2pPr>
            <a:lvl3pPr marL="914400" indent="0">
              <a:buNone/>
              <a:defRPr/>
            </a:lvl3pPr>
            <a:lvl4pPr marL="1371600" indent="0">
              <a:buNone/>
              <a:defRPr/>
            </a:lvl4pPr>
            <a:lvl5pPr marL="1828800" indent="0">
              <a:buNone/>
              <a:defRPr/>
            </a:lvl5pPr>
          </a:lstStyle>
          <a:p>
            <a:pPr lvl="0"/>
            <a:r>
              <a:rPr lang="da-DK" dirty="0"/>
              <a:t>Klik for at redigere tekst</a:t>
            </a:r>
          </a:p>
        </p:txBody>
      </p:sp>
    </p:spTree>
    <p:extLst>
      <p:ext uri="{BB962C8B-B14F-4D97-AF65-F5344CB8AC3E}">
        <p14:creationId xmlns:p14="http://schemas.microsoft.com/office/powerpoint/2010/main" val="1384117069"/>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Agenda">
    <p:spTree>
      <p:nvGrpSpPr>
        <p:cNvPr id="1" name=""/>
        <p:cNvGrpSpPr/>
        <p:nvPr/>
      </p:nvGrpSpPr>
      <p:grpSpPr>
        <a:xfrm>
          <a:off x="0" y="0"/>
          <a:ext cx="0" cy="0"/>
          <a:chOff x="0" y="0"/>
          <a:chExt cx="0" cy="0"/>
        </a:xfrm>
      </p:grpSpPr>
      <p:pic>
        <p:nvPicPr>
          <p:cNvPr id="6" name="Billede 5"/>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7" name="Rektangel 6"/>
          <p:cNvSpPr/>
          <p:nvPr userDrawn="1"/>
        </p:nvSpPr>
        <p:spPr>
          <a:xfrm>
            <a:off x="884904" y="0"/>
            <a:ext cx="4345858" cy="6046839"/>
          </a:xfrm>
          <a:prstGeom prst="rect">
            <a:avLst/>
          </a:prstGeom>
          <a:solidFill>
            <a:srgbClr val="2B406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a:p>
        </p:txBody>
      </p:sp>
      <p:sp>
        <p:nvSpPr>
          <p:cNvPr id="9" name="Pladsholder til tekst 8"/>
          <p:cNvSpPr>
            <a:spLocks noGrp="1"/>
          </p:cNvSpPr>
          <p:nvPr>
            <p:ph type="body" sz="quarter" idx="10" hasCustomPrompt="1"/>
          </p:nvPr>
        </p:nvSpPr>
        <p:spPr>
          <a:xfrm>
            <a:off x="1267926" y="403021"/>
            <a:ext cx="3579813" cy="747713"/>
          </a:xfrm>
          <a:prstGeom prst="rect">
            <a:avLst/>
          </a:prstGeom>
        </p:spPr>
        <p:txBody>
          <a:bodyPr>
            <a:noAutofit/>
          </a:bodyPr>
          <a:lstStyle>
            <a:lvl1pPr marL="0" indent="0">
              <a:buNone/>
              <a:defRPr sz="4800" b="1" i="0">
                <a:solidFill>
                  <a:schemeClr val="bg1"/>
                </a:solidFill>
                <a:latin typeface="DIF" charset="0"/>
                <a:ea typeface="DIF" charset="0"/>
                <a:cs typeface="DIF" charset="0"/>
              </a:defRPr>
            </a:lvl1pPr>
          </a:lstStyle>
          <a:p>
            <a:pPr lvl="0"/>
            <a:r>
              <a:rPr lang="da-DK" dirty="0"/>
              <a:t>Agenda</a:t>
            </a:r>
          </a:p>
        </p:txBody>
      </p:sp>
      <p:sp>
        <p:nvSpPr>
          <p:cNvPr id="11" name="Pladsholder til tekst 10"/>
          <p:cNvSpPr>
            <a:spLocks noGrp="1"/>
          </p:cNvSpPr>
          <p:nvPr>
            <p:ph type="body" sz="quarter" idx="11"/>
          </p:nvPr>
        </p:nvSpPr>
        <p:spPr>
          <a:xfrm>
            <a:off x="1267926" y="1385939"/>
            <a:ext cx="3589338" cy="4208463"/>
          </a:xfrm>
          <a:prstGeom prst="rect">
            <a:avLst/>
          </a:prstGeom>
        </p:spPr>
        <p:txBody>
          <a:bodyPr>
            <a:normAutofit/>
          </a:bodyPr>
          <a:lstStyle>
            <a:lvl1pPr marL="0" indent="0">
              <a:buNone/>
              <a:defRPr sz="2000" b="0" i="0">
                <a:solidFill>
                  <a:schemeClr val="bg1"/>
                </a:solidFill>
                <a:latin typeface="DIF" charset="0"/>
                <a:ea typeface="DIF" charset="0"/>
                <a:cs typeface="DIF" charset="0"/>
              </a:defRPr>
            </a:lvl1pPr>
          </a:lstStyle>
          <a:p>
            <a:pPr lvl="0"/>
            <a:r>
              <a:rPr lang="da-DK" dirty="0"/>
              <a:t>Klik for at redigere tekst</a:t>
            </a:r>
          </a:p>
        </p:txBody>
      </p:sp>
      <p:pic>
        <p:nvPicPr>
          <p:cNvPr id="12" name="Billede 11"/>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11370198" y="5732012"/>
            <a:ext cx="578734" cy="894494"/>
          </a:xfrm>
          <a:prstGeom prst="rect">
            <a:avLst/>
          </a:prstGeom>
        </p:spPr>
      </p:pic>
    </p:spTree>
    <p:extLst>
      <p:ext uri="{BB962C8B-B14F-4D97-AF65-F5344CB8AC3E}">
        <p14:creationId xmlns:p14="http://schemas.microsoft.com/office/powerpoint/2010/main" val="134374231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2.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3.png"/></Relationships>
</file>

<file path=ppt/slideMasters/_rels/slideMaster2.xml.rels><?xml version="1.0" encoding="UTF-8" standalone="yes"?>
<Relationships xmlns="http://schemas.openxmlformats.org/package/2006/relationships"><Relationship Id="rId3" Type="http://schemas.openxmlformats.org/officeDocument/2006/relationships/slideLayout" Target="../slideLayouts/slideLayout14.xml"/><Relationship Id="rId7"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5" Type="http://schemas.openxmlformats.org/officeDocument/2006/relationships/slideLayout" Target="../slideLayouts/slideLayout16.xml"/><Relationship Id="rId4" Type="http://schemas.openxmlformats.org/officeDocument/2006/relationships/slideLayout" Target="../slideLayouts/slideLayout15.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1024128" y="585216"/>
            <a:ext cx="9720072" cy="1499616"/>
          </a:xfrm>
          <a:prstGeom prst="rect">
            <a:avLst/>
          </a:prstGeom>
        </p:spPr>
        <p:txBody>
          <a:bodyPr vert="horz" lIns="91440" tIns="45720" rIns="91440" bIns="45720" rtlCol="0" anchor="ctr">
            <a:normAutofit/>
          </a:bodyPr>
          <a:lstStyle/>
          <a:p>
            <a:r>
              <a:rPr lang="da-DK"/>
              <a:t>Klik for at redigere titeltypografien i masteren</a:t>
            </a:r>
            <a:endParaRPr lang="en-US" dirty="0"/>
          </a:p>
        </p:txBody>
      </p:sp>
      <p:sp>
        <p:nvSpPr>
          <p:cNvPr id="3" name="Text Placeholder 2"/>
          <p:cNvSpPr>
            <a:spLocks noGrp="1"/>
          </p:cNvSpPr>
          <p:nvPr>
            <p:ph type="body" idx="1"/>
          </p:nvPr>
        </p:nvSpPr>
        <p:spPr>
          <a:xfrm>
            <a:off x="1024128" y="2286000"/>
            <a:ext cx="9720073" cy="4023360"/>
          </a:xfrm>
          <a:prstGeom prst="rect">
            <a:avLst/>
          </a:prstGeom>
        </p:spPr>
        <p:txBody>
          <a:bodyPr vert="horz" lIns="45720" tIns="45720" rIns="45720" bIns="45720" rtlCol="0">
            <a:normAutofit/>
          </a:bodyPr>
          <a:lstStyle/>
          <a:p>
            <a:pPr lvl="0"/>
            <a:r>
              <a:rPr lang="da-DK"/>
              <a:t>Rediger teksttypografien i masteren</a:t>
            </a:r>
          </a:p>
          <a:p>
            <a:pPr lvl="1"/>
            <a:r>
              <a:rPr lang="da-DK"/>
              <a:t>Andet niveau</a:t>
            </a:r>
          </a:p>
          <a:p>
            <a:pPr lvl="2"/>
            <a:r>
              <a:rPr lang="da-DK"/>
              <a:t>Tredje niveau</a:t>
            </a:r>
          </a:p>
          <a:p>
            <a:pPr lvl="3"/>
            <a:r>
              <a:rPr lang="da-DK"/>
              <a:t>Fjerde niveau</a:t>
            </a:r>
          </a:p>
          <a:p>
            <a:pPr lvl="4"/>
            <a:r>
              <a:rPr lang="da-DK"/>
              <a:t>Femte niveau</a:t>
            </a:r>
            <a:endParaRPr lang="en-US" dirty="0"/>
          </a:p>
        </p:txBody>
      </p:sp>
      <p:sp>
        <p:nvSpPr>
          <p:cNvPr id="4" name="Date Placeholder 3"/>
          <p:cNvSpPr>
            <a:spLocks noGrp="1"/>
          </p:cNvSpPr>
          <p:nvPr>
            <p:ph type="dt" sz="half" idx="2"/>
          </p:nvPr>
        </p:nvSpPr>
        <p:spPr>
          <a:xfrm>
            <a:off x="1024129" y="6470704"/>
            <a:ext cx="2154143" cy="274320"/>
          </a:xfrm>
          <a:prstGeom prst="rect">
            <a:avLst/>
          </a:prstGeom>
        </p:spPr>
        <p:txBody>
          <a:bodyPr vert="horz" lIns="91440" tIns="45720" rIns="91440" bIns="45720" rtlCol="0" anchor="ctr"/>
          <a:lstStyle>
            <a:lvl1pPr algn="l">
              <a:defRPr sz="1000">
                <a:solidFill>
                  <a:schemeClr val="tx1">
                    <a:lumMod val="95000"/>
                    <a:lumOff val="5000"/>
                  </a:schemeClr>
                </a:solidFill>
                <a:latin typeface="+mj-lt"/>
              </a:defRPr>
            </a:lvl1pPr>
          </a:lstStyle>
          <a:p>
            <a:fld id="{896BC4DA-22EB-4312-B06D-EBF10F2E8EE4}" type="datetimeFigureOut">
              <a:rPr lang="da-DK" smtClean="0"/>
              <a:t>06-10-2023</a:t>
            </a:fld>
            <a:endParaRPr lang="da-DK"/>
          </a:p>
        </p:txBody>
      </p:sp>
      <p:sp>
        <p:nvSpPr>
          <p:cNvPr id="5" name="Footer Placeholder 4"/>
          <p:cNvSpPr>
            <a:spLocks noGrp="1"/>
          </p:cNvSpPr>
          <p:nvPr>
            <p:ph type="ftr" sz="quarter" idx="3"/>
          </p:nvPr>
        </p:nvSpPr>
        <p:spPr>
          <a:xfrm>
            <a:off x="4842932" y="6470704"/>
            <a:ext cx="5901459" cy="274320"/>
          </a:xfrm>
          <a:prstGeom prst="rect">
            <a:avLst/>
          </a:prstGeom>
        </p:spPr>
        <p:txBody>
          <a:bodyPr vert="horz" lIns="91440" tIns="45720" rIns="91440" bIns="45720" rtlCol="0" anchor="ctr"/>
          <a:lstStyle>
            <a:lvl1pPr algn="r">
              <a:defRPr sz="1000" cap="all" baseline="0">
                <a:solidFill>
                  <a:schemeClr val="tx1">
                    <a:lumMod val="95000"/>
                    <a:lumOff val="5000"/>
                  </a:schemeClr>
                </a:solidFill>
                <a:latin typeface="+mj-lt"/>
              </a:defRPr>
            </a:lvl1pPr>
          </a:lstStyle>
          <a:p>
            <a:endParaRPr lang="da-DK"/>
          </a:p>
        </p:txBody>
      </p:sp>
      <p:sp>
        <p:nvSpPr>
          <p:cNvPr id="6" name="Slide Number Placeholder 5"/>
          <p:cNvSpPr>
            <a:spLocks noGrp="1"/>
          </p:cNvSpPr>
          <p:nvPr>
            <p:ph type="sldNum" sz="quarter" idx="4"/>
          </p:nvPr>
        </p:nvSpPr>
        <p:spPr>
          <a:xfrm>
            <a:off x="10837333" y="6470704"/>
            <a:ext cx="973667" cy="274320"/>
          </a:xfrm>
          <a:prstGeom prst="rect">
            <a:avLst/>
          </a:prstGeom>
        </p:spPr>
        <p:txBody>
          <a:bodyPr vert="horz" lIns="91440" tIns="45720" rIns="91440" bIns="45720" rtlCol="0" anchor="ctr"/>
          <a:lstStyle>
            <a:lvl1pPr algn="l">
              <a:defRPr sz="1000">
                <a:solidFill>
                  <a:schemeClr val="tx1">
                    <a:lumMod val="95000"/>
                    <a:lumOff val="5000"/>
                  </a:schemeClr>
                </a:solidFill>
                <a:latin typeface="+mj-lt"/>
              </a:defRPr>
            </a:lvl1pPr>
          </a:lstStyle>
          <a:p>
            <a:fld id="{62BB40C1-F112-46EA-B1DA-52DCF0071AC0}" type="slidenum">
              <a:rPr lang="da-DK" smtClean="0"/>
              <a:t>‹nr.›</a:t>
            </a:fld>
            <a:endParaRPr lang="da-DK"/>
          </a:p>
        </p:txBody>
      </p:sp>
      <p:cxnSp>
        <p:nvCxnSpPr>
          <p:cNvPr id="7" name="Straight Connector 6"/>
          <p:cNvCxnSpPr/>
          <p:nvPr/>
        </p:nvCxnSpPr>
        <p:spPr>
          <a:xfrm flipV="1">
            <a:off x="762000" y="826324"/>
            <a:ext cx="0" cy="914400"/>
          </a:xfrm>
          <a:prstGeom prst="line">
            <a:avLst/>
          </a:prstGeom>
          <a:ln w="19050">
            <a:solidFill>
              <a:schemeClr val="accent1"/>
            </a:solidFill>
          </a:ln>
        </p:spPr>
        <p:style>
          <a:lnRef idx="1">
            <a:schemeClr val="accent1"/>
          </a:lnRef>
          <a:fillRef idx="0">
            <a:schemeClr val="accent1"/>
          </a:fillRef>
          <a:effectRef idx="0">
            <a:schemeClr val="accent1"/>
          </a:effectRef>
          <a:fontRef idx="minor">
            <a:schemeClr val="tx1"/>
          </a:fontRef>
        </p:style>
      </p:cxnSp>
      <p:pic>
        <p:nvPicPr>
          <p:cNvPr id="8" name="Billede 7">
            <a:extLst>
              <a:ext uri="{FF2B5EF4-FFF2-40B4-BE49-F238E27FC236}">
                <a16:creationId xmlns:a16="http://schemas.microsoft.com/office/drawing/2014/main" id="{57429DD7-0E3B-40A4-A71A-4D846FA84FCE}"/>
              </a:ext>
            </a:extLst>
          </p:cNvPr>
          <p:cNvPicPr>
            <a:picLocks noChangeAspect="1"/>
          </p:cNvPicPr>
          <p:nvPr userDrawn="1"/>
        </p:nvPicPr>
        <p:blipFill>
          <a:blip r:embed="rId13"/>
          <a:stretch>
            <a:fillRect/>
          </a:stretch>
        </p:blipFill>
        <p:spPr>
          <a:xfrm>
            <a:off x="9865122" y="6126166"/>
            <a:ext cx="1717278" cy="541059"/>
          </a:xfrm>
          <a:prstGeom prst="rect">
            <a:avLst/>
          </a:prstGeom>
        </p:spPr>
      </p:pic>
      <p:pic>
        <p:nvPicPr>
          <p:cNvPr id="9" name="Picture 2">
            <a:extLst>
              <a:ext uri="{FF2B5EF4-FFF2-40B4-BE49-F238E27FC236}">
                <a16:creationId xmlns:a16="http://schemas.microsoft.com/office/drawing/2014/main" id="{A5C78A0D-E7CF-4FB1-9584-09BCD7AEE2BD}"/>
              </a:ext>
            </a:extLst>
          </p:cNvPr>
          <p:cNvPicPr>
            <a:picLocks noChangeAspect="1" noChangeArrowheads="1"/>
          </p:cNvPicPr>
          <p:nvPr userDrawn="1"/>
        </p:nvPicPr>
        <p:blipFill>
          <a:blip r:embed="rId14" cstate="print">
            <a:extLst>
              <a:ext uri="{28A0092B-C50C-407E-A947-70E740481C1C}">
                <a14:useLocalDpi xmlns:a14="http://schemas.microsoft.com/office/drawing/2010/main" val="0"/>
              </a:ext>
            </a:extLst>
          </a:blip>
          <a:srcRect/>
          <a:stretch>
            <a:fillRect/>
          </a:stretch>
        </p:blipFill>
        <p:spPr bwMode="auto">
          <a:xfrm>
            <a:off x="227486" y="5866489"/>
            <a:ext cx="398306" cy="86306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0" name="Tekstboks 5">
            <a:extLst>
              <a:ext uri="{FF2B5EF4-FFF2-40B4-BE49-F238E27FC236}">
                <a16:creationId xmlns:a16="http://schemas.microsoft.com/office/drawing/2014/main" id="{DAED3521-7A50-4C4C-9A82-B07355D05761}"/>
              </a:ext>
            </a:extLst>
          </p:cNvPr>
          <p:cNvSpPr txBox="1"/>
          <p:nvPr userDrawn="1"/>
        </p:nvSpPr>
        <p:spPr>
          <a:xfrm>
            <a:off x="1233480" y="6296922"/>
            <a:ext cx="4911149" cy="276999"/>
          </a:xfrm>
          <a:prstGeom prst="rect">
            <a:avLst/>
          </a:prstGeom>
          <a:noFill/>
        </p:spPr>
        <p:txBody>
          <a:bodyPr wrap="square" rtlCol="0">
            <a:spAutoFit/>
          </a:bodyPr>
          <a:lstStyle/>
          <a:p>
            <a:r>
              <a:rPr lang="da-DK" sz="1200" b="1" dirty="0"/>
              <a:t>Bueskydning Danmark er medlem af Danmarks Idrætsforbund</a:t>
            </a:r>
          </a:p>
        </p:txBody>
      </p:sp>
      <p:sp>
        <p:nvSpPr>
          <p:cNvPr id="11" name="Minus 4">
            <a:extLst>
              <a:ext uri="{FF2B5EF4-FFF2-40B4-BE49-F238E27FC236}">
                <a16:creationId xmlns:a16="http://schemas.microsoft.com/office/drawing/2014/main" id="{6F844924-5284-450E-BCED-D181D5DE86E6}"/>
              </a:ext>
            </a:extLst>
          </p:cNvPr>
          <p:cNvSpPr/>
          <p:nvPr userDrawn="1"/>
        </p:nvSpPr>
        <p:spPr>
          <a:xfrm flipV="1">
            <a:off x="-251152" y="6228643"/>
            <a:ext cx="11593287" cy="45719"/>
          </a:xfrm>
          <a:prstGeom prst="mathMinus">
            <a:avLst/>
          </a:prstGeom>
          <a:ln w="6350" cap="sq">
            <a:solidFill>
              <a:schemeClr val="accent1"/>
            </a:solidFill>
            <a:miter lim="800000"/>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a:p>
        </p:txBody>
      </p:sp>
    </p:spTree>
    <p:extLst>
      <p:ext uri="{BB962C8B-B14F-4D97-AF65-F5344CB8AC3E}">
        <p14:creationId xmlns:p14="http://schemas.microsoft.com/office/powerpoint/2010/main" val="2168723583"/>
      </p:ext>
    </p:extLst>
  </p:cSld>
  <p:clrMap bg1="lt1" tx1="dk1" bg2="lt2" tx2="dk2" accent1="accent1" accent2="accent2" accent3="accent3" accent4="accent4" accent5="accent5" accent6="accent6" hlink="hlink" folHlink="folHlink"/>
  <p:sldLayoutIdLst>
    <p:sldLayoutId id="2147483998" r:id="rId1"/>
    <p:sldLayoutId id="2147483999" r:id="rId2"/>
    <p:sldLayoutId id="2147484000" r:id="rId3"/>
    <p:sldLayoutId id="2147484001" r:id="rId4"/>
    <p:sldLayoutId id="2147484002" r:id="rId5"/>
    <p:sldLayoutId id="2147484003" r:id="rId6"/>
    <p:sldLayoutId id="2147484004" r:id="rId7"/>
    <p:sldLayoutId id="2147484005" r:id="rId8"/>
    <p:sldLayoutId id="2147484006" r:id="rId9"/>
    <p:sldLayoutId id="2147484007" r:id="rId10"/>
    <p:sldLayoutId id="2147484008" r:id="rId11"/>
  </p:sldLayoutIdLst>
  <p:txStyles>
    <p:titleStyle>
      <a:lvl1pPr algn="l" defTabSz="914400" rtl="0" eaLnBrk="1" latinLnBrk="0" hangingPunct="1">
        <a:lnSpc>
          <a:spcPct val="80000"/>
        </a:lnSpc>
        <a:spcBef>
          <a:spcPct val="0"/>
        </a:spcBef>
        <a:buNone/>
        <a:defRPr sz="5000" kern="1200" cap="all" spc="100" baseline="0">
          <a:solidFill>
            <a:schemeClr val="tx1">
              <a:lumMod val="95000"/>
              <a:lumOff val="5000"/>
            </a:schemeClr>
          </a:solidFill>
          <a:latin typeface="+mj-lt"/>
          <a:ea typeface="+mj-ea"/>
          <a:cs typeface="+mj-cs"/>
        </a:defRPr>
      </a:lvl1pPr>
    </p:titleStyle>
    <p:bodyStyle>
      <a:lvl1pPr marL="91440" indent="-91440" algn="l" defTabSz="914400" rtl="0" eaLnBrk="1" latinLnBrk="0" hangingPunct="1">
        <a:lnSpc>
          <a:spcPct val="90000"/>
        </a:lnSpc>
        <a:spcBef>
          <a:spcPts val="1200"/>
        </a:spcBef>
        <a:spcAft>
          <a:spcPts val="200"/>
        </a:spcAft>
        <a:buClr>
          <a:schemeClr val="accent1"/>
        </a:buClr>
        <a:buSzPct val="100000"/>
        <a:buFont typeface="Tw Cen MT" panose="020B0602020104020603" pitchFamily="34" charset="0"/>
        <a:buChar char=" "/>
        <a:defRPr sz="2200" kern="1200">
          <a:solidFill>
            <a:schemeClr val="tx1"/>
          </a:solidFill>
          <a:latin typeface="+mn-lt"/>
          <a:ea typeface="+mn-ea"/>
          <a:cs typeface="+mn-cs"/>
        </a:defRPr>
      </a:lvl1pPr>
      <a:lvl2pPr marL="265176" indent="-137160" algn="l" defTabSz="914400" rtl="0" eaLnBrk="1" latinLnBrk="0" hangingPunct="1">
        <a:lnSpc>
          <a:spcPct val="90000"/>
        </a:lnSpc>
        <a:spcBef>
          <a:spcPts val="200"/>
        </a:spcBef>
        <a:spcAft>
          <a:spcPts val="400"/>
        </a:spcAft>
        <a:buClr>
          <a:schemeClr val="accent1"/>
        </a:buClr>
        <a:buFont typeface="Wingdings 3" pitchFamily="18" charset="2"/>
        <a:buChar char=""/>
        <a:defRPr sz="1800" kern="1200">
          <a:solidFill>
            <a:schemeClr val="tx1"/>
          </a:solidFill>
          <a:latin typeface="+mn-lt"/>
          <a:ea typeface="+mn-ea"/>
          <a:cs typeface="+mn-cs"/>
        </a:defRPr>
      </a:lvl2pPr>
      <a:lvl3pPr marL="448056" indent="-137160" algn="l" defTabSz="914400" rtl="0" eaLnBrk="1" latinLnBrk="0" hangingPunct="1">
        <a:lnSpc>
          <a:spcPct val="90000"/>
        </a:lnSpc>
        <a:spcBef>
          <a:spcPts val="200"/>
        </a:spcBef>
        <a:spcAft>
          <a:spcPts val="400"/>
        </a:spcAft>
        <a:buClr>
          <a:schemeClr val="accent1"/>
        </a:buClr>
        <a:buFont typeface="Wingdings 3" pitchFamily="18" charset="2"/>
        <a:buChar char=""/>
        <a:defRPr sz="1400" kern="1200">
          <a:solidFill>
            <a:schemeClr val="tx1"/>
          </a:solidFill>
          <a:latin typeface="+mn-lt"/>
          <a:ea typeface="+mn-ea"/>
          <a:cs typeface="+mn-cs"/>
        </a:defRPr>
      </a:lvl3pPr>
      <a:lvl4pPr marL="594360" indent="-137160" algn="l" defTabSz="914400" rtl="0" eaLnBrk="1" latinLnBrk="0" hangingPunct="1">
        <a:lnSpc>
          <a:spcPct val="90000"/>
        </a:lnSpc>
        <a:spcBef>
          <a:spcPts val="200"/>
        </a:spcBef>
        <a:spcAft>
          <a:spcPts val="400"/>
        </a:spcAft>
        <a:buClr>
          <a:schemeClr val="accent1"/>
        </a:buClr>
        <a:buFont typeface="Wingdings 3" pitchFamily="18" charset="2"/>
        <a:buChar char=""/>
        <a:defRPr sz="1400" kern="1200">
          <a:solidFill>
            <a:schemeClr val="tx1"/>
          </a:solidFill>
          <a:latin typeface="+mn-lt"/>
          <a:ea typeface="+mn-ea"/>
          <a:cs typeface="+mn-cs"/>
        </a:defRPr>
      </a:lvl4pPr>
      <a:lvl5pPr marL="777240" indent="-137160" algn="l" defTabSz="914400" rtl="0" eaLnBrk="1" latinLnBrk="0" hangingPunct="1">
        <a:lnSpc>
          <a:spcPct val="90000"/>
        </a:lnSpc>
        <a:spcBef>
          <a:spcPts val="200"/>
        </a:spcBef>
        <a:spcAft>
          <a:spcPts val="400"/>
        </a:spcAft>
        <a:buClr>
          <a:schemeClr val="accent1"/>
        </a:buClr>
        <a:buFont typeface="Wingdings 3" pitchFamily="18" charset="2"/>
        <a:buChar char=""/>
        <a:defRPr sz="1400" kern="1200">
          <a:solidFill>
            <a:schemeClr val="tx1"/>
          </a:solidFill>
          <a:latin typeface="+mn-lt"/>
          <a:ea typeface="+mn-ea"/>
          <a:cs typeface="+mn-cs"/>
        </a:defRPr>
      </a:lvl5pPr>
      <a:lvl6pPr marL="914400" indent="-137160" algn="l" defTabSz="914400" rtl="0" eaLnBrk="1" latinLnBrk="0" hangingPunct="1">
        <a:lnSpc>
          <a:spcPct val="90000"/>
        </a:lnSpc>
        <a:spcBef>
          <a:spcPts val="200"/>
        </a:spcBef>
        <a:spcAft>
          <a:spcPts val="400"/>
        </a:spcAft>
        <a:buClr>
          <a:schemeClr val="accent1"/>
        </a:buClr>
        <a:buFont typeface="Wingdings 3" pitchFamily="18" charset="2"/>
        <a:buChar char=""/>
        <a:defRPr sz="1400" kern="1200">
          <a:solidFill>
            <a:schemeClr val="tx1"/>
          </a:solidFill>
          <a:latin typeface="+mn-lt"/>
          <a:ea typeface="+mn-ea"/>
          <a:cs typeface="+mn-cs"/>
        </a:defRPr>
      </a:lvl6pPr>
      <a:lvl7pPr marL="1060704" indent="-137160" algn="l" defTabSz="914400" rtl="0" eaLnBrk="1" latinLnBrk="0" hangingPunct="1">
        <a:lnSpc>
          <a:spcPct val="90000"/>
        </a:lnSpc>
        <a:spcBef>
          <a:spcPts val="200"/>
        </a:spcBef>
        <a:spcAft>
          <a:spcPts val="400"/>
        </a:spcAft>
        <a:buClr>
          <a:schemeClr val="accent1"/>
        </a:buClr>
        <a:buFont typeface="Wingdings 3" pitchFamily="18" charset="2"/>
        <a:buChar char=""/>
        <a:defRPr sz="1400" kern="1200">
          <a:solidFill>
            <a:schemeClr val="tx1"/>
          </a:solidFill>
          <a:latin typeface="+mn-lt"/>
          <a:ea typeface="+mn-ea"/>
          <a:cs typeface="+mn-cs"/>
        </a:defRPr>
      </a:lvl7pPr>
      <a:lvl8pPr marL="1216152" indent="-137160" algn="l" defTabSz="914400" rtl="0" eaLnBrk="1" latinLnBrk="0" hangingPunct="1">
        <a:lnSpc>
          <a:spcPct val="90000"/>
        </a:lnSpc>
        <a:spcBef>
          <a:spcPts val="200"/>
        </a:spcBef>
        <a:spcAft>
          <a:spcPts val="400"/>
        </a:spcAft>
        <a:buClr>
          <a:schemeClr val="accent1"/>
        </a:buClr>
        <a:buFont typeface="Wingdings 3" pitchFamily="18" charset="2"/>
        <a:buChar char=""/>
        <a:defRPr sz="1400" kern="1200">
          <a:solidFill>
            <a:schemeClr val="tx1"/>
          </a:solidFill>
          <a:latin typeface="+mn-lt"/>
          <a:ea typeface="+mn-ea"/>
          <a:cs typeface="+mn-cs"/>
        </a:defRPr>
      </a:lvl8pPr>
      <a:lvl9pPr marL="1362456" indent="-137160" algn="l" defTabSz="914400" rtl="0" eaLnBrk="1" latinLnBrk="0" hangingPunct="1">
        <a:lnSpc>
          <a:spcPct val="90000"/>
        </a:lnSpc>
        <a:spcBef>
          <a:spcPts val="200"/>
        </a:spcBef>
        <a:spcAft>
          <a:spcPts val="400"/>
        </a:spcAft>
        <a:buClr>
          <a:schemeClr val="accent1"/>
        </a:buClr>
        <a:buFont typeface="Wingdings 3" pitchFamily="18" charset="2"/>
        <a:buChar char=""/>
        <a:defRPr sz="14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ext>
  </p:extLst>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797359101"/>
      </p:ext>
    </p:extLst>
  </p:cSld>
  <p:clrMap bg1="lt1" tx1="dk1" bg2="lt2" tx2="dk2" accent1="accent1" accent2="accent2" accent3="accent3" accent4="accent4" accent5="accent5" accent6="accent6" hlink="hlink" folHlink="folHlink"/>
  <p:sldLayoutIdLst>
    <p:sldLayoutId id="2147483652" r:id="rId1"/>
    <p:sldLayoutId id="2147483653" r:id="rId2"/>
    <p:sldLayoutId id="2147483655" r:id="rId3"/>
    <p:sldLayoutId id="2147483654" r:id="rId4"/>
    <p:sldLayoutId id="2147483650" r:id="rId5"/>
    <p:sldLayoutId id="2147483651" r:id="rId6"/>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p:bodyStyle>
    <p:otherStyle>
      <a:defPPr>
        <a:defRPr lang="da-DK"/>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11.jpg"/><Relationship Id="rId2" Type="http://schemas.openxmlformats.org/officeDocument/2006/relationships/notesSlide" Target="../notesSlides/notesSlide2.xml"/><Relationship Id="rId1" Type="http://schemas.openxmlformats.org/officeDocument/2006/relationships/slideLayout" Target="../slideLayouts/slideLayout1.xml"/><Relationship Id="rId6" Type="http://schemas.openxmlformats.org/officeDocument/2006/relationships/image" Target="../media/image14.jpg"/><Relationship Id="rId5" Type="http://schemas.openxmlformats.org/officeDocument/2006/relationships/image" Target="../media/image13.png"/><Relationship Id="rId4" Type="http://schemas.openxmlformats.org/officeDocument/2006/relationships/image" Target="../media/image12.png"/></Relationships>
</file>

<file path=ppt/slides/_rels/slide3.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16.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7.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2.xml"/></Relationships>
</file>

<file path=ppt/slides/_rels/slide8.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6.xml"/><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chart" Target="../charts/chart2.xml"/><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chart" Target="../charts/chart3.xml"/><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chart" Target="../charts/chart4.xml"/><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chart" Target="../charts/chart5.xml"/><Relationship Id="rId2" Type="http://schemas.openxmlformats.org/officeDocument/2006/relationships/notesSlide" Target="../notesSlides/notesSlide11.xml"/><Relationship Id="rId1" Type="http://schemas.openxmlformats.org/officeDocument/2006/relationships/slideLayout" Target="../slideLayouts/slideLayout2.xml"/><Relationship Id="rId4" Type="http://schemas.openxmlformats.org/officeDocument/2006/relationships/chart" Target="../charts/chart6.xml"/></Relationships>
</file>

<file path=ppt/slides/_rels/slide14.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18.jpg"/><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chart" Target="../charts/chart7.xml"/><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chart" Target="../charts/chart8.xml"/><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chart" Target="../charts/chart9.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chart" Target="../charts/chart10.xml"/><Relationship Id="rId2" Type="http://schemas.openxmlformats.org/officeDocument/2006/relationships/notesSlide" Target="../notesSlides/notesSlide17.xml"/><Relationship Id="rId1" Type="http://schemas.openxmlformats.org/officeDocument/2006/relationships/slideLayout" Target="../slideLayouts/slideLayout2.xml"/><Relationship Id="rId4" Type="http://schemas.openxmlformats.org/officeDocument/2006/relationships/chart" Target="../charts/chart11.xml"/></Relationships>
</file>

<file path=ppt/slides/_rels/slide21.xml.rels><?xml version="1.0" encoding="UTF-8" standalone="yes"?>
<Relationships xmlns="http://schemas.openxmlformats.org/package/2006/relationships"><Relationship Id="rId3" Type="http://schemas.openxmlformats.org/officeDocument/2006/relationships/chart" Target="../charts/chart12.xml"/><Relationship Id="rId2" Type="http://schemas.openxmlformats.org/officeDocument/2006/relationships/notesSlide" Target="../notesSlides/notesSlide18.xml"/><Relationship Id="rId1" Type="http://schemas.openxmlformats.org/officeDocument/2006/relationships/slideLayout" Target="../slideLayouts/slideLayout2.xml"/><Relationship Id="rId4" Type="http://schemas.openxmlformats.org/officeDocument/2006/relationships/chart" Target="../charts/chart13.xml"/></Relationships>
</file>

<file path=ppt/slides/_rels/slide22.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20.jpg"/><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22.xml"/><Relationship Id="rId1" Type="http://schemas.openxmlformats.org/officeDocument/2006/relationships/slideLayout" Target="../slideLayouts/slideLayout2.xml"/><Relationship Id="rId5" Type="http://schemas.openxmlformats.org/officeDocument/2006/relationships/image" Target="../media/image18.jpg"/><Relationship Id="rId4" Type="http://schemas.openxmlformats.org/officeDocument/2006/relationships/image" Target="../media/image16.png"/></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15" name="Rectangle 114">
            <a:extLst>
              <a:ext uri="{FF2B5EF4-FFF2-40B4-BE49-F238E27FC236}">
                <a16:creationId xmlns:a16="http://schemas.microsoft.com/office/drawing/2014/main" id="{2A85F7B3-F4E6-4FBF-B74E-43CAB468F50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726" cy="685897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Titel 7">
            <a:extLst>
              <a:ext uri="{FF2B5EF4-FFF2-40B4-BE49-F238E27FC236}">
                <a16:creationId xmlns:a16="http://schemas.microsoft.com/office/drawing/2014/main" id="{88E7D089-2FCC-439D-A49B-E1CD823E0B12}"/>
              </a:ext>
            </a:extLst>
          </p:cNvPr>
          <p:cNvSpPr>
            <a:spLocks noGrp="1"/>
          </p:cNvSpPr>
          <p:nvPr>
            <p:ph type="ctrTitle"/>
          </p:nvPr>
        </p:nvSpPr>
        <p:spPr>
          <a:xfrm>
            <a:off x="636805" y="640080"/>
            <a:ext cx="4809406" cy="3034857"/>
          </a:xfrm>
        </p:spPr>
        <p:txBody>
          <a:bodyPr anchor="b">
            <a:normAutofit/>
          </a:bodyPr>
          <a:lstStyle/>
          <a:p>
            <a:r>
              <a:rPr lang="da-DK" sz="4400" dirty="0">
                <a:solidFill>
                  <a:schemeClr val="accent1">
                    <a:lumMod val="75000"/>
                  </a:schemeClr>
                </a:solidFill>
              </a:rPr>
              <a:t>Formandsmøde 2023 </a:t>
            </a:r>
          </a:p>
        </p:txBody>
      </p:sp>
      <p:cxnSp>
        <p:nvCxnSpPr>
          <p:cNvPr id="117" name="Straight Connector 116">
            <a:extLst>
              <a:ext uri="{FF2B5EF4-FFF2-40B4-BE49-F238E27FC236}">
                <a16:creationId xmlns:a16="http://schemas.microsoft.com/office/drawing/2014/main" id="{73741D5B-1709-4CDB-963A-CC3C749412B8}"/>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700698" y="3765314"/>
            <a:ext cx="4754880" cy="0"/>
          </a:xfrm>
          <a:prstGeom prst="line">
            <a:avLst/>
          </a:prstGeom>
          <a:ln w="19050">
            <a:solidFill>
              <a:schemeClr val="accent1">
                <a:lumMod val="75000"/>
              </a:schemeClr>
            </a:solidFill>
          </a:ln>
        </p:spPr>
        <p:style>
          <a:lnRef idx="1">
            <a:schemeClr val="accent1"/>
          </a:lnRef>
          <a:fillRef idx="0">
            <a:schemeClr val="accent1"/>
          </a:fillRef>
          <a:effectRef idx="0">
            <a:schemeClr val="accent1"/>
          </a:effectRef>
          <a:fontRef idx="minor">
            <a:schemeClr val="tx1"/>
          </a:fontRef>
        </p:style>
      </p:cxnSp>
      <p:sp>
        <p:nvSpPr>
          <p:cNvPr id="86" name="Rektangel 85"/>
          <p:cNvSpPr/>
          <p:nvPr/>
        </p:nvSpPr>
        <p:spPr>
          <a:xfrm rot="10800000">
            <a:off x="2043165" y="4601515"/>
            <a:ext cx="1078582" cy="461744"/>
          </a:xfrm>
          <a:prstGeom prst="rect">
            <a:avLst/>
          </a:prstGeom>
          <a:scene3d>
            <a:camera prst="orthographicFront"/>
            <a:lightRig rig="flat" dir="t"/>
          </a:scene3d>
          <a:sp3d z="190500"/>
        </p:spPr>
        <p:style>
          <a:lnRef idx="0">
            <a:scrgbClr r="0" g="0" b="0"/>
          </a:lnRef>
          <a:fillRef idx="0">
            <a:scrgbClr r="0" g="0" b="0"/>
          </a:fillRef>
          <a:effectRef idx="0">
            <a:scrgbClr r="0" g="0" b="0"/>
          </a:effectRef>
          <a:fontRef idx="minor">
            <a:schemeClr val="dk1">
              <a:hueOff val="0"/>
              <a:satOff val="0"/>
              <a:lumOff val="0"/>
              <a:alphaOff val="0"/>
            </a:schemeClr>
          </a:fontRef>
        </p:style>
        <p:txBody>
          <a:bodyPr spcFirstLastPara="0" vert="horz" wrap="square" lIns="192024" tIns="34290" rIns="192024" bIns="34290" numCol="1" spcCol="1270" anchor="ctr" anchorCtr="0">
            <a:noAutofit/>
          </a:bodyPr>
          <a:lstStyle/>
          <a:p>
            <a:pPr algn="ctr" defTabSz="1200150">
              <a:lnSpc>
                <a:spcPct val="90000"/>
              </a:lnSpc>
              <a:spcBef>
                <a:spcPct val="0"/>
              </a:spcBef>
              <a:spcAft>
                <a:spcPct val="35000"/>
              </a:spcAft>
            </a:pPr>
            <a:endParaRPr lang="da-DK" sz="2700"/>
          </a:p>
        </p:txBody>
      </p:sp>
      <p:sp>
        <p:nvSpPr>
          <p:cNvPr id="89" name="Rektangel 88"/>
          <p:cNvSpPr/>
          <p:nvPr/>
        </p:nvSpPr>
        <p:spPr>
          <a:xfrm rot="5400000">
            <a:off x="7752953" y="5584681"/>
            <a:ext cx="1078582" cy="936104"/>
          </a:xfrm>
          <a:prstGeom prst="rect">
            <a:avLst/>
          </a:prstGeom>
          <a:scene3d>
            <a:camera prst="orthographicFront"/>
            <a:lightRig rig="flat" dir="t"/>
          </a:scene3d>
          <a:sp3d z="190500"/>
        </p:spPr>
        <p:style>
          <a:lnRef idx="0">
            <a:scrgbClr r="0" g="0" b="0"/>
          </a:lnRef>
          <a:fillRef idx="0">
            <a:scrgbClr r="0" g="0" b="0"/>
          </a:fillRef>
          <a:effectRef idx="0">
            <a:scrgbClr r="0" g="0" b="0"/>
          </a:effectRef>
          <a:fontRef idx="minor">
            <a:schemeClr val="dk1">
              <a:hueOff val="0"/>
              <a:satOff val="0"/>
              <a:lumOff val="0"/>
              <a:alphaOff val="0"/>
            </a:schemeClr>
          </a:fontRef>
        </p:style>
        <p:txBody>
          <a:bodyPr spcFirstLastPara="0" vert="horz" wrap="square" lIns="192024" tIns="34290" rIns="192024" bIns="34290" numCol="1" spcCol="1270" anchor="ctr" anchorCtr="0">
            <a:noAutofit/>
          </a:bodyPr>
          <a:lstStyle/>
          <a:p>
            <a:pPr algn="ctr" defTabSz="1200150">
              <a:lnSpc>
                <a:spcPct val="90000"/>
              </a:lnSpc>
              <a:spcBef>
                <a:spcPct val="0"/>
              </a:spcBef>
              <a:spcAft>
                <a:spcPct val="35000"/>
              </a:spcAft>
            </a:pPr>
            <a:endParaRPr lang="da-DK" sz="2700"/>
          </a:p>
        </p:txBody>
      </p:sp>
      <p:sp>
        <p:nvSpPr>
          <p:cNvPr id="6" name="Tekstfelt 5">
            <a:extLst>
              <a:ext uri="{FF2B5EF4-FFF2-40B4-BE49-F238E27FC236}">
                <a16:creationId xmlns:a16="http://schemas.microsoft.com/office/drawing/2014/main" id="{CB445E41-CE25-0F5F-684B-B8757CD20778}"/>
              </a:ext>
            </a:extLst>
          </p:cNvPr>
          <p:cNvSpPr txBox="1"/>
          <p:nvPr/>
        </p:nvSpPr>
        <p:spPr>
          <a:xfrm>
            <a:off x="1127448" y="3933056"/>
            <a:ext cx="4248472" cy="369332"/>
          </a:xfrm>
          <a:prstGeom prst="rect">
            <a:avLst/>
          </a:prstGeom>
          <a:noFill/>
        </p:spPr>
        <p:txBody>
          <a:bodyPr wrap="square" rtlCol="0">
            <a:spAutoFit/>
          </a:bodyPr>
          <a:lstStyle/>
          <a:p>
            <a:pPr algn="r"/>
            <a:r>
              <a:rPr lang="da-DK" dirty="0">
                <a:solidFill>
                  <a:schemeClr val="tx2"/>
                </a:solidFill>
              </a:rPr>
              <a:t>7. oktober 2023 - Ringe</a:t>
            </a:r>
          </a:p>
        </p:txBody>
      </p:sp>
    </p:spTree>
    <p:extLst>
      <p:ext uri="{BB962C8B-B14F-4D97-AF65-F5344CB8AC3E}">
        <p14:creationId xmlns:p14="http://schemas.microsoft.com/office/powerpoint/2010/main" val="150767526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15" name="Rectangle 114">
            <a:extLst>
              <a:ext uri="{FF2B5EF4-FFF2-40B4-BE49-F238E27FC236}">
                <a16:creationId xmlns:a16="http://schemas.microsoft.com/office/drawing/2014/main" id="{2A85F7B3-F4E6-4FBF-B74E-43CAB468F50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726" cy="685897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Titel 7">
            <a:extLst>
              <a:ext uri="{FF2B5EF4-FFF2-40B4-BE49-F238E27FC236}">
                <a16:creationId xmlns:a16="http://schemas.microsoft.com/office/drawing/2014/main" id="{88E7D089-2FCC-439D-A49B-E1CD823E0B12}"/>
              </a:ext>
            </a:extLst>
          </p:cNvPr>
          <p:cNvSpPr>
            <a:spLocks noGrp="1"/>
          </p:cNvSpPr>
          <p:nvPr>
            <p:ph type="ctrTitle"/>
          </p:nvPr>
        </p:nvSpPr>
        <p:spPr>
          <a:xfrm>
            <a:off x="636805" y="640080"/>
            <a:ext cx="4809406" cy="3034857"/>
          </a:xfrm>
        </p:spPr>
        <p:txBody>
          <a:bodyPr anchor="b">
            <a:normAutofit/>
          </a:bodyPr>
          <a:lstStyle/>
          <a:p>
            <a:r>
              <a:rPr lang="da-DK" sz="4400" dirty="0">
                <a:solidFill>
                  <a:schemeClr val="accent1">
                    <a:lumMod val="75000"/>
                  </a:schemeClr>
                </a:solidFill>
              </a:rPr>
              <a:t>Formandsmøde 2023 </a:t>
            </a:r>
            <a:br>
              <a:rPr lang="da-DK" sz="4400" dirty="0">
                <a:solidFill>
                  <a:schemeClr val="accent1">
                    <a:lumMod val="75000"/>
                  </a:schemeClr>
                </a:solidFill>
              </a:rPr>
            </a:br>
            <a:r>
              <a:rPr lang="da-DK" sz="4400" dirty="0">
                <a:solidFill>
                  <a:schemeClr val="accent1">
                    <a:lumMod val="75000"/>
                  </a:schemeClr>
                </a:solidFill>
              </a:rPr>
              <a:t>Breddeorientering</a:t>
            </a:r>
          </a:p>
        </p:txBody>
      </p:sp>
      <p:cxnSp>
        <p:nvCxnSpPr>
          <p:cNvPr id="117" name="Straight Connector 116">
            <a:extLst>
              <a:ext uri="{FF2B5EF4-FFF2-40B4-BE49-F238E27FC236}">
                <a16:creationId xmlns:a16="http://schemas.microsoft.com/office/drawing/2014/main" id="{73741D5B-1709-4CDB-963A-CC3C749412B8}"/>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700698" y="3765314"/>
            <a:ext cx="4754880" cy="0"/>
          </a:xfrm>
          <a:prstGeom prst="line">
            <a:avLst/>
          </a:prstGeom>
          <a:ln w="19050">
            <a:solidFill>
              <a:schemeClr val="accent1">
                <a:lumMod val="75000"/>
              </a:schemeClr>
            </a:solidFill>
          </a:ln>
        </p:spPr>
        <p:style>
          <a:lnRef idx="1">
            <a:schemeClr val="accent1"/>
          </a:lnRef>
          <a:fillRef idx="0">
            <a:schemeClr val="accent1"/>
          </a:fillRef>
          <a:effectRef idx="0">
            <a:schemeClr val="accent1"/>
          </a:effectRef>
          <a:fontRef idx="minor">
            <a:schemeClr val="tx1"/>
          </a:fontRef>
        </p:style>
      </p:cxnSp>
      <p:pic>
        <p:nvPicPr>
          <p:cNvPr id="3" name="Billede 2" descr="Et billede, der indeholder tekst&#10;&#10;Beskrivelse, der er oprettet med høj sikkerhed">
            <a:extLst>
              <a:ext uri="{FF2B5EF4-FFF2-40B4-BE49-F238E27FC236}">
                <a16:creationId xmlns:a16="http://schemas.microsoft.com/office/drawing/2014/main" id="{4909770C-D570-45FE-9D07-93B4B85F0A75}"/>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122602" y="1068209"/>
            <a:ext cx="3895305" cy="4721582"/>
          </a:xfrm>
          <a:prstGeom prst="rect">
            <a:avLst/>
          </a:prstGeom>
        </p:spPr>
      </p:pic>
      <p:sp>
        <p:nvSpPr>
          <p:cNvPr id="86" name="Rektangel 85"/>
          <p:cNvSpPr/>
          <p:nvPr/>
        </p:nvSpPr>
        <p:spPr>
          <a:xfrm rot="10800000">
            <a:off x="2043165" y="4601515"/>
            <a:ext cx="1078582" cy="461744"/>
          </a:xfrm>
          <a:prstGeom prst="rect">
            <a:avLst/>
          </a:prstGeom>
          <a:scene3d>
            <a:camera prst="orthographicFront"/>
            <a:lightRig rig="flat" dir="t"/>
          </a:scene3d>
          <a:sp3d z="190500"/>
        </p:spPr>
        <p:style>
          <a:lnRef idx="0">
            <a:scrgbClr r="0" g="0" b="0"/>
          </a:lnRef>
          <a:fillRef idx="0">
            <a:scrgbClr r="0" g="0" b="0"/>
          </a:fillRef>
          <a:effectRef idx="0">
            <a:scrgbClr r="0" g="0" b="0"/>
          </a:effectRef>
          <a:fontRef idx="minor">
            <a:schemeClr val="dk1">
              <a:hueOff val="0"/>
              <a:satOff val="0"/>
              <a:lumOff val="0"/>
              <a:alphaOff val="0"/>
            </a:schemeClr>
          </a:fontRef>
        </p:style>
        <p:txBody>
          <a:bodyPr spcFirstLastPara="0" vert="horz" wrap="square" lIns="192024" tIns="34290" rIns="192024" bIns="34290" numCol="1" spcCol="1270" anchor="ctr" anchorCtr="0">
            <a:noAutofit/>
          </a:bodyPr>
          <a:lstStyle/>
          <a:p>
            <a:pPr algn="ctr" defTabSz="1200150">
              <a:lnSpc>
                <a:spcPct val="90000"/>
              </a:lnSpc>
              <a:spcBef>
                <a:spcPct val="0"/>
              </a:spcBef>
              <a:spcAft>
                <a:spcPct val="35000"/>
              </a:spcAft>
            </a:pPr>
            <a:endParaRPr lang="da-DK" sz="2700"/>
          </a:p>
        </p:txBody>
      </p:sp>
      <p:sp>
        <p:nvSpPr>
          <p:cNvPr id="89" name="Rektangel 88"/>
          <p:cNvSpPr/>
          <p:nvPr/>
        </p:nvSpPr>
        <p:spPr>
          <a:xfrm rot="5400000">
            <a:off x="7752953" y="5584681"/>
            <a:ext cx="1078582" cy="936104"/>
          </a:xfrm>
          <a:prstGeom prst="rect">
            <a:avLst/>
          </a:prstGeom>
          <a:scene3d>
            <a:camera prst="orthographicFront"/>
            <a:lightRig rig="flat" dir="t"/>
          </a:scene3d>
          <a:sp3d z="190500"/>
        </p:spPr>
        <p:style>
          <a:lnRef idx="0">
            <a:scrgbClr r="0" g="0" b="0"/>
          </a:lnRef>
          <a:fillRef idx="0">
            <a:scrgbClr r="0" g="0" b="0"/>
          </a:fillRef>
          <a:effectRef idx="0">
            <a:scrgbClr r="0" g="0" b="0"/>
          </a:effectRef>
          <a:fontRef idx="minor">
            <a:schemeClr val="dk1">
              <a:hueOff val="0"/>
              <a:satOff val="0"/>
              <a:lumOff val="0"/>
              <a:alphaOff val="0"/>
            </a:schemeClr>
          </a:fontRef>
        </p:style>
        <p:txBody>
          <a:bodyPr spcFirstLastPara="0" vert="horz" wrap="square" lIns="192024" tIns="34290" rIns="192024" bIns="34290" numCol="1" spcCol="1270" anchor="ctr" anchorCtr="0">
            <a:noAutofit/>
          </a:bodyPr>
          <a:lstStyle/>
          <a:p>
            <a:pPr algn="ctr" defTabSz="1200150">
              <a:lnSpc>
                <a:spcPct val="90000"/>
              </a:lnSpc>
              <a:spcBef>
                <a:spcPct val="0"/>
              </a:spcBef>
              <a:spcAft>
                <a:spcPct val="35000"/>
              </a:spcAft>
            </a:pPr>
            <a:endParaRPr lang="da-DK" sz="2700"/>
          </a:p>
        </p:txBody>
      </p:sp>
      <p:sp>
        <p:nvSpPr>
          <p:cNvPr id="2" name="Tekstfelt 1">
            <a:extLst>
              <a:ext uri="{FF2B5EF4-FFF2-40B4-BE49-F238E27FC236}">
                <a16:creationId xmlns:a16="http://schemas.microsoft.com/office/drawing/2014/main" id="{D42D1E0F-5357-45B1-F635-4FA0D59D2D28}"/>
              </a:ext>
            </a:extLst>
          </p:cNvPr>
          <p:cNvSpPr txBox="1"/>
          <p:nvPr/>
        </p:nvSpPr>
        <p:spPr>
          <a:xfrm>
            <a:off x="1377885" y="4005064"/>
            <a:ext cx="3895305" cy="369332"/>
          </a:xfrm>
          <a:prstGeom prst="rect">
            <a:avLst/>
          </a:prstGeom>
          <a:noFill/>
        </p:spPr>
        <p:txBody>
          <a:bodyPr wrap="square" rtlCol="0">
            <a:spAutoFit/>
          </a:bodyPr>
          <a:lstStyle/>
          <a:p>
            <a:pPr algn="r"/>
            <a:r>
              <a:rPr lang="da-DK" dirty="0">
                <a:solidFill>
                  <a:srgbClr val="0070C0"/>
                </a:solidFill>
              </a:rPr>
              <a:t>Astrid Staffe</a:t>
            </a:r>
          </a:p>
        </p:txBody>
      </p:sp>
      <p:pic>
        <p:nvPicPr>
          <p:cNvPr id="4" name="Billede 3">
            <a:extLst>
              <a:ext uri="{FF2B5EF4-FFF2-40B4-BE49-F238E27FC236}">
                <a16:creationId xmlns:a16="http://schemas.microsoft.com/office/drawing/2014/main" id="{97555E70-5EF1-2C23-7D49-F1995D3C7B24}"/>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705594" y="4640914"/>
            <a:ext cx="1053743" cy="1628668"/>
          </a:xfrm>
          <a:prstGeom prst="rect">
            <a:avLst/>
          </a:prstGeom>
        </p:spPr>
      </p:pic>
      <p:pic>
        <p:nvPicPr>
          <p:cNvPr id="5" name="Billede 4">
            <a:extLst>
              <a:ext uri="{FF2B5EF4-FFF2-40B4-BE49-F238E27FC236}">
                <a16:creationId xmlns:a16="http://schemas.microsoft.com/office/drawing/2014/main" id="{C57FAE31-3449-A83F-06C2-2A025059A0B5}"/>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2620493" y="4680922"/>
            <a:ext cx="1727991" cy="1727991"/>
          </a:xfrm>
          <a:prstGeom prst="rect">
            <a:avLst/>
          </a:prstGeom>
        </p:spPr>
      </p:pic>
      <p:pic>
        <p:nvPicPr>
          <p:cNvPr id="9" name="Billede 8" descr="Et billede, der indeholder tekst, bold, person&#10;&#10;Automatisk genereret beskrivelse">
            <a:extLst>
              <a:ext uri="{FF2B5EF4-FFF2-40B4-BE49-F238E27FC236}">
                <a16:creationId xmlns:a16="http://schemas.microsoft.com/office/drawing/2014/main" id="{9A266216-6D51-415D-7535-CA47AC8986C9}"/>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4635744" y="4680922"/>
            <a:ext cx="1078218" cy="1916832"/>
          </a:xfrm>
          <a:prstGeom prst="rect">
            <a:avLst/>
          </a:prstGeom>
        </p:spPr>
      </p:pic>
    </p:spTree>
    <p:extLst>
      <p:ext uri="{BB962C8B-B14F-4D97-AF65-F5344CB8AC3E}">
        <p14:creationId xmlns:p14="http://schemas.microsoft.com/office/powerpoint/2010/main" val="115958551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Billede 4">
            <a:extLst>
              <a:ext uri="{FF2B5EF4-FFF2-40B4-BE49-F238E27FC236}">
                <a16:creationId xmlns:a16="http://schemas.microsoft.com/office/drawing/2014/main" id="{A2273C84-4641-0BB2-AA11-DC62F15E0D63}"/>
              </a:ext>
            </a:extLst>
          </p:cNvPr>
          <p:cNvPicPr>
            <a:picLocks noChangeAspect="1"/>
          </p:cNvPicPr>
          <p:nvPr/>
        </p:nvPicPr>
        <p:blipFill>
          <a:blip r:embed="rId2"/>
          <a:stretch>
            <a:fillRect/>
          </a:stretch>
        </p:blipFill>
        <p:spPr>
          <a:xfrm>
            <a:off x="504056" y="188640"/>
            <a:ext cx="9984432" cy="4788881"/>
          </a:xfrm>
          <a:prstGeom prst="rect">
            <a:avLst/>
          </a:prstGeom>
        </p:spPr>
      </p:pic>
    </p:spTree>
    <p:extLst>
      <p:ext uri="{BB962C8B-B14F-4D97-AF65-F5344CB8AC3E}">
        <p14:creationId xmlns:p14="http://schemas.microsoft.com/office/powerpoint/2010/main" val="74207661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Pladsholder til tekst 8">
            <a:extLst>
              <a:ext uri="{FF2B5EF4-FFF2-40B4-BE49-F238E27FC236}">
                <a16:creationId xmlns:a16="http://schemas.microsoft.com/office/drawing/2014/main" id="{CD40F0E0-01DA-14FD-B40D-955A9D6D1253}"/>
              </a:ext>
            </a:extLst>
          </p:cNvPr>
          <p:cNvSpPr>
            <a:spLocks noGrp="1"/>
          </p:cNvSpPr>
          <p:nvPr>
            <p:ph type="body" sz="quarter" idx="11"/>
          </p:nvPr>
        </p:nvSpPr>
        <p:spPr/>
        <p:txBody>
          <a:bodyPr>
            <a:normAutofit/>
          </a:bodyPr>
          <a:lstStyle/>
          <a:p>
            <a:r>
              <a:rPr lang="da-DK" sz="1500" dirty="0"/>
              <a:t>En Skole OL Bueskydning lokaldag, kan rumme enten 2 eller 3 lokalklasser på én dag, og den deltagende klasse deltager alene. Hver klasse bliver tildelt mellem 2-2½ time hos lokalforeningen. Lokaldagen indeholder instruktion for klassen og afsluttes med at der skydes kvalifikation til Skole OL Finalen sidst på dagen.</a:t>
            </a:r>
          </a:p>
        </p:txBody>
      </p:sp>
      <p:sp>
        <p:nvSpPr>
          <p:cNvPr id="11" name="Pladsholder til tekst 10">
            <a:extLst>
              <a:ext uri="{FF2B5EF4-FFF2-40B4-BE49-F238E27FC236}">
                <a16:creationId xmlns:a16="http://schemas.microsoft.com/office/drawing/2014/main" id="{B028CC0A-AF03-73A3-403D-C2207C623A57}"/>
              </a:ext>
            </a:extLst>
          </p:cNvPr>
          <p:cNvSpPr>
            <a:spLocks noGrp="1"/>
          </p:cNvSpPr>
          <p:nvPr>
            <p:ph type="body" sz="quarter" idx="10"/>
          </p:nvPr>
        </p:nvSpPr>
        <p:spPr/>
        <p:txBody>
          <a:bodyPr>
            <a:normAutofit fontScale="92500" lnSpcReduction="10000"/>
          </a:bodyPr>
          <a:lstStyle/>
          <a:p>
            <a:r>
              <a:rPr lang="da-DK" dirty="0"/>
              <a:t>Model 1 – Lokaldag	</a:t>
            </a:r>
          </a:p>
        </p:txBody>
      </p:sp>
      <p:sp>
        <p:nvSpPr>
          <p:cNvPr id="13" name="Pladsholder til tekst 12">
            <a:extLst>
              <a:ext uri="{FF2B5EF4-FFF2-40B4-BE49-F238E27FC236}">
                <a16:creationId xmlns:a16="http://schemas.microsoft.com/office/drawing/2014/main" id="{9296550D-13E5-17B7-21F0-1CA3D07D0A85}"/>
              </a:ext>
            </a:extLst>
          </p:cNvPr>
          <p:cNvSpPr>
            <a:spLocks noGrp="1"/>
          </p:cNvSpPr>
          <p:nvPr>
            <p:ph type="body" sz="quarter" idx="12"/>
          </p:nvPr>
        </p:nvSpPr>
        <p:spPr/>
        <p:txBody>
          <a:bodyPr>
            <a:normAutofit fontScale="92500" lnSpcReduction="10000"/>
          </a:bodyPr>
          <a:lstStyle/>
          <a:p>
            <a:r>
              <a:rPr lang="da-DK" dirty="0"/>
              <a:t>Model 2 - Lokalstævne</a:t>
            </a:r>
          </a:p>
        </p:txBody>
      </p:sp>
      <p:sp>
        <p:nvSpPr>
          <p:cNvPr id="15" name="Pladsholder til tekst 14">
            <a:extLst>
              <a:ext uri="{FF2B5EF4-FFF2-40B4-BE49-F238E27FC236}">
                <a16:creationId xmlns:a16="http://schemas.microsoft.com/office/drawing/2014/main" id="{ACCD4D86-5630-25E2-B131-B18C3499BD60}"/>
              </a:ext>
            </a:extLst>
          </p:cNvPr>
          <p:cNvSpPr>
            <a:spLocks noGrp="1"/>
          </p:cNvSpPr>
          <p:nvPr>
            <p:ph type="body" sz="quarter" idx="13"/>
          </p:nvPr>
        </p:nvSpPr>
        <p:spPr/>
        <p:txBody>
          <a:bodyPr>
            <a:normAutofit fontScale="85000" lnSpcReduction="10000"/>
          </a:bodyPr>
          <a:lstStyle/>
          <a:p>
            <a:r>
              <a:rPr lang="da-DK" dirty="0"/>
              <a:t>Et Skole OL Bueskydning lokalstævne, kan rumme mange klasser på én dag, og arrangeres som et lokalt finalestævne. Kan deles op i to dage på klassetrin. Eleverne modtager instruktion i Bueskydning, og skyder kvalifikation til finalestævnet på samme dag. Der er ikke en max</a:t>
            </a:r>
            <a:br>
              <a:rPr lang="da-DK" dirty="0"/>
            </a:br>
            <a:r>
              <a:rPr lang="da-DK" dirty="0"/>
              <a:t>grænse på antal deltagende klasser.</a:t>
            </a:r>
          </a:p>
        </p:txBody>
      </p:sp>
      <p:sp>
        <p:nvSpPr>
          <p:cNvPr id="17" name="Pladsholder til tekst 16">
            <a:extLst>
              <a:ext uri="{FF2B5EF4-FFF2-40B4-BE49-F238E27FC236}">
                <a16:creationId xmlns:a16="http://schemas.microsoft.com/office/drawing/2014/main" id="{8B6F3701-9C2B-636E-4262-4F0CC5BC63F7}"/>
              </a:ext>
            </a:extLst>
          </p:cNvPr>
          <p:cNvSpPr>
            <a:spLocks noGrp="1"/>
          </p:cNvSpPr>
          <p:nvPr>
            <p:ph type="body" sz="quarter" idx="14"/>
          </p:nvPr>
        </p:nvSpPr>
        <p:spPr/>
        <p:txBody>
          <a:bodyPr>
            <a:normAutofit fontScale="92500" lnSpcReduction="10000"/>
          </a:bodyPr>
          <a:lstStyle/>
          <a:p>
            <a:r>
              <a:rPr lang="da-DK" dirty="0"/>
              <a:t>Model 3 – Forløb </a:t>
            </a:r>
          </a:p>
        </p:txBody>
      </p:sp>
      <p:sp>
        <p:nvSpPr>
          <p:cNvPr id="19" name="Pladsholder til tekst 18">
            <a:extLst>
              <a:ext uri="{FF2B5EF4-FFF2-40B4-BE49-F238E27FC236}">
                <a16:creationId xmlns:a16="http://schemas.microsoft.com/office/drawing/2014/main" id="{214FE7BD-3DC9-B780-FBF6-15A637C03E6E}"/>
              </a:ext>
            </a:extLst>
          </p:cNvPr>
          <p:cNvSpPr>
            <a:spLocks noGrp="1"/>
          </p:cNvSpPr>
          <p:nvPr>
            <p:ph type="body" sz="quarter" idx="15"/>
          </p:nvPr>
        </p:nvSpPr>
        <p:spPr/>
        <p:txBody>
          <a:bodyPr>
            <a:normAutofit fontScale="85000" lnSpcReduction="10000"/>
          </a:bodyPr>
          <a:lstStyle/>
          <a:p>
            <a:r>
              <a:rPr lang="da-DK" dirty="0"/>
              <a:t>Skole OL Bueskydning forløb, hvor den enkelte klasse besøger </a:t>
            </a:r>
            <a:r>
              <a:rPr lang="da-DK" dirty="0" err="1"/>
              <a:t>lokal-foreningen</a:t>
            </a:r>
            <a:r>
              <a:rPr lang="da-DK" dirty="0"/>
              <a:t> 1-2 gange af minimum 2 timer pr. besøg.  Når forløb for alle tilmeldte klasser er afsluttet, arrangerer lokalforeningen et lokalt finalestævne, hvor alle klasser skyder om kvalifikation til Skole OL finalen. Til finalestævnet modtager klassen som udgangspunkt ikke instruktion. </a:t>
            </a:r>
          </a:p>
        </p:txBody>
      </p:sp>
      <p:sp>
        <p:nvSpPr>
          <p:cNvPr id="4" name="Tekstfelt 3">
            <a:extLst>
              <a:ext uri="{FF2B5EF4-FFF2-40B4-BE49-F238E27FC236}">
                <a16:creationId xmlns:a16="http://schemas.microsoft.com/office/drawing/2014/main" id="{ED31B34D-420D-3DB3-520E-81BDACAEA3A4}"/>
              </a:ext>
            </a:extLst>
          </p:cNvPr>
          <p:cNvSpPr txBox="1"/>
          <p:nvPr/>
        </p:nvSpPr>
        <p:spPr>
          <a:xfrm>
            <a:off x="551384" y="5589240"/>
            <a:ext cx="9937104" cy="769441"/>
          </a:xfrm>
          <a:prstGeom prst="rect">
            <a:avLst/>
          </a:prstGeom>
          <a:noFill/>
        </p:spPr>
        <p:txBody>
          <a:bodyPr wrap="square" rtlCol="0">
            <a:spAutoFit/>
          </a:bodyPr>
          <a:lstStyle/>
          <a:p>
            <a:r>
              <a:rPr lang="da-DK" sz="4400" b="1" dirty="0">
                <a:solidFill>
                  <a:schemeClr val="bg1"/>
                </a:solidFill>
                <a:latin typeface="DIF" pitchFamily="2" charset="0"/>
              </a:rPr>
              <a:t>Skiveskydning for 5. og 6. klasser</a:t>
            </a:r>
          </a:p>
        </p:txBody>
      </p:sp>
    </p:spTree>
    <p:extLst>
      <p:ext uri="{BB962C8B-B14F-4D97-AF65-F5344CB8AC3E}">
        <p14:creationId xmlns:p14="http://schemas.microsoft.com/office/powerpoint/2010/main" val="88213757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1">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3">
                                            <p:txEl>
                                              <p:pRg st="0" end="0"/>
                                            </p:txEl>
                                          </p:spTgt>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17">
                                            <p:txEl>
                                              <p:pRg st="0" end="0"/>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19">
                                            <p:txEl>
                                              <p:pRg st="0" end="0"/>
                                            </p:txEl>
                                          </p:spTgt>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15">
                                            <p:txEl>
                                              <p:pRg st="0" end="0"/>
                                            </p:txEl>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9">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build="p"/>
      <p:bldP spid="11" grpId="0" build="p"/>
      <p:bldP spid="13" grpId="0" build="p"/>
      <p:bldP spid="15" grpId="0" build="p"/>
      <p:bldP spid="17" grpId="0" build="p"/>
      <p:bldP spid="19" grpId="0" build="p"/>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Pladsholder til tekst 1">
            <a:extLst>
              <a:ext uri="{FF2B5EF4-FFF2-40B4-BE49-F238E27FC236}">
                <a16:creationId xmlns:a16="http://schemas.microsoft.com/office/drawing/2014/main" id="{D722B304-B4E4-4063-D2F1-70848C16A456}"/>
              </a:ext>
            </a:extLst>
          </p:cNvPr>
          <p:cNvSpPr>
            <a:spLocks noGrp="1"/>
          </p:cNvSpPr>
          <p:nvPr>
            <p:ph type="body" sz="quarter" idx="10"/>
          </p:nvPr>
        </p:nvSpPr>
        <p:spPr>
          <a:xfrm>
            <a:off x="2205916" y="619462"/>
            <a:ext cx="9305524" cy="876432"/>
          </a:xfrm>
        </p:spPr>
        <p:txBody>
          <a:bodyPr/>
          <a:lstStyle/>
          <a:p>
            <a:r>
              <a:rPr lang="da-DK" sz="4400" dirty="0"/>
              <a:t>Combat Archery 7. og 8. klasse</a:t>
            </a:r>
          </a:p>
        </p:txBody>
      </p:sp>
      <p:sp>
        <p:nvSpPr>
          <p:cNvPr id="6" name="Pladsholder til tekst 2">
            <a:extLst>
              <a:ext uri="{FF2B5EF4-FFF2-40B4-BE49-F238E27FC236}">
                <a16:creationId xmlns:a16="http://schemas.microsoft.com/office/drawing/2014/main" id="{6127A766-08CC-258E-FD3C-0E61D0090F5B}"/>
              </a:ext>
            </a:extLst>
          </p:cNvPr>
          <p:cNvSpPr>
            <a:spLocks noGrp="1"/>
          </p:cNvSpPr>
          <p:nvPr>
            <p:ph type="body" sz="quarter" idx="11"/>
          </p:nvPr>
        </p:nvSpPr>
        <p:spPr>
          <a:xfrm>
            <a:off x="2205916" y="1773124"/>
            <a:ext cx="9305523" cy="3342980"/>
          </a:xfrm>
        </p:spPr>
        <p:txBody>
          <a:bodyPr/>
          <a:lstStyle/>
          <a:p>
            <a:r>
              <a:rPr lang="da-DK" dirty="0"/>
              <a:t>Et Skole OL Combat Archery lokalstævne, kan rumme 4-8 klasser på én dag, og arrangeres som et lokalt finalestævne.</a:t>
            </a:r>
          </a:p>
          <a:p>
            <a:r>
              <a:rPr lang="da-DK" dirty="0"/>
              <a:t>Eleverne dyster mod andre klasser i Combat Archery spillet “Last team </a:t>
            </a:r>
            <a:r>
              <a:rPr lang="da-DK" dirty="0" err="1"/>
              <a:t>Standing</a:t>
            </a:r>
            <a:r>
              <a:rPr lang="da-DK" dirty="0"/>
              <a:t>” </a:t>
            </a:r>
          </a:p>
          <a:p>
            <a:r>
              <a:rPr lang="da-DK" dirty="0"/>
              <a:t>Derudover skal de også forsøge at skaffe point til klassen i en præcisionskonkurrence.</a:t>
            </a:r>
          </a:p>
        </p:txBody>
      </p:sp>
    </p:spTree>
    <p:extLst>
      <p:ext uri="{BB962C8B-B14F-4D97-AF65-F5344CB8AC3E}">
        <p14:creationId xmlns:p14="http://schemas.microsoft.com/office/powerpoint/2010/main" val="212741529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tekst 1"/>
          <p:cNvSpPr>
            <a:spLocks noGrp="1"/>
          </p:cNvSpPr>
          <p:nvPr>
            <p:ph type="body" sz="quarter" idx="10"/>
          </p:nvPr>
        </p:nvSpPr>
        <p:spPr/>
        <p:txBody>
          <a:bodyPr/>
          <a:lstStyle/>
          <a:p>
            <a:r>
              <a:rPr lang="da-DK" sz="4400" dirty="0"/>
              <a:t>Fakta 2023</a:t>
            </a:r>
          </a:p>
        </p:txBody>
      </p:sp>
      <p:sp>
        <p:nvSpPr>
          <p:cNvPr id="3" name="Pladsholder til tekst 2"/>
          <p:cNvSpPr>
            <a:spLocks noGrp="1"/>
          </p:cNvSpPr>
          <p:nvPr>
            <p:ph type="body" sz="quarter" idx="11"/>
          </p:nvPr>
        </p:nvSpPr>
        <p:spPr/>
        <p:txBody>
          <a:bodyPr>
            <a:normAutofit fontScale="92500"/>
          </a:bodyPr>
          <a:lstStyle/>
          <a:p>
            <a:pPr marL="342900" indent="-342900">
              <a:lnSpc>
                <a:spcPct val="150000"/>
              </a:lnSpc>
              <a:buFont typeface="Arial" panose="020B0604020202020204" pitchFamily="34" charset="0"/>
              <a:buChar char="•"/>
            </a:pPr>
            <a:r>
              <a:rPr lang="da-DK" dirty="0"/>
              <a:t>14 foreninger </a:t>
            </a:r>
          </a:p>
          <a:p>
            <a:pPr marL="342900" indent="-342900">
              <a:lnSpc>
                <a:spcPct val="150000"/>
              </a:lnSpc>
              <a:buFont typeface="Arial" panose="020B0604020202020204" pitchFamily="34" charset="0"/>
              <a:buChar char="•"/>
            </a:pPr>
            <a:r>
              <a:rPr lang="da-DK" dirty="0"/>
              <a:t>80 klasser </a:t>
            </a:r>
          </a:p>
          <a:p>
            <a:pPr marL="342900" indent="-342900">
              <a:lnSpc>
                <a:spcPct val="150000"/>
              </a:lnSpc>
              <a:buFont typeface="Arial" panose="020B0604020202020204" pitchFamily="34" charset="0"/>
              <a:buChar char="•"/>
            </a:pPr>
            <a:r>
              <a:rPr lang="da-DK" dirty="0"/>
              <a:t>1571 skolebørn</a:t>
            </a:r>
          </a:p>
          <a:p>
            <a:pPr marL="342900" indent="-342900">
              <a:lnSpc>
                <a:spcPct val="150000"/>
              </a:lnSpc>
              <a:buFont typeface="Arial" panose="020B0604020202020204" pitchFamily="34" charset="0"/>
              <a:buChar char="•"/>
            </a:pPr>
            <a:r>
              <a:rPr lang="da-DK" dirty="0"/>
              <a:t>27 klasser deltog i Skole OL Bueskydningsfinalen</a:t>
            </a:r>
          </a:p>
          <a:p>
            <a:pPr marL="342900" indent="-342900">
              <a:lnSpc>
                <a:spcPct val="150000"/>
              </a:lnSpc>
              <a:buFont typeface="Arial" panose="020B0604020202020204" pitchFamily="34" charset="0"/>
              <a:buChar char="•"/>
            </a:pPr>
            <a:r>
              <a:rPr lang="da-DK" dirty="0"/>
              <a:t>5 klasser deltog i Combat </a:t>
            </a:r>
            <a:r>
              <a:rPr lang="da-DK"/>
              <a:t>Archery finalen </a:t>
            </a:r>
            <a:endParaRPr lang="da-DK" dirty="0"/>
          </a:p>
          <a:p>
            <a:endParaRPr lang="da-DK" dirty="0"/>
          </a:p>
        </p:txBody>
      </p:sp>
      <p:sp>
        <p:nvSpPr>
          <p:cNvPr id="6" name="Rektangel 5">
            <a:extLst>
              <a:ext uri="{FF2B5EF4-FFF2-40B4-BE49-F238E27FC236}">
                <a16:creationId xmlns:a16="http://schemas.microsoft.com/office/drawing/2014/main" id="{7A25D380-DF1B-810E-B0D8-CE694EAAC809}"/>
              </a:ext>
            </a:extLst>
          </p:cNvPr>
          <p:cNvSpPr/>
          <p:nvPr/>
        </p:nvSpPr>
        <p:spPr>
          <a:xfrm>
            <a:off x="6312024" y="0"/>
            <a:ext cx="4392488" cy="6021288"/>
          </a:xfrm>
          <a:prstGeom prst="rect">
            <a:avLst/>
          </a:prstGeom>
          <a:solidFill>
            <a:schemeClr val="accent1">
              <a:lumMod val="5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a-DK" dirty="0"/>
          </a:p>
        </p:txBody>
      </p:sp>
      <p:sp>
        <p:nvSpPr>
          <p:cNvPr id="8" name="Pladsholder til tekst 2">
            <a:extLst>
              <a:ext uri="{FF2B5EF4-FFF2-40B4-BE49-F238E27FC236}">
                <a16:creationId xmlns:a16="http://schemas.microsoft.com/office/drawing/2014/main" id="{509D8290-262C-69E0-EF36-C9A4152D06DE}"/>
              </a:ext>
            </a:extLst>
          </p:cNvPr>
          <p:cNvSpPr txBox="1">
            <a:spLocks/>
          </p:cNvSpPr>
          <p:nvPr/>
        </p:nvSpPr>
        <p:spPr>
          <a:xfrm>
            <a:off x="6727594" y="1440946"/>
            <a:ext cx="3561347" cy="3770877"/>
          </a:xfrm>
          <a:prstGeom prst="rect">
            <a:avLst/>
          </a:prstGeom>
        </p:spPr>
        <p:txBody>
          <a:bodyPr>
            <a:normAutofit fontScale="85000" lnSpcReduction="20000"/>
          </a:bodyPr>
          <a:lstStyle>
            <a:lvl1pPr marL="0" indent="0" algn="l" defTabSz="914400" rtl="0" eaLnBrk="1" latinLnBrk="0" hangingPunct="1">
              <a:lnSpc>
                <a:spcPct val="90000"/>
              </a:lnSpc>
              <a:spcBef>
                <a:spcPts val="1000"/>
              </a:spcBef>
              <a:buFont typeface="Arial"/>
              <a:buNone/>
              <a:defRPr sz="2000" b="0" i="0" kern="1200">
                <a:solidFill>
                  <a:schemeClr val="bg1"/>
                </a:solidFill>
                <a:latin typeface="DIF" charset="0"/>
                <a:ea typeface="DIF" charset="0"/>
                <a:cs typeface="DIF" charset="0"/>
              </a:defRPr>
            </a:lvl1pPr>
            <a:lvl2pPr marL="685800" indent="-228600" algn="l" defTabSz="914400" rtl="0" eaLnBrk="1" latinLnBrk="0" hangingPunct="1">
              <a:lnSpc>
                <a:spcPct val="90000"/>
              </a:lnSpc>
              <a:spcBef>
                <a:spcPts val="500"/>
              </a:spcBef>
              <a:buFont typeface="Arial"/>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a:lstStyle>
          <a:p>
            <a:r>
              <a:rPr lang="da-DK" b="1" dirty="0"/>
              <a:t>Positiv effekt </a:t>
            </a:r>
          </a:p>
          <a:p>
            <a:pPr marL="342900" indent="-342900">
              <a:buFont typeface="Calibri" panose="020F0502020204030204" pitchFamily="34" charset="0"/>
              <a:buChar char="-"/>
            </a:pPr>
            <a:r>
              <a:rPr lang="da-DK" dirty="0">
                <a:latin typeface="DIF" pitchFamily="2" charset="0"/>
                <a:ea typeface="Times New Roman" panose="02020603050405020304" pitchFamily="18" charset="0"/>
              </a:rPr>
              <a:t>Øget samarbejde med de deltagende skoler og lærerne </a:t>
            </a:r>
            <a:endParaRPr lang="da-DK" dirty="0">
              <a:latin typeface="DIF" pitchFamily="2" charset="0"/>
              <a:ea typeface="Calibri" panose="020F0502020204030204" pitchFamily="34" charset="0"/>
            </a:endParaRPr>
          </a:p>
          <a:p>
            <a:pPr marL="342900" indent="-342900">
              <a:buFont typeface="Calibri" panose="020F0502020204030204" pitchFamily="34" charset="0"/>
              <a:buChar char="-"/>
            </a:pPr>
            <a:r>
              <a:rPr lang="da-DK" dirty="0">
                <a:latin typeface="DIF" pitchFamily="2" charset="0"/>
                <a:ea typeface="Times New Roman" panose="02020603050405020304" pitchFamily="18" charset="0"/>
              </a:rPr>
              <a:t>Vi har haft besøg i klubben af nye pga. Skole OL (ikke deltagere) </a:t>
            </a:r>
            <a:endParaRPr lang="da-DK" dirty="0">
              <a:latin typeface="DIF" pitchFamily="2" charset="0"/>
              <a:ea typeface="Calibri" panose="020F0502020204030204" pitchFamily="34" charset="0"/>
            </a:endParaRPr>
          </a:p>
          <a:p>
            <a:pPr marL="342900" indent="-342900">
              <a:buFont typeface="Calibri" panose="020F0502020204030204" pitchFamily="34" charset="0"/>
              <a:buChar char="-"/>
            </a:pPr>
            <a:r>
              <a:rPr lang="da-DK" dirty="0">
                <a:latin typeface="DIF" pitchFamily="2" charset="0"/>
                <a:ea typeface="Times New Roman" panose="02020603050405020304" pitchFamily="18" charset="0"/>
              </a:rPr>
              <a:t>Øget samarbejde med Bueskydning Danmark </a:t>
            </a:r>
            <a:endParaRPr lang="da-DK" dirty="0">
              <a:latin typeface="DIF" pitchFamily="2" charset="0"/>
              <a:ea typeface="Calibri" panose="020F0502020204030204" pitchFamily="34" charset="0"/>
            </a:endParaRPr>
          </a:p>
          <a:p>
            <a:pPr marL="342900" indent="-342900">
              <a:buFont typeface="Calibri" panose="020F0502020204030204" pitchFamily="34" charset="0"/>
              <a:buChar char="-"/>
            </a:pPr>
            <a:r>
              <a:rPr lang="da-DK" dirty="0">
                <a:latin typeface="DIF" pitchFamily="2" charset="0"/>
                <a:ea typeface="Times New Roman" panose="02020603050405020304" pitchFamily="18" charset="0"/>
              </a:rPr>
              <a:t>Vi har haft besøg i klubben af nogle af deltagerne ved Skole OL</a:t>
            </a:r>
            <a:endParaRPr lang="da-DK" dirty="0">
              <a:latin typeface="DIF" pitchFamily="2" charset="0"/>
              <a:ea typeface="Calibri" panose="020F0502020204030204" pitchFamily="34" charset="0"/>
            </a:endParaRPr>
          </a:p>
          <a:p>
            <a:pPr marL="342900" indent="-342900">
              <a:buFont typeface="Calibri" panose="020F0502020204030204" pitchFamily="34" charset="0"/>
              <a:buChar char="-"/>
            </a:pPr>
            <a:r>
              <a:rPr lang="da-DK" dirty="0">
                <a:latin typeface="DIF" pitchFamily="2" charset="0"/>
                <a:ea typeface="Times New Roman" panose="02020603050405020304" pitchFamily="18" charset="0"/>
              </a:rPr>
              <a:t>Skole OL har øget fællesskabet i klubben</a:t>
            </a:r>
            <a:endParaRPr lang="da-DK" dirty="0">
              <a:latin typeface="DIF" pitchFamily="2" charset="0"/>
              <a:ea typeface="Calibri" panose="020F0502020204030204" pitchFamily="34" charset="0"/>
            </a:endParaRPr>
          </a:p>
          <a:p>
            <a:pPr marL="342900" indent="-342900">
              <a:buFont typeface="Calibri" panose="020F0502020204030204" pitchFamily="34" charset="0"/>
              <a:buChar char="-"/>
            </a:pPr>
            <a:r>
              <a:rPr lang="da-DK" dirty="0">
                <a:latin typeface="DIF" pitchFamily="2" charset="0"/>
                <a:ea typeface="Times New Roman" panose="02020603050405020304" pitchFamily="18" charset="0"/>
              </a:rPr>
              <a:t>Vi har fået nye medlemmer pga. Skole OL</a:t>
            </a:r>
            <a:endParaRPr lang="da-DK" dirty="0">
              <a:latin typeface="DIF" pitchFamily="2" charset="0"/>
              <a:ea typeface="Calibri" panose="020F0502020204030204" pitchFamily="34" charset="0"/>
            </a:endParaRPr>
          </a:p>
          <a:p>
            <a:pPr marL="285750" indent="-285750">
              <a:buFont typeface="Arial" panose="020B0604020202020204" pitchFamily="34" charset="0"/>
              <a:buChar char="•"/>
            </a:pPr>
            <a:endParaRPr lang="da-DK" dirty="0"/>
          </a:p>
        </p:txBody>
      </p:sp>
      <p:sp>
        <p:nvSpPr>
          <p:cNvPr id="9" name="Tekstfelt 8">
            <a:extLst>
              <a:ext uri="{FF2B5EF4-FFF2-40B4-BE49-F238E27FC236}">
                <a16:creationId xmlns:a16="http://schemas.microsoft.com/office/drawing/2014/main" id="{A9C7D415-A4BD-1ACF-9D60-799D1432B01E}"/>
              </a:ext>
            </a:extLst>
          </p:cNvPr>
          <p:cNvSpPr txBox="1"/>
          <p:nvPr/>
        </p:nvSpPr>
        <p:spPr>
          <a:xfrm>
            <a:off x="6816540" y="425866"/>
            <a:ext cx="3561347" cy="584775"/>
          </a:xfrm>
          <a:prstGeom prst="rect">
            <a:avLst/>
          </a:prstGeom>
          <a:noFill/>
        </p:spPr>
        <p:txBody>
          <a:bodyPr wrap="square" rtlCol="0">
            <a:spAutoFit/>
          </a:bodyPr>
          <a:lstStyle/>
          <a:p>
            <a:r>
              <a:rPr lang="da-DK" sz="3200" dirty="0">
                <a:solidFill>
                  <a:schemeClr val="bg1"/>
                </a:solidFill>
                <a:latin typeface="DIF" pitchFamily="2" charset="0"/>
              </a:rPr>
              <a:t>Evaluering 2023</a:t>
            </a:r>
          </a:p>
        </p:txBody>
      </p:sp>
    </p:spTree>
    <p:extLst>
      <p:ext uri="{BB962C8B-B14F-4D97-AF65-F5344CB8AC3E}">
        <p14:creationId xmlns:p14="http://schemas.microsoft.com/office/powerpoint/2010/main" val="96204400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tekst 1"/>
          <p:cNvSpPr>
            <a:spLocks noGrp="1"/>
          </p:cNvSpPr>
          <p:nvPr>
            <p:ph type="body" sz="quarter" idx="10"/>
          </p:nvPr>
        </p:nvSpPr>
        <p:spPr/>
        <p:txBody>
          <a:bodyPr/>
          <a:lstStyle/>
          <a:p>
            <a:r>
              <a:rPr lang="da-DK" dirty="0"/>
              <a:t>Vil I høre mere? </a:t>
            </a:r>
          </a:p>
        </p:txBody>
      </p:sp>
      <p:sp>
        <p:nvSpPr>
          <p:cNvPr id="3" name="Pladsholder til tekst 2"/>
          <p:cNvSpPr>
            <a:spLocks noGrp="1"/>
          </p:cNvSpPr>
          <p:nvPr>
            <p:ph type="body" sz="quarter" idx="11"/>
          </p:nvPr>
        </p:nvSpPr>
        <p:spPr>
          <a:xfrm>
            <a:off x="2205916" y="1773124"/>
            <a:ext cx="9305523" cy="3672100"/>
          </a:xfrm>
        </p:spPr>
        <p:txBody>
          <a:bodyPr/>
          <a:lstStyle/>
          <a:p>
            <a:r>
              <a:rPr lang="da-DK" dirty="0"/>
              <a:t>Online informationsmøde mandag den 24. oktober kl. 19.30.</a:t>
            </a:r>
          </a:p>
          <a:p>
            <a:pPr marL="457200" indent="-457200">
              <a:buFont typeface="Arial" panose="020B0604020202020204" pitchFamily="34" charset="0"/>
              <a:buChar char="•"/>
            </a:pPr>
            <a:r>
              <a:rPr lang="da-DK" dirty="0"/>
              <a:t>Nysgerrige på Skole OL </a:t>
            </a:r>
          </a:p>
          <a:p>
            <a:pPr marL="457200" indent="-457200">
              <a:buFont typeface="Arial" panose="020B0604020202020204" pitchFamily="34" charset="0"/>
              <a:buChar char="•"/>
            </a:pPr>
            <a:r>
              <a:rPr lang="da-DK" dirty="0"/>
              <a:t>Overvejer at deltage </a:t>
            </a:r>
          </a:p>
          <a:p>
            <a:pPr marL="457200" indent="-457200">
              <a:buFont typeface="Arial" panose="020B0604020202020204" pitchFamily="34" charset="0"/>
              <a:buChar char="•"/>
            </a:pPr>
            <a:r>
              <a:rPr lang="da-DK" dirty="0"/>
              <a:t>Vil gerne men mangler frivillige </a:t>
            </a:r>
          </a:p>
          <a:p>
            <a:pPr marL="457200" indent="-457200">
              <a:buFont typeface="Arial" panose="020B0604020202020204" pitchFamily="34" charset="0"/>
              <a:buChar char="•"/>
            </a:pPr>
            <a:r>
              <a:rPr lang="da-DK" dirty="0"/>
              <a:t>Laver skole aktivitet, men er ikke med i Skole OL </a:t>
            </a:r>
          </a:p>
          <a:p>
            <a:pPr marL="457200" indent="-457200">
              <a:buFont typeface="Arial" panose="020B0604020202020204" pitchFamily="34" charset="0"/>
              <a:buChar char="•"/>
            </a:pPr>
            <a:r>
              <a:rPr lang="da-DK" dirty="0"/>
              <a:t>Medlemmer som gerne vil hjælpe klubberne med en aktivitet og skabe god oplevelser for skolebørn </a:t>
            </a:r>
          </a:p>
        </p:txBody>
      </p:sp>
    </p:spTree>
    <p:extLst>
      <p:ext uri="{BB962C8B-B14F-4D97-AF65-F5344CB8AC3E}">
        <p14:creationId xmlns:p14="http://schemas.microsoft.com/office/powerpoint/2010/main" val="164406294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15" name="Rectangle 114">
            <a:extLst>
              <a:ext uri="{FF2B5EF4-FFF2-40B4-BE49-F238E27FC236}">
                <a16:creationId xmlns:a16="http://schemas.microsoft.com/office/drawing/2014/main" id="{2A85F7B3-F4E6-4FBF-B74E-43CAB468F50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726" cy="685897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Titel 7">
            <a:extLst>
              <a:ext uri="{FF2B5EF4-FFF2-40B4-BE49-F238E27FC236}">
                <a16:creationId xmlns:a16="http://schemas.microsoft.com/office/drawing/2014/main" id="{88E7D089-2FCC-439D-A49B-E1CD823E0B12}"/>
              </a:ext>
            </a:extLst>
          </p:cNvPr>
          <p:cNvSpPr>
            <a:spLocks noGrp="1"/>
          </p:cNvSpPr>
          <p:nvPr>
            <p:ph type="ctrTitle"/>
          </p:nvPr>
        </p:nvSpPr>
        <p:spPr>
          <a:xfrm>
            <a:off x="636805" y="640080"/>
            <a:ext cx="4809406" cy="3034857"/>
          </a:xfrm>
        </p:spPr>
        <p:txBody>
          <a:bodyPr anchor="b">
            <a:normAutofit/>
          </a:bodyPr>
          <a:lstStyle/>
          <a:p>
            <a:r>
              <a:rPr lang="da-DK" sz="4400" dirty="0">
                <a:solidFill>
                  <a:schemeClr val="accent1">
                    <a:lumMod val="75000"/>
                  </a:schemeClr>
                </a:solidFill>
              </a:rPr>
              <a:t>Bueskydning Danmark </a:t>
            </a:r>
            <a:br>
              <a:rPr lang="da-DK" sz="4400" dirty="0">
                <a:solidFill>
                  <a:schemeClr val="accent1">
                    <a:lumMod val="75000"/>
                  </a:schemeClr>
                </a:solidFill>
              </a:rPr>
            </a:br>
            <a:r>
              <a:rPr lang="da-DK" sz="4400" dirty="0">
                <a:solidFill>
                  <a:schemeClr val="accent1">
                    <a:lumMod val="75000"/>
                  </a:schemeClr>
                </a:solidFill>
              </a:rPr>
              <a:t>Træneruddannelse</a:t>
            </a:r>
          </a:p>
        </p:txBody>
      </p:sp>
      <p:cxnSp>
        <p:nvCxnSpPr>
          <p:cNvPr id="117" name="Straight Connector 116">
            <a:extLst>
              <a:ext uri="{FF2B5EF4-FFF2-40B4-BE49-F238E27FC236}">
                <a16:creationId xmlns:a16="http://schemas.microsoft.com/office/drawing/2014/main" id="{73741D5B-1709-4CDB-963A-CC3C749412B8}"/>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700698" y="3765314"/>
            <a:ext cx="4754880" cy="0"/>
          </a:xfrm>
          <a:prstGeom prst="line">
            <a:avLst/>
          </a:prstGeom>
          <a:ln w="19050">
            <a:solidFill>
              <a:schemeClr val="accent1">
                <a:lumMod val="75000"/>
              </a:schemeClr>
            </a:solidFill>
          </a:ln>
        </p:spPr>
        <p:style>
          <a:lnRef idx="1">
            <a:schemeClr val="accent1"/>
          </a:lnRef>
          <a:fillRef idx="0">
            <a:schemeClr val="accent1"/>
          </a:fillRef>
          <a:effectRef idx="0">
            <a:schemeClr val="accent1"/>
          </a:effectRef>
          <a:fontRef idx="minor">
            <a:schemeClr val="tx1"/>
          </a:fontRef>
        </p:style>
      </p:cxnSp>
      <p:sp>
        <p:nvSpPr>
          <p:cNvPr id="86" name="Rektangel 85"/>
          <p:cNvSpPr/>
          <p:nvPr/>
        </p:nvSpPr>
        <p:spPr>
          <a:xfrm rot="10800000">
            <a:off x="2043165" y="4601515"/>
            <a:ext cx="1078582" cy="461744"/>
          </a:xfrm>
          <a:prstGeom prst="rect">
            <a:avLst/>
          </a:prstGeom>
          <a:scene3d>
            <a:camera prst="orthographicFront"/>
            <a:lightRig rig="flat" dir="t"/>
          </a:scene3d>
          <a:sp3d z="190500"/>
        </p:spPr>
        <p:style>
          <a:lnRef idx="0">
            <a:scrgbClr r="0" g="0" b="0"/>
          </a:lnRef>
          <a:fillRef idx="0">
            <a:scrgbClr r="0" g="0" b="0"/>
          </a:fillRef>
          <a:effectRef idx="0">
            <a:scrgbClr r="0" g="0" b="0"/>
          </a:effectRef>
          <a:fontRef idx="minor">
            <a:schemeClr val="dk1">
              <a:hueOff val="0"/>
              <a:satOff val="0"/>
              <a:lumOff val="0"/>
              <a:alphaOff val="0"/>
            </a:schemeClr>
          </a:fontRef>
        </p:style>
        <p:txBody>
          <a:bodyPr spcFirstLastPara="0" vert="horz" wrap="square" lIns="192024" tIns="34290" rIns="192024" bIns="34290" numCol="1" spcCol="1270" anchor="ctr" anchorCtr="0">
            <a:noAutofit/>
          </a:bodyPr>
          <a:lstStyle/>
          <a:p>
            <a:pPr algn="ctr" defTabSz="1200150">
              <a:lnSpc>
                <a:spcPct val="90000"/>
              </a:lnSpc>
              <a:spcBef>
                <a:spcPct val="0"/>
              </a:spcBef>
              <a:spcAft>
                <a:spcPct val="35000"/>
              </a:spcAft>
            </a:pPr>
            <a:endParaRPr lang="da-DK" sz="2700"/>
          </a:p>
        </p:txBody>
      </p:sp>
      <p:sp>
        <p:nvSpPr>
          <p:cNvPr id="89" name="Rektangel 88"/>
          <p:cNvSpPr/>
          <p:nvPr/>
        </p:nvSpPr>
        <p:spPr>
          <a:xfrm rot="5400000">
            <a:off x="7752953" y="5584681"/>
            <a:ext cx="1078582" cy="936104"/>
          </a:xfrm>
          <a:prstGeom prst="rect">
            <a:avLst/>
          </a:prstGeom>
          <a:scene3d>
            <a:camera prst="orthographicFront"/>
            <a:lightRig rig="flat" dir="t"/>
          </a:scene3d>
          <a:sp3d z="190500"/>
        </p:spPr>
        <p:style>
          <a:lnRef idx="0">
            <a:scrgbClr r="0" g="0" b="0"/>
          </a:lnRef>
          <a:fillRef idx="0">
            <a:scrgbClr r="0" g="0" b="0"/>
          </a:fillRef>
          <a:effectRef idx="0">
            <a:scrgbClr r="0" g="0" b="0"/>
          </a:effectRef>
          <a:fontRef idx="minor">
            <a:schemeClr val="dk1">
              <a:hueOff val="0"/>
              <a:satOff val="0"/>
              <a:lumOff val="0"/>
              <a:alphaOff val="0"/>
            </a:schemeClr>
          </a:fontRef>
        </p:style>
        <p:txBody>
          <a:bodyPr spcFirstLastPara="0" vert="horz" wrap="square" lIns="192024" tIns="34290" rIns="192024" bIns="34290" numCol="1" spcCol="1270" anchor="ctr" anchorCtr="0">
            <a:noAutofit/>
          </a:bodyPr>
          <a:lstStyle/>
          <a:p>
            <a:pPr algn="ctr" defTabSz="1200150">
              <a:lnSpc>
                <a:spcPct val="90000"/>
              </a:lnSpc>
              <a:spcBef>
                <a:spcPct val="0"/>
              </a:spcBef>
              <a:spcAft>
                <a:spcPct val="35000"/>
              </a:spcAft>
            </a:pPr>
            <a:endParaRPr lang="da-DK" sz="2700"/>
          </a:p>
        </p:txBody>
      </p:sp>
      <p:pic>
        <p:nvPicPr>
          <p:cNvPr id="5" name="Billede 4">
            <a:extLst>
              <a:ext uri="{FF2B5EF4-FFF2-40B4-BE49-F238E27FC236}">
                <a16:creationId xmlns:a16="http://schemas.microsoft.com/office/drawing/2014/main" id="{8EB0B79A-F647-EF0A-E17B-A69502C8CF68}"/>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326255" y="1024297"/>
            <a:ext cx="4809406" cy="4809406"/>
          </a:xfrm>
          <a:prstGeom prst="rect">
            <a:avLst/>
          </a:prstGeom>
        </p:spPr>
      </p:pic>
    </p:spTree>
    <p:extLst>
      <p:ext uri="{BB962C8B-B14F-4D97-AF65-F5344CB8AC3E}">
        <p14:creationId xmlns:p14="http://schemas.microsoft.com/office/powerpoint/2010/main" val="323183799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aphicFrame>
        <p:nvGraphicFramePr>
          <p:cNvPr id="2" name="Diagram 1">
            <a:extLst>
              <a:ext uri="{FF2B5EF4-FFF2-40B4-BE49-F238E27FC236}">
                <a16:creationId xmlns:a16="http://schemas.microsoft.com/office/drawing/2014/main" id="{8EBDD0A1-3E46-4A0B-1AAC-BB18238FD64F}"/>
              </a:ext>
            </a:extLst>
          </p:cNvPr>
          <p:cNvGraphicFramePr>
            <a:graphicFrameLocks/>
          </p:cNvGraphicFramePr>
          <p:nvPr>
            <p:extLst>
              <p:ext uri="{D42A27DB-BD31-4B8C-83A1-F6EECF244321}">
                <p14:modId xmlns:p14="http://schemas.microsoft.com/office/powerpoint/2010/main" val="1781240617"/>
              </p:ext>
            </p:extLst>
          </p:nvPr>
        </p:nvGraphicFramePr>
        <p:xfrm>
          <a:off x="839416" y="692696"/>
          <a:ext cx="10729192" cy="5184576"/>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124546507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BA7D9848-EC88-42F6-8CBB-6EF9479D511A}"/>
              </a:ext>
            </a:extLst>
          </p:cNvPr>
          <p:cNvSpPr>
            <a:spLocks noGrp="1"/>
          </p:cNvSpPr>
          <p:nvPr>
            <p:ph type="title"/>
          </p:nvPr>
        </p:nvSpPr>
        <p:spPr>
          <a:xfrm>
            <a:off x="1024128" y="585216"/>
            <a:ext cx="3133581" cy="1499616"/>
          </a:xfrm>
        </p:spPr>
        <p:txBody>
          <a:bodyPr vert="horz" lIns="91440" tIns="45720" rIns="91440" bIns="45720" rtlCol="0" anchor="ctr">
            <a:normAutofit/>
          </a:bodyPr>
          <a:lstStyle/>
          <a:p>
            <a:r>
              <a:rPr lang="en-US" sz="4000"/>
              <a:t>GrundTræner</a:t>
            </a:r>
            <a:endParaRPr lang="en-US" sz="4000" dirty="0"/>
          </a:p>
        </p:txBody>
      </p:sp>
      <p:sp>
        <p:nvSpPr>
          <p:cNvPr id="5" name="Tekstfelt 4">
            <a:extLst>
              <a:ext uri="{FF2B5EF4-FFF2-40B4-BE49-F238E27FC236}">
                <a16:creationId xmlns:a16="http://schemas.microsoft.com/office/drawing/2014/main" id="{B8181B8F-2CF3-4523-83A9-EEBE885D91BB}"/>
              </a:ext>
            </a:extLst>
          </p:cNvPr>
          <p:cNvSpPr txBox="1"/>
          <p:nvPr/>
        </p:nvSpPr>
        <p:spPr>
          <a:xfrm>
            <a:off x="1025091" y="1927550"/>
            <a:ext cx="3133580" cy="3013618"/>
          </a:xfrm>
          <a:prstGeom prst="rect">
            <a:avLst/>
          </a:prstGeom>
        </p:spPr>
        <p:txBody>
          <a:bodyPr vert="horz" lIns="45720" tIns="45720" rIns="45720" bIns="45720" rtlCol="0">
            <a:normAutofit/>
          </a:bodyPr>
          <a:lstStyle/>
          <a:p>
            <a:pPr marL="285750" indent="-285750" defTabSz="914400">
              <a:lnSpc>
                <a:spcPct val="90000"/>
              </a:lnSpc>
              <a:spcAft>
                <a:spcPts val="600"/>
              </a:spcAft>
              <a:buClr>
                <a:schemeClr val="accent1"/>
              </a:buClr>
              <a:buFont typeface="Arial" panose="020B0604020202020204" pitchFamily="34" charset="0"/>
              <a:buChar char="•"/>
            </a:pPr>
            <a:r>
              <a:rPr lang="en-US" sz="2500" dirty="0">
                <a:solidFill>
                  <a:schemeClr val="accent2">
                    <a:lumMod val="50000"/>
                  </a:schemeClr>
                </a:solidFill>
              </a:rPr>
              <a:t>Modul A</a:t>
            </a:r>
          </a:p>
          <a:p>
            <a:pPr marL="285750" indent="-285750" defTabSz="914400">
              <a:lnSpc>
                <a:spcPct val="90000"/>
              </a:lnSpc>
              <a:spcAft>
                <a:spcPts val="600"/>
              </a:spcAft>
              <a:buClr>
                <a:schemeClr val="accent1"/>
              </a:buClr>
              <a:buFont typeface="Arial" panose="020B0604020202020204" pitchFamily="34" charset="0"/>
              <a:buChar char="•"/>
            </a:pPr>
            <a:r>
              <a:rPr lang="en-US" sz="2500" dirty="0">
                <a:solidFill>
                  <a:schemeClr val="accent2">
                    <a:lumMod val="60000"/>
                    <a:lumOff val="40000"/>
                  </a:schemeClr>
                </a:solidFill>
              </a:rPr>
              <a:t>Modul B</a:t>
            </a:r>
          </a:p>
          <a:p>
            <a:pPr marL="285750" indent="-285750" defTabSz="914400">
              <a:lnSpc>
                <a:spcPct val="90000"/>
              </a:lnSpc>
              <a:spcAft>
                <a:spcPts val="600"/>
              </a:spcAft>
              <a:buClr>
                <a:schemeClr val="accent1"/>
              </a:buClr>
              <a:buFont typeface="Arial" panose="020B0604020202020204" pitchFamily="34" charset="0"/>
              <a:buChar char="•"/>
            </a:pPr>
            <a:r>
              <a:rPr lang="en-US" sz="2500" dirty="0">
                <a:solidFill>
                  <a:schemeClr val="accent2">
                    <a:lumMod val="40000"/>
                    <a:lumOff val="60000"/>
                  </a:schemeClr>
                </a:solidFill>
              </a:rPr>
              <a:t>Modul C</a:t>
            </a:r>
          </a:p>
          <a:p>
            <a:pPr marL="285750" indent="-285750" defTabSz="914400">
              <a:lnSpc>
                <a:spcPct val="90000"/>
              </a:lnSpc>
              <a:spcAft>
                <a:spcPts val="600"/>
              </a:spcAft>
              <a:buClr>
                <a:schemeClr val="accent1"/>
              </a:buClr>
              <a:buFont typeface="Arial" panose="020B0604020202020204" pitchFamily="34" charset="0"/>
              <a:buChar char="•"/>
            </a:pPr>
            <a:r>
              <a:rPr lang="en-US" sz="2500" dirty="0"/>
              <a:t>DIF 1</a:t>
            </a:r>
          </a:p>
          <a:p>
            <a:pPr defTabSz="914400">
              <a:lnSpc>
                <a:spcPct val="90000"/>
              </a:lnSpc>
              <a:spcAft>
                <a:spcPts val="600"/>
              </a:spcAft>
              <a:buClr>
                <a:schemeClr val="accent1"/>
              </a:buClr>
            </a:pPr>
            <a:endParaRPr lang="en-US" sz="1600" dirty="0"/>
          </a:p>
        </p:txBody>
      </p:sp>
      <p:graphicFrame>
        <p:nvGraphicFramePr>
          <p:cNvPr id="4" name="Diagram 3">
            <a:extLst>
              <a:ext uri="{FF2B5EF4-FFF2-40B4-BE49-F238E27FC236}">
                <a16:creationId xmlns:a16="http://schemas.microsoft.com/office/drawing/2014/main" id="{28BB0782-ED53-E8B8-9795-A09F66719D2D}"/>
              </a:ext>
            </a:extLst>
          </p:cNvPr>
          <p:cNvGraphicFramePr>
            <a:graphicFrameLocks/>
          </p:cNvGraphicFramePr>
          <p:nvPr>
            <p:extLst>
              <p:ext uri="{D42A27DB-BD31-4B8C-83A1-F6EECF244321}">
                <p14:modId xmlns:p14="http://schemas.microsoft.com/office/powerpoint/2010/main" val="2327282521"/>
              </p:ext>
            </p:extLst>
          </p:nvPr>
        </p:nvGraphicFramePr>
        <p:xfrm>
          <a:off x="3863752" y="764705"/>
          <a:ext cx="7992888" cy="4883644"/>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156515171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BA7D9848-EC88-42F6-8CBB-6EF9479D511A}"/>
              </a:ext>
            </a:extLst>
          </p:cNvPr>
          <p:cNvSpPr>
            <a:spLocks noGrp="1"/>
          </p:cNvSpPr>
          <p:nvPr>
            <p:ph type="title"/>
          </p:nvPr>
        </p:nvSpPr>
        <p:spPr>
          <a:xfrm>
            <a:off x="1024128" y="585216"/>
            <a:ext cx="5902061" cy="1499616"/>
          </a:xfrm>
        </p:spPr>
        <p:txBody>
          <a:bodyPr vert="horz" lIns="91440" tIns="45720" rIns="91440" bIns="45720" rtlCol="0" anchor="ctr">
            <a:normAutofit/>
          </a:bodyPr>
          <a:lstStyle/>
          <a:p>
            <a:r>
              <a:rPr lang="en-US"/>
              <a:t>kandidatTræner</a:t>
            </a:r>
          </a:p>
        </p:txBody>
      </p:sp>
      <p:sp>
        <p:nvSpPr>
          <p:cNvPr id="5" name="Tekstfelt 4">
            <a:extLst>
              <a:ext uri="{FF2B5EF4-FFF2-40B4-BE49-F238E27FC236}">
                <a16:creationId xmlns:a16="http://schemas.microsoft.com/office/drawing/2014/main" id="{B8181B8F-2CF3-4523-83A9-EEBE885D91BB}"/>
              </a:ext>
            </a:extLst>
          </p:cNvPr>
          <p:cNvSpPr txBox="1"/>
          <p:nvPr/>
        </p:nvSpPr>
        <p:spPr>
          <a:xfrm>
            <a:off x="1199456" y="2221402"/>
            <a:ext cx="5902061" cy="3931920"/>
          </a:xfrm>
          <a:prstGeom prst="rect">
            <a:avLst/>
          </a:prstGeom>
        </p:spPr>
        <p:txBody>
          <a:bodyPr vert="horz" lIns="45720" tIns="45720" rIns="45720" bIns="45720" rtlCol="0">
            <a:normAutofit/>
          </a:bodyPr>
          <a:lstStyle/>
          <a:p>
            <a:pPr marL="285750" indent="-285750" defTabSz="914400">
              <a:lnSpc>
                <a:spcPct val="90000"/>
              </a:lnSpc>
              <a:spcAft>
                <a:spcPts val="600"/>
              </a:spcAft>
              <a:buClr>
                <a:schemeClr val="accent1"/>
              </a:buClr>
              <a:buFont typeface="Arial" panose="020B0604020202020204" pitchFamily="34" charset="0"/>
              <a:buChar char="•"/>
            </a:pPr>
            <a:r>
              <a:rPr lang="en-US" sz="2500" dirty="0">
                <a:solidFill>
                  <a:schemeClr val="accent6">
                    <a:lumMod val="50000"/>
                  </a:schemeClr>
                </a:solidFill>
              </a:rPr>
              <a:t>Modul A</a:t>
            </a:r>
          </a:p>
          <a:p>
            <a:pPr marL="285750" indent="-285750" defTabSz="914400">
              <a:lnSpc>
                <a:spcPct val="90000"/>
              </a:lnSpc>
              <a:spcAft>
                <a:spcPts val="600"/>
              </a:spcAft>
              <a:buClr>
                <a:schemeClr val="accent1"/>
              </a:buClr>
              <a:buFont typeface="Arial" panose="020B0604020202020204" pitchFamily="34" charset="0"/>
              <a:buChar char="•"/>
            </a:pPr>
            <a:r>
              <a:rPr lang="en-US" sz="2500" dirty="0">
                <a:solidFill>
                  <a:schemeClr val="accent6">
                    <a:lumMod val="75000"/>
                  </a:schemeClr>
                </a:solidFill>
              </a:rPr>
              <a:t>Modul B</a:t>
            </a:r>
          </a:p>
          <a:p>
            <a:pPr marL="285750" indent="-285750" defTabSz="914400">
              <a:lnSpc>
                <a:spcPct val="90000"/>
              </a:lnSpc>
              <a:spcAft>
                <a:spcPts val="600"/>
              </a:spcAft>
              <a:buClr>
                <a:schemeClr val="accent1"/>
              </a:buClr>
              <a:buFont typeface="Arial" panose="020B0604020202020204" pitchFamily="34" charset="0"/>
              <a:buChar char="•"/>
            </a:pPr>
            <a:r>
              <a:rPr lang="en-US" sz="2500" dirty="0">
                <a:solidFill>
                  <a:schemeClr val="accent6">
                    <a:lumMod val="60000"/>
                    <a:lumOff val="40000"/>
                  </a:schemeClr>
                </a:solidFill>
              </a:rPr>
              <a:t>Modul C</a:t>
            </a:r>
          </a:p>
          <a:p>
            <a:pPr marL="285750" indent="-285750" defTabSz="914400">
              <a:lnSpc>
                <a:spcPct val="90000"/>
              </a:lnSpc>
              <a:spcAft>
                <a:spcPts val="600"/>
              </a:spcAft>
              <a:buClr>
                <a:schemeClr val="accent1"/>
              </a:buClr>
              <a:buFont typeface="Arial" panose="020B0604020202020204" pitchFamily="34" charset="0"/>
              <a:buChar char="•"/>
            </a:pPr>
            <a:r>
              <a:rPr lang="en-US" sz="2500" dirty="0"/>
              <a:t>DIF 2</a:t>
            </a:r>
          </a:p>
          <a:p>
            <a:pPr defTabSz="914400">
              <a:lnSpc>
                <a:spcPct val="90000"/>
              </a:lnSpc>
              <a:spcAft>
                <a:spcPts val="600"/>
              </a:spcAft>
              <a:buClr>
                <a:schemeClr val="accent1"/>
              </a:buClr>
            </a:pPr>
            <a:endParaRPr lang="en-US" dirty="0"/>
          </a:p>
        </p:txBody>
      </p:sp>
      <p:graphicFrame>
        <p:nvGraphicFramePr>
          <p:cNvPr id="6" name="Diagram 5">
            <a:extLst>
              <a:ext uri="{FF2B5EF4-FFF2-40B4-BE49-F238E27FC236}">
                <a16:creationId xmlns:a16="http://schemas.microsoft.com/office/drawing/2014/main" id="{167D2DD4-AF0B-A4E2-FBF9-CA8CB3D11D78}"/>
              </a:ext>
            </a:extLst>
          </p:cNvPr>
          <p:cNvGraphicFramePr>
            <a:graphicFrameLocks/>
          </p:cNvGraphicFramePr>
          <p:nvPr>
            <p:extLst>
              <p:ext uri="{D42A27DB-BD31-4B8C-83A1-F6EECF244321}">
                <p14:modId xmlns:p14="http://schemas.microsoft.com/office/powerpoint/2010/main" val="757578660"/>
              </p:ext>
            </p:extLst>
          </p:nvPr>
        </p:nvGraphicFramePr>
        <p:xfrm>
          <a:off x="4151784" y="1052736"/>
          <a:ext cx="7560840" cy="4824536"/>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131941118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 name="Pladsholder til indhold 2">
            <a:extLst>
              <a:ext uri="{FF2B5EF4-FFF2-40B4-BE49-F238E27FC236}">
                <a16:creationId xmlns:a16="http://schemas.microsoft.com/office/drawing/2014/main" id="{BB6DAEFF-3596-400D-9DFD-24114AC01293}"/>
              </a:ext>
            </a:extLst>
          </p:cNvPr>
          <p:cNvSpPr>
            <a:spLocks noGrp="1"/>
          </p:cNvSpPr>
          <p:nvPr>
            <p:ph idx="1"/>
          </p:nvPr>
        </p:nvSpPr>
        <p:spPr>
          <a:xfrm>
            <a:off x="1024128" y="2286000"/>
            <a:ext cx="3133580" cy="3931920"/>
          </a:xfrm>
        </p:spPr>
        <p:txBody>
          <a:bodyPr>
            <a:normAutofit/>
          </a:bodyPr>
          <a:lstStyle/>
          <a:p>
            <a:pPr>
              <a:buFont typeface="Wingdings" panose="05000000000000000000" pitchFamily="2" charset="2"/>
              <a:buChar char="Ø"/>
            </a:pPr>
            <a:endParaRPr lang="da-DK" sz="1600"/>
          </a:p>
          <a:p>
            <a:endParaRPr lang="da-DK" sz="1600"/>
          </a:p>
        </p:txBody>
      </p:sp>
      <p:graphicFrame>
        <p:nvGraphicFramePr>
          <p:cNvPr id="4" name="Diagram 3">
            <a:extLst>
              <a:ext uri="{FF2B5EF4-FFF2-40B4-BE49-F238E27FC236}">
                <a16:creationId xmlns:a16="http://schemas.microsoft.com/office/drawing/2014/main" id="{5CF7DF5F-58E3-4404-E265-8E68F87CA065}"/>
              </a:ext>
            </a:extLst>
          </p:cNvPr>
          <p:cNvGraphicFramePr>
            <a:graphicFrameLocks/>
          </p:cNvGraphicFramePr>
          <p:nvPr>
            <p:extLst>
              <p:ext uri="{D42A27DB-BD31-4B8C-83A1-F6EECF244321}">
                <p14:modId xmlns:p14="http://schemas.microsoft.com/office/powerpoint/2010/main" val="2433004458"/>
              </p:ext>
            </p:extLst>
          </p:nvPr>
        </p:nvGraphicFramePr>
        <p:xfrm>
          <a:off x="1024128" y="548681"/>
          <a:ext cx="10544480" cy="5184576"/>
        </p:xfrm>
        <a:graphic>
          <a:graphicData uri="http://schemas.openxmlformats.org/drawingml/2006/chart">
            <c:chart xmlns:c="http://schemas.openxmlformats.org/drawingml/2006/chart" xmlns:r="http://schemas.openxmlformats.org/officeDocument/2006/relationships" r:id="rId3"/>
          </a:graphicData>
        </a:graphic>
      </p:graphicFrame>
      <p:sp>
        <p:nvSpPr>
          <p:cNvPr id="5" name="Tekstfelt 4">
            <a:extLst>
              <a:ext uri="{FF2B5EF4-FFF2-40B4-BE49-F238E27FC236}">
                <a16:creationId xmlns:a16="http://schemas.microsoft.com/office/drawing/2014/main" id="{BCB173E0-1DBC-2CD4-4307-AA5C049DC920}"/>
              </a:ext>
            </a:extLst>
          </p:cNvPr>
          <p:cNvSpPr txBox="1"/>
          <p:nvPr/>
        </p:nvSpPr>
        <p:spPr>
          <a:xfrm>
            <a:off x="4439816" y="116632"/>
            <a:ext cx="3456384" cy="677108"/>
          </a:xfrm>
          <a:prstGeom prst="rect">
            <a:avLst/>
          </a:prstGeom>
          <a:noFill/>
        </p:spPr>
        <p:txBody>
          <a:bodyPr wrap="square" rtlCol="0">
            <a:spAutoFit/>
          </a:bodyPr>
          <a:lstStyle/>
          <a:p>
            <a:pPr algn="ctr"/>
            <a:r>
              <a:rPr lang="da-DK" sz="3800" dirty="0"/>
              <a:t>Tilfredshed</a:t>
            </a:r>
          </a:p>
        </p:txBody>
      </p:sp>
    </p:spTree>
    <p:extLst>
      <p:ext uri="{BB962C8B-B14F-4D97-AF65-F5344CB8AC3E}">
        <p14:creationId xmlns:p14="http://schemas.microsoft.com/office/powerpoint/2010/main" val="314814617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BA7D9848-EC88-42F6-8CBB-6EF9479D511A}"/>
              </a:ext>
            </a:extLst>
          </p:cNvPr>
          <p:cNvSpPr>
            <a:spLocks noGrp="1"/>
          </p:cNvSpPr>
          <p:nvPr>
            <p:ph type="title"/>
          </p:nvPr>
        </p:nvSpPr>
        <p:spPr/>
        <p:txBody>
          <a:bodyPr>
            <a:normAutofit/>
          </a:bodyPr>
          <a:lstStyle/>
          <a:p>
            <a:r>
              <a:rPr lang="da-DK" dirty="0">
                <a:solidFill>
                  <a:schemeClr val="accent1">
                    <a:lumMod val="75000"/>
                  </a:schemeClr>
                </a:solidFill>
              </a:rPr>
              <a:t>Har du fået lyst til at deltage i andre trænerkurser hos Bueskydning Danmark?  </a:t>
            </a:r>
          </a:p>
        </p:txBody>
      </p:sp>
      <p:sp>
        <p:nvSpPr>
          <p:cNvPr id="3" name="Pladsholder til indhold 2">
            <a:extLst>
              <a:ext uri="{FF2B5EF4-FFF2-40B4-BE49-F238E27FC236}">
                <a16:creationId xmlns:a16="http://schemas.microsoft.com/office/drawing/2014/main" id="{BB6DAEFF-3596-400D-9DFD-24114AC01293}"/>
              </a:ext>
            </a:extLst>
          </p:cNvPr>
          <p:cNvSpPr>
            <a:spLocks noGrp="1"/>
          </p:cNvSpPr>
          <p:nvPr>
            <p:ph idx="1"/>
          </p:nvPr>
        </p:nvSpPr>
        <p:spPr>
          <a:xfrm>
            <a:off x="1021166" y="2132856"/>
            <a:ext cx="9720073" cy="4023360"/>
          </a:xfrm>
        </p:spPr>
        <p:txBody>
          <a:bodyPr/>
          <a:lstStyle/>
          <a:p>
            <a:pPr>
              <a:lnSpc>
                <a:spcPct val="250000"/>
              </a:lnSpc>
              <a:buFont typeface="Wingdings" panose="05000000000000000000" pitchFamily="2" charset="2"/>
              <a:buChar char="Ø"/>
            </a:pPr>
            <a:endParaRPr lang="da-DK" dirty="0"/>
          </a:p>
          <a:p>
            <a:endParaRPr lang="da-DK" dirty="0"/>
          </a:p>
        </p:txBody>
      </p:sp>
      <p:graphicFrame>
        <p:nvGraphicFramePr>
          <p:cNvPr id="4" name="Diagram 3">
            <a:extLst>
              <a:ext uri="{FF2B5EF4-FFF2-40B4-BE49-F238E27FC236}">
                <a16:creationId xmlns:a16="http://schemas.microsoft.com/office/drawing/2014/main" id="{6022F4B8-B9E2-B007-4680-C8EA2C964CA5}"/>
              </a:ext>
            </a:extLst>
          </p:cNvPr>
          <p:cNvGraphicFramePr>
            <a:graphicFrameLocks/>
          </p:cNvGraphicFramePr>
          <p:nvPr>
            <p:extLst>
              <p:ext uri="{D42A27DB-BD31-4B8C-83A1-F6EECF244321}">
                <p14:modId xmlns:p14="http://schemas.microsoft.com/office/powerpoint/2010/main" val="154719749"/>
              </p:ext>
            </p:extLst>
          </p:nvPr>
        </p:nvGraphicFramePr>
        <p:xfrm>
          <a:off x="1146315" y="2081784"/>
          <a:ext cx="9899370" cy="4074432"/>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5" name="Diagram 4">
            <a:extLst>
              <a:ext uri="{FF2B5EF4-FFF2-40B4-BE49-F238E27FC236}">
                <a16:creationId xmlns:a16="http://schemas.microsoft.com/office/drawing/2014/main" id="{1D3EE6E4-AD62-DFA1-0B55-C224D79DA881}"/>
              </a:ext>
            </a:extLst>
          </p:cNvPr>
          <p:cNvGraphicFramePr>
            <a:graphicFrameLocks/>
          </p:cNvGraphicFramePr>
          <p:nvPr>
            <p:extLst>
              <p:ext uri="{D42A27DB-BD31-4B8C-83A1-F6EECF244321}">
                <p14:modId xmlns:p14="http://schemas.microsoft.com/office/powerpoint/2010/main" val="1633011031"/>
              </p:ext>
            </p:extLst>
          </p:nvPr>
        </p:nvGraphicFramePr>
        <p:xfrm>
          <a:off x="3575720" y="1988840"/>
          <a:ext cx="5760640" cy="4167375"/>
        </p:xfrm>
        <a:graphic>
          <a:graphicData uri="http://schemas.openxmlformats.org/drawingml/2006/chart">
            <c:chart xmlns:c="http://schemas.openxmlformats.org/drawingml/2006/chart" xmlns:r="http://schemas.openxmlformats.org/officeDocument/2006/relationships" r:id="rId4"/>
          </a:graphicData>
        </a:graphic>
      </p:graphicFrame>
    </p:spTree>
    <p:extLst>
      <p:ext uri="{BB962C8B-B14F-4D97-AF65-F5344CB8AC3E}">
        <p14:creationId xmlns:p14="http://schemas.microsoft.com/office/powerpoint/2010/main" val="205711332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4" grpId="0">
        <p:bldAsOne/>
      </p:bldGraphic>
    </p:bldLst>
  </p:timing>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7E5E308A-7BE7-47BA-8F6D-8411BB218798}"/>
              </a:ext>
            </a:extLst>
          </p:cNvPr>
          <p:cNvSpPr>
            <a:spLocks noGrp="1"/>
          </p:cNvSpPr>
          <p:nvPr>
            <p:ph type="title"/>
          </p:nvPr>
        </p:nvSpPr>
        <p:spPr>
          <a:xfrm>
            <a:off x="1024128" y="585216"/>
            <a:ext cx="4855848" cy="1499616"/>
          </a:xfrm>
        </p:spPr>
        <p:txBody>
          <a:bodyPr>
            <a:normAutofit/>
          </a:bodyPr>
          <a:lstStyle/>
          <a:p>
            <a:r>
              <a:rPr lang="da-DK" sz="4000" dirty="0"/>
              <a:t>DIF’s E-lærings platform </a:t>
            </a:r>
          </a:p>
        </p:txBody>
      </p:sp>
      <p:sp>
        <p:nvSpPr>
          <p:cNvPr id="3" name="Pladsholder til indhold 2">
            <a:extLst>
              <a:ext uri="{FF2B5EF4-FFF2-40B4-BE49-F238E27FC236}">
                <a16:creationId xmlns:a16="http://schemas.microsoft.com/office/drawing/2014/main" id="{32A61312-88F1-4D05-BA00-CD85CB967FAE}"/>
              </a:ext>
            </a:extLst>
          </p:cNvPr>
          <p:cNvSpPr>
            <a:spLocks noGrp="1"/>
          </p:cNvSpPr>
          <p:nvPr>
            <p:ph idx="1"/>
          </p:nvPr>
        </p:nvSpPr>
        <p:spPr>
          <a:xfrm>
            <a:off x="1024128" y="1916832"/>
            <a:ext cx="3775728" cy="4301088"/>
          </a:xfrm>
        </p:spPr>
        <p:txBody>
          <a:bodyPr>
            <a:normAutofit/>
          </a:bodyPr>
          <a:lstStyle/>
          <a:p>
            <a:pPr>
              <a:lnSpc>
                <a:spcPct val="150000"/>
              </a:lnSpc>
              <a:buFont typeface="Wingdings" pitchFamily="2" charset="2"/>
              <a:buChar char="Ø"/>
            </a:pPr>
            <a:r>
              <a:rPr lang="da-DK" sz="2400" dirty="0"/>
              <a:t> Kursus tilmelding </a:t>
            </a:r>
          </a:p>
          <a:p>
            <a:pPr lvl="1">
              <a:lnSpc>
                <a:spcPct val="150000"/>
              </a:lnSpc>
              <a:buFont typeface="Wingdings" pitchFamily="2" charset="2"/>
              <a:buChar char="Ø"/>
            </a:pPr>
            <a:r>
              <a:rPr lang="da-DK" sz="2000" dirty="0"/>
              <a:t> Medlemssystemet </a:t>
            </a:r>
          </a:p>
          <a:p>
            <a:pPr>
              <a:lnSpc>
                <a:spcPct val="150000"/>
              </a:lnSpc>
              <a:buFont typeface="Wingdings" pitchFamily="2" charset="2"/>
              <a:buChar char="Ø"/>
            </a:pPr>
            <a:r>
              <a:rPr lang="da-DK" sz="2400" dirty="0"/>
              <a:t> Generelle E-læringskurser</a:t>
            </a:r>
          </a:p>
          <a:p>
            <a:pPr lvl="1">
              <a:lnSpc>
                <a:spcPct val="150000"/>
              </a:lnSpc>
              <a:buFont typeface="Wingdings" pitchFamily="2" charset="2"/>
              <a:buChar char="Ø"/>
            </a:pPr>
            <a:r>
              <a:rPr lang="da-DK" sz="2000" dirty="0"/>
              <a:t> Foreningsudvikling </a:t>
            </a:r>
          </a:p>
          <a:p>
            <a:pPr lvl="1">
              <a:lnSpc>
                <a:spcPct val="150000"/>
              </a:lnSpc>
              <a:buFont typeface="Wingdings" pitchFamily="2" charset="2"/>
              <a:buChar char="Ø"/>
            </a:pPr>
            <a:r>
              <a:rPr lang="da-DK" sz="2000" dirty="0"/>
              <a:t> DIF 1 og 2 e-læring </a:t>
            </a:r>
          </a:p>
          <a:p>
            <a:pPr lvl="1">
              <a:lnSpc>
                <a:spcPct val="150000"/>
              </a:lnSpc>
              <a:buFont typeface="Wingdings" pitchFamily="2" charset="2"/>
              <a:buChar char="Ø"/>
            </a:pPr>
            <a:r>
              <a:rPr lang="da-DK" sz="2000" dirty="0"/>
              <a:t> Børn og unge </a:t>
            </a:r>
          </a:p>
          <a:p>
            <a:pPr>
              <a:lnSpc>
                <a:spcPct val="150000"/>
              </a:lnSpc>
              <a:buFont typeface="Wingdings" pitchFamily="2" charset="2"/>
              <a:buChar char="Ø"/>
            </a:pPr>
            <a:r>
              <a:rPr lang="da-DK" sz="2400" dirty="0"/>
              <a:t> ATK 2.0 E-bog  </a:t>
            </a:r>
          </a:p>
        </p:txBody>
      </p:sp>
      <p:pic>
        <p:nvPicPr>
          <p:cNvPr id="5" name="Billede 4" descr="Et billede, der indeholder tekst, skærmbillede, Website, Webside&#10;&#10;Automatisk genereret beskrivelse">
            <a:extLst>
              <a:ext uri="{FF2B5EF4-FFF2-40B4-BE49-F238E27FC236}">
                <a16:creationId xmlns:a16="http://schemas.microsoft.com/office/drawing/2014/main" id="{F5B44396-3A75-A292-C1D5-1FD8A79E82F5}"/>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655840" y="1628800"/>
            <a:ext cx="7308567" cy="3600400"/>
          </a:xfrm>
          <a:prstGeom prst="rect">
            <a:avLst/>
          </a:prstGeom>
        </p:spPr>
      </p:pic>
      <p:sp>
        <p:nvSpPr>
          <p:cNvPr id="4" name="Tekstfelt 3">
            <a:extLst>
              <a:ext uri="{FF2B5EF4-FFF2-40B4-BE49-F238E27FC236}">
                <a16:creationId xmlns:a16="http://schemas.microsoft.com/office/drawing/2014/main" id="{FAEBD742-84CB-0C03-7D3D-05FB2117D0BC}"/>
              </a:ext>
            </a:extLst>
          </p:cNvPr>
          <p:cNvSpPr txBox="1"/>
          <p:nvPr/>
        </p:nvSpPr>
        <p:spPr>
          <a:xfrm>
            <a:off x="5303912" y="5523505"/>
            <a:ext cx="3775728" cy="553998"/>
          </a:xfrm>
          <a:prstGeom prst="rect">
            <a:avLst/>
          </a:prstGeom>
          <a:noFill/>
        </p:spPr>
        <p:txBody>
          <a:bodyPr wrap="square" rtlCol="0">
            <a:spAutoFit/>
          </a:bodyPr>
          <a:lstStyle/>
          <a:p>
            <a:r>
              <a:rPr lang="da-DK" sz="3000" b="1" dirty="0"/>
              <a:t>ie.dif.dk </a:t>
            </a:r>
          </a:p>
        </p:txBody>
      </p:sp>
    </p:spTree>
    <p:extLst>
      <p:ext uri="{BB962C8B-B14F-4D97-AF65-F5344CB8AC3E}">
        <p14:creationId xmlns:p14="http://schemas.microsoft.com/office/powerpoint/2010/main" val="54240667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3">
                                            <p:txEl>
                                              <p:pRg st="4" end="4"/>
                                            </p:txEl>
                                          </p:spTgt>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8C8C9053-364C-4227-8262-2E42991A2552}"/>
              </a:ext>
            </a:extLst>
          </p:cNvPr>
          <p:cNvSpPr>
            <a:spLocks noGrp="1"/>
          </p:cNvSpPr>
          <p:nvPr>
            <p:ph type="title"/>
          </p:nvPr>
        </p:nvSpPr>
        <p:spPr/>
        <p:txBody>
          <a:bodyPr/>
          <a:lstStyle/>
          <a:p>
            <a:r>
              <a:rPr lang="da-DK" dirty="0"/>
              <a:t>Kommende kurser </a:t>
            </a:r>
          </a:p>
        </p:txBody>
      </p:sp>
      <p:sp>
        <p:nvSpPr>
          <p:cNvPr id="3" name="Pladsholder til indhold 2">
            <a:extLst>
              <a:ext uri="{FF2B5EF4-FFF2-40B4-BE49-F238E27FC236}">
                <a16:creationId xmlns:a16="http://schemas.microsoft.com/office/drawing/2014/main" id="{DB379787-B618-0605-6DB2-7E122E61FF05}"/>
              </a:ext>
            </a:extLst>
          </p:cNvPr>
          <p:cNvSpPr>
            <a:spLocks noGrp="1"/>
          </p:cNvSpPr>
          <p:nvPr>
            <p:ph idx="1"/>
          </p:nvPr>
        </p:nvSpPr>
        <p:spPr>
          <a:xfrm>
            <a:off x="1024128" y="2286000"/>
            <a:ext cx="10688496" cy="4023360"/>
          </a:xfrm>
        </p:spPr>
        <p:txBody>
          <a:bodyPr>
            <a:normAutofit/>
          </a:bodyPr>
          <a:lstStyle/>
          <a:p>
            <a:r>
              <a:rPr lang="da-DK" sz="2500" b="1" dirty="0">
                <a:solidFill>
                  <a:srgbClr val="ED7D31"/>
                </a:solidFill>
                <a:effectLst/>
                <a:latin typeface="Calibri" panose="020F0502020204030204" pitchFamily="34" charset="0"/>
                <a:ea typeface="Calibri" panose="020F0502020204030204" pitchFamily="34" charset="0"/>
              </a:rPr>
              <a:t>1-2 træner</a:t>
            </a:r>
            <a:r>
              <a:rPr lang="da-DK" sz="2500" dirty="0">
                <a:solidFill>
                  <a:srgbClr val="ED7D31"/>
                </a:solidFill>
                <a:effectLst/>
                <a:latin typeface="Calibri" panose="020F0502020204030204" pitchFamily="34" charset="0"/>
                <a:ea typeface="Calibri" panose="020F0502020204030204" pitchFamily="34" charset="0"/>
              </a:rPr>
              <a:t> </a:t>
            </a:r>
            <a:r>
              <a:rPr lang="da-DK" sz="2500" dirty="0">
                <a:effectLst/>
                <a:latin typeface="Calibri" panose="020F0502020204030204" pitchFamily="34" charset="0"/>
                <a:ea typeface="Calibri" panose="020F0502020204030204" pitchFamily="34" charset="0"/>
              </a:rPr>
              <a:t>d. 28. oktober i Glostrup</a:t>
            </a:r>
            <a:endParaRPr lang="da-DK" sz="2500" dirty="0">
              <a:solidFill>
                <a:srgbClr val="FF0000"/>
              </a:solidFill>
              <a:effectLst/>
              <a:latin typeface="Calibri" panose="020F0502020204030204" pitchFamily="34" charset="0"/>
              <a:ea typeface="Calibri" panose="020F0502020204030204" pitchFamily="34" charset="0"/>
            </a:endParaRPr>
          </a:p>
          <a:p>
            <a:r>
              <a:rPr lang="da-DK" sz="2500" b="1" dirty="0">
                <a:solidFill>
                  <a:srgbClr val="ED7D31"/>
                </a:solidFill>
                <a:effectLst/>
                <a:latin typeface="Calibri" panose="020F0502020204030204" pitchFamily="34" charset="0"/>
                <a:ea typeface="Calibri" panose="020F0502020204030204" pitchFamily="34" charset="0"/>
              </a:rPr>
              <a:t>1-2 træner</a:t>
            </a:r>
            <a:r>
              <a:rPr lang="da-DK" sz="2500" dirty="0">
                <a:solidFill>
                  <a:srgbClr val="ED7D31"/>
                </a:solidFill>
                <a:effectLst/>
                <a:latin typeface="Calibri" panose="020F0502020204030204" pitchFamily="34" charset="0"/>
                <a:ea typeface="Calibri" panose="020F0502020204030204" pitchFamily="34" charset="0"/>
              </a:rPr>
              <a:t> </a:t>
            </a:r>
            <a:r>
              <a:rPr lang="da-DK" sz="2500" dirty="0">
                <a:latin typeface="Calibri" panose="020F0502020204030204" pitchFamily="34" charset="0"/>
                <a:ea typeface="Calibri" panose="020F0502020204030204" pitchFamily="34" charset="0"/>
              </a:rPr>
              <a:t>d. 11. november i Herning </a:t>
            </a:r>
            <a:r>
              <a:rPr lang="da-DK" sz="2500" dirty="0">
                <a:effectLst/>
                <a:latin typeface="Calibri" panose="020F0502020204030204" pitchFamily="34" charset="0"/>
                <a:ea typeface="Calibri" panose="020F0502020204030204" pitchFamily="34" charset="0"/>
              </a:rPr>
              <a:t> </a:t>
            </a:r>
          </a:p>
          <a:p>
            <a:r>
              <a:rPr lang="da-DK" sz="2500" dirty="0">
                <a:effectLst/>
                <a:latin typeface="Calibri" panose="020F0502020204030204" pitchFamily="34" charset="0"/>
                <a:ea typeface="Calibri" panose="020F0502020204030204" pitchFamily="34" charset="0"/>
              </a:rPr>
              <a:t> </a:t>
            </a:r>
          </a:p>
          <a:p>
            <a:r>
              <a:rPr lang="da-DK" sz="2500" b="1" dirty="0">
                <a:solidFill>
                  <a:srgbClr val="4472C4"/>
                </a:solidFill>
                <a:effectLst/>
                <a:latin typeface="Calibri" panose="020F0502020204030204" pitchFamily="34" charset="0"/>
                <a:ea typeface="Calibri" panose="020F0502020204030204" pitchFamily="34" charset="0"/>
              </a:rPr>
              <a:t>Grundtræner modul A</a:t>
            </a:r>
            <a:r>
              <a:rPr lang="da-DK" sz="2500" dirty="0">
                <a:solidFill>
                  <a:srgbClr val="4472C4"/>
                </a:solidFill>
                <a:effectLst/>
                <a:latin typeface="Calibri" panose="020F0502020204030204" pitchFamily="34" charset="0"/>
                <a:ea typeface="Calibri" panose="020F0502020204030204" pitchFamily="34" charset="0"/>
              </a:rPr>
              <a:t> </a:t>
            </a:r>
            <a:r>
              <a:rPr lang="da-DK" sz="2500" dirty="0">
                <a:effectLst/>
                <a:latin typeface="Calibri" panose="020F0502020204030204" pitchFamily="34" charset="0"/>
                <a:ea typeface="Calibri" panose="020F0502020204030204" pitchFamily="34" charset="0"/>
              </a:rPr>
              <a:t>d. 29. oktober i Grøndal Multicenter </a:t>
            </a:r>
          </a:p>
          <a:p>
            <a:r>
              <a:rPr lang="da-DK" sz="2500" b="1" dirty="0">
                <a:solidFill>
                  <a:srgbClr val="4472C4"/>
                </a:solidFill>
                <a:effectLst/>
                <a:latin typeface="Calibri" panose="020F0502020204030204" pitchFamily="34" charset="0"/>
                <a:ea typeface="Calibri" panose="020F0502020204030204" pitchFamily="34" charset="0"/>
              </a:rPr>
              <a:t>Grundtræner modul B</a:t>
            </a:r>
            <a:r>
              <a:rPr lang="da-DK" sz="2500" dirty="0">
                <a:solidFill>
                  <a:srgbClr val="4472C4"/>
                </a:solidFill>
                <a:effectLst/>
                <a:latin typeface="Calibri" panose="020F0502020204030204" pitchFamily="34" charset="0"/>
                <a:ea typeface="Calibri" panose="020F0502020204030204" pitchFamily="34" charset="0"/>
              </a:rPr>
              <a:t> </a:t>
            </a:r>
            <a:r>
              <a:rPr lang="da-DK" sz="2500" dirty="0">
                <a:effectLst/>
                <a:latin typeface="Calibri" panose="020F0502020204030204" pitchFamily="34" charset="0"/>
                <a:ea typeface="Calibri" panose="020F0502020204030204" pitchFamily="34" charset="0"/>
              </a:rPr>
              <a:t>d. 11. november i Grøndal Multicenter </a:t>
            </a:r>
          </a:p>
          <a:p>
            <a:r>
              <a:rPr lang="da-DK" sz="2500" b="1" dirty="0">
                <a:solidFill>
                  <a:srgbClr val="4472C4"/>
                </a:solidFill>
                <a:effectLst/>
                <a:latin typeface="Calibri" panose="020F0502020204030204" pitchFamily="34" charset="0"/>
                <a:ea typeface="Calibri" panose="020F0502020204030204" pitchFamily="34" charset="0"/>
              </a:rPr>
              <a:t>Grundtræner modul C</a:t>
            </a:r>
            <a:r>
              <a:rPr lang="da-DK" sz="2500" dirty="0">
                <a:solidFill>
                  <a:srgbClr val="4472C4"/>
                </a:solidFill>
                <a:effectLst/>
                <a:latin typeface="Calibri" panose="020F0502020204030204" pitchFamily="34" charset="0"/>
                <a:ea typeface="Calibri" panose="020F0502020204030204" pitchFamily="34" charset="0"/>
              </a:rPr>
              <a:t> </a:t>
            </a:r>
            <a:r>
              <a:rPr lang="da-DK" sz="2500" dirty="0">
                <a:effectLst/>
                <a:latin typeface="Calibri" panose="020F0502020204030204" pitchFamily="34" charset="0"/>
                <a:ea typeface="Calibri" panose="020F0502020204030204" pitchFamily="34" charset="0"/>
              </a:rPr>
              <a:t>d. 12. november i Grøndal Multicenter </a:t>
            </a:r>
          </a:p>
          <a:p>
            <a:endParaRPr lang="da-DK" dirty="0"/>
          </a:p>
        </p:txBody>
      </p:sp>
    </p:spTree>
    <p:extLst>
      <p:ext uri="{BB962C8B-B14F-4D97-AF65-F5344CB8AC3E}">
        <p14:creationId xmlns:p14="http://schemas.microsoft.com/office/powerpoint/2010/main" val="143425066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6" name="Rektangel 85"/>
          <p:cNvSpPr/>
          <p:nvPr/>
        </p:nvSpPr>
        <p:spPr>
          <a:xfrm rot="10800000">
            <a:off x="2043165" y="4601515"/>
            <a:ext cx="1078582" cy="461744"/>
          </a:xfrm>
          <a:prstGeom prst="rect">
            <a:avLst/>
          </a:prstGeom>
          <a:scene3d>
            <a:camera prst="orthographicFront"/>
            <a:lightRig rig="flat" dir="t"/>
          </a:scene3d>
          <a:sp3d z="190500"/>
        </p:spPr>
        <p:style>
          <a:lnRef idx="0">
            <a:scrgbClr r="0" g="0" b="0"/>
          </a:lnRef>
          <a:fillRef idx="0">
            <a:scrgbClr r="0" g="0" b="0"/>
          </a:fillRef>
          <a:effectRef idx="0">
            <a:scrgbClr r="0" g="0" b="0"/>
          </a:effectRef>
          <a:fontRef idx="minor">
            <a:schemeClr val="dk1">
              <a:hueOff val="0"/>
              <a:satOff val="0"/>
              <a:lumOff val="0"/>
              <a:alphaOff val="0"/>
            </a:schemeClr>
          </a:fontRef>
        </p:style>
        <p:txBody>
          <a:bodyPr spcFirstLastPara="0" vert="horz" wrap="square" lIns="192024" tIns="34290" rIns="192024" bIns="34290" numCol="1" spcCol="1270" anchor="ctr" anchorCtr="0">
            <a:noAutofit/>
          </a:bodyPr>
          <a:lstStyle/>
          <a:p>
            <a:pPr algn="ctr" defTabSz="1200150">
              <a:lnSpc>
                <a:spcPct val="90000"/>
              </a:lnSpc>
              <a:spcBef>
                <a:spcPct val="0"/>
              </a:spcBef>
              <a:spcAft>
                <a:spcPct val="35000"/>
              </a:spcAft>
            </a:pPr>
            <a:endParaRPr lang="da-DK" sz="2700"/>
          </a:p>
        </p:txBody>
      </p:sp>
      <p:sp>
        <p:nvSpPr>
          <p:cNvPr id="89" name="Rektangel 88"/>
          <p:cNvSpPr/>
          <p:nvPr/>
        </p:nvSpPr>
        <p:spPr>
          <a:xfrm rot="5400000">
            <a:off x="7752953" y="5584681"/>
            <a:ext cx="1078582" cy="936104"/>
          </a:xfrm>
          <a:prstGeom prst="rect">
            <a:avLst/>
          </a:prstGeom>
          <a:scene3d>
            <a:camera prst="orthographicFront"/>
            <a:lightRig rig="flat" dir="t"/>
          </a:scene3d>
          <a:sp3d z="190500"/>
        </p:spPr>
        <p:style>
          <a:lnRef idx="0">
            <a:scrgbClr r="0" g="0" b="0"/>
          </a:lnRef>
          <a:fillRef idx="0">
            <a:scrgbClr r="0" g="0" b="0"/>
          </a:fillRef>
          <a:effectRef idx="0">
            <a:scrgbClr r="0" g="0" b="0"/>
          </a:effectRef>
          <a:fontRef idx="minor">
            <a:schemeClr val="dk1">
              <a:hueOff val="0"/>
              <a:satOff val="0"/>
              <a:lumOff val="0"/>
              <a:alphaOff val="0"/>
            </a:schemeClr>
          </a:fontRef>
        </p:style>
        <p:txBody>
          <a:bodyPr spcFirstLastPara="0" vert="horz" wrap="square" lIns="192024" tIns="34290" rIns="192024" bIns="34290" numCol="1" spcCol="1270" anchor="ctr" anchorCtr="0">
            <a:noAutofit/>
          </a:bodyPr>
          <a:lstStyle/>
          <a:p>
            <a:pPr algn="ctr" defTabSz="1200150">
              <a:lnSpc>
                <a:spcPct val="90000"/>
              </a:lnSpc>
              <a:spcBef>
                <a:spcPct val="0"/>
              </a:spcBef>
              <a:spcAft>
                <a:spcPct val="35000"/>
              </a:spcAft>
            </a:pPr>
            <a:endParaRPr lang="da-DK" sz="2700"/>
          </a:p>
        </p:txBody>
      </p:sp>
      <p:sp>
        <p:nvSpPr>
          <p:cNvPr id="10" name="Titel 7">
            <a:extLst>
              <a:ext uri="{FF2B5EF4-FFF2-40B4-BE49-F238E27FC236}">
                <a16:creationId xmlns:a16="http://schemas.microsoft.com/office/drawing/2014/main" id="{84C4A3CA-53F4-D5A7-9E2F-5DC7D8A73F5B}"/>
              </a:ext>
            </a:extLst>
          </p:cNvPr>
          <p:cNvSpPr>
            <a:spLocks noGrp="1"/>
          </p:cNvSpPr>
          <p:nvPr>
            <p:ph type="title"/>
          </p:nvPr>
        </p:nvSpPr>
        <p:spPr>
          <a:xfrm>
            <a:off x="7464152" y="2559428"/>
            <a:ext cx="3856112" cy="1739144"/>
          </a:xfrm>
        </p:spPr>
        <p:txBody>
          <a:bodyPr anchor="b">
            <a:normAutofit/>
          </a:bodyPr>
          <a:lstStyle/>
          <a:p>
            <a:pPr algn="r"/>
            <a:r>
              <a:rPr lang="da-DK" sz="4400" dirty="0">
                <a:solidFill>
                  <a:schemeClr val="accent1">
                    <a:lumMod val="75000"/>
                  </a:schemeClr>
                </a:solidFill>
              </a:rPr>
              <a:t>Buernes dag 2023</a:t>
            </a:r>
            <a:br>
              <a:rPr lang="da-DK" sz="4400" dirty="0">
                <a:solidFill>
                  <a:schemeClr val="accent1">
                    <a:lumMod val="75000"/>
                  </a:schemeClr>
                </a:solidFill>
              </a:rPr>
            </a:br>
            <a:r>
              <a:rPr lang="da-DK" sz="4400" dirty="0">
                <a:solidFill>
                  <a:schemeClr val="accent1">
                    <a:lumMod val="75000"/>
                  </a:schemeClr>
                </a:solidFill>
              </a:rPr>
              <a:t>- I tal </a:t>
            </a:r>
          </a:p>
        </p:txBody>
      </p:sp>
      <p:pic>
        <p:nvPicPr>
          <p:cNvPr id="6" name="Billede 5" descr="Et billede, der indeholder tekst, bold, person, sportsudstyr&#10;&#10;Automatisk genereret beskrivelse">
            <a:extLst>
              <a:ext uri="{FF2B5EF4-FFF2-40B4-BE49-F238E27FC236}">
                <a16:creationId xmlns:a16="http://schemas.microsoft.com/office/drawing/2014/main" id="{A9AE708F-ABA7-6D6B-2042-3B0059F67715}"/>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415480" y="404664"/>
            <a:ext cx="5301208" cy="5301208"/>
          </a:xfrm>
          <a:prstGeom prst="rect">
            <a:avLst/>
          </a:prstGeom>
        </p:spPr>
      </p:pic>
    </p:spTree>
    <p:extLst>
      <p:ext uri="{BB962C8B-B14F-4D97-AF65-F5344CB8AC3E}">
        <p14:creationId xmlns:p14="http://schemas.microsoft.com/office/powerpoint/2010/main" val="130617630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E992B8DE-3A7B-8522-F9B8-98BC3AAED131}"/>
              </a:ext>
            </a:extLst>
          </p:cNvPr>
          <p:cNvSpPr>
            <a:spLocks noGrp="1"/>
          </p:cNvSpPr>
          <p:nvPr>
            <p:ph type="title"/>
          </p:nvPr>
        </p:nvSpPr>
        <p:spPr/>
        <p:txBody>
          <a:bodyPr/>
          <a:lstStyle/>
          <a:p>
            <a:r>
              <a:rPr lang="da-DK" dirty="0"/>
              <a:t>Buernes Dag – i tal </a:t>
            </a:r>
          </a:p>
        </p:txBody>
      </p:sp>
      <p:graphicFrame>
        <p:nvGraphicFramePr>
          <p:cNvPr id="5" name="Diagram 4">
            <a:extLst>
              <a:ext uri="{FF2B5EF4-FFF2-40B4-BE49-F238E27FC236}">
                <a16:creationId xmlns:a16="http://schemas.microsoft.com/office/drawing/2014/main" id="{75A2ABC7-8CFE-CB6A-2188-2F2A89E4A336}"/>
              </a:ext>
            </a:extLst>
          </p:cNvPr>
          <p:cNvGraphicFramePr>
            <a:graphicFrameLocks/>
          </p:cNvGraphicFramePr>
          <p:nvPr>
            <p:extLst>
              <p:ext uri="{D42A27DB-BD31-4B8C-83A1-F6EECF244321}">
                <p14:modId xmlns:p14="http://schemas.microsoft.com/office/powerpoint/2010/main" val="3062073288"/>
              </p:ext>
            </p:extLst>
          </p:nvPr>
        </p:nvGraphicFramePr>
        <p:xfrm>
          <a:off x="1703512" y="1628801"/>
          <a:ext cx="9040688" cy="4032448"/>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328525051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E992B8DE-3A7B-8522-F9B8-98BC3AAED131}"/>
              </a:ext>
            </a:extLst>
          </p:cNvPr>
          <p:cNvSpPr>
            <a:spLocks noGrp="1"/>
          </p:cNvSpPr>
          <p:nvPr>
            <p:ph type="title"/>
          </p:nvPr>
        </p:nvSpPr>
        <p:spPr/>
        <p:txBody>
          <a:bodyPr/>
          <a:lstStyle/>
          <a:p>
            <a:r>
              <a:rPr lang="da-DK" dirty="0"/>
              <a:t>Buernes Dag – i tal </a:t>
            </a:r>
          </a:p>
        </p:txBody>
      </p:sp>
      <p:graphicFrame>
        <p:nvGraphicFramePr>
          <p:cNvPr id="3" name="Diagram 2">
            <a:extLst>
              <a:ext uri="{FF2B5EF4-FFF2-40B4-BE49-F238E27FC236}">
                <a16:creationId xmlns:a16="http://schemas.microsoft.com/office/drawing/2014/main" id="{887B0FF4-CBE5-3FDB-58DB-12FE2DCF6AFB}"/>
              </a:ext>
            </a:extLst>
          </p:cNvPr>
          <p:cNvGraphicFramePr>
            <a:graphicFrameLocks/>
          </p:cNvGraphicFramePr>
          <p:nvPr>
            <p:extLst>
              <p:ext uri="{D42A27DB-BD31-4B8C-83A1-F6EECF244321}">
                <p14:modId xmlns:p14="http://schemas.microsoft.com/office/powerpoint/2010/main" val="455963221"/>
              </p:ext>
            </p:extLst>
          </p:nvPr>
        </p:nvGraphicFramePr>
        <p:xfrm>
          <a:off x="1775520" y="1772816"/>
          <a:ext cx="8784976" cy="4104456"/>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1285858228"/>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D75CECCD-C995-14FB-7311-334DD8640EE4}"/>
              </a:ext>
            </a:extLst>
          </p:cNvPr>
          <p:cNvSpPr>
            <a:spLocks noGrp="1"/>
          </p:cNvSpPr>
          <p:nvPr>
            <p:ph type="title"/>
          </p:nvPr>
        </p:nvSpPr>
        <p:spPr/>
        <p:txBody>
          <a:bodyPr/>
          <a:lstStyle/>
          <a:p>
            <a:r>
              <a:rPr lang="da-DK" dirty="0"/>
              <a:t>Gennemsnit Besøgende pr. klub </a:t>
            </a:r>
          </a:p>
        </p:txBody>
      </p:sp>
      <p:graphicFrame>
        <p:nvGraphicFramePr>
          <p:cNvPr id="4" name="Pladsholder til indhold 3">
            <a:extLst>
              <a:ext uri="{FF2B5EF4-FFF2-40B4-BE49-F238E27FC236}">
                <a16:creationId xmlns:a16="http://schemas.microsoft.com/office/drawing/2014/main" id="{2CC24698-A1A0-A708-A6B7-DEC7FDA98C41}"/>
              </a:ext>
            </a:extLst>
          </p:cNvPr>
          <p:cNvGraphicFramePr>
            <a:graphicFrameLocks noGrp="1"/>
          </p:cNvGraphicFramePr>
          <p:nvPr>
            <p:ph idx="1"/>
            <p:extLst>
              <p:ext uri="{D42A27DB-BD31-4B8C-83A1-F6EECF244321}">
                <p14:modId xmlns:p14="http://schemas.microsoft.com/office/powerpoint/2010/main" val="4188373281"/>
              </p:ext>
            </p:extLst>
          </p:nvPr>
        </p:nvGraphicFramePr>
        <p:xfrm>
          <a:off x="1023938" y="2286001"/>
          <a:ext cx="8960494" cy="3375247"/>
        </p:xfrm>
        <a:graphic>
          <a:graphicData uri="http://schemas.openxmlformats.org/drawingml/2006/chart">
            <c:chart xmlns:c="http://schemas.openxmlformats.org/drawingml/2006/chart" xmlns:r="http://schemas.openxmlformats.org/officeDocument/2006/relationships" r:id="rId2"/>
          </a:graphicData>
        </a:graphic>
      </p:graphicFrame>
      <p:sp>
        <p:nvSpPr>
          <p:cNvPr id="6" name="Tekstfelt 5">
            <a:extLst>
              <a:ext uri="{FF2B5EF4-FFF2-40B4-BE49-F238E27FC236}">
                <a16:creationId xmlns:a16="http://schemas.microsoft.com/office/drawing/2014/main" id="{70FE638C-3959-F1A6-B545-E9BE6B5D3201}"/>
              </a:ext>
            </a:extLst>
          </p:cNvPr>
          <p:cNvSpPr txBox="1"/>
          <p:nvPr/>
        </p:nvSpPr>
        <p:spPr>
          <a:xfrm>
            <a:off x="9120336" y="3788958"/>
            <a:ext cx="504056" cy="369332"/>
          </a:xfrm>
          <a:prstGeom prst="rect">
            <a:avLst/>
          </a:prstGeom>
          <a:noFill/>
        </p:spPr>
        <p:txBody>
          <a:bodyPr wrap="square" rtlCol="0">
            <a:spAutoFit/>
          </a:bodyPr>
          <a:lstStyle/>
          <a:p>
            <a:r>
              <a:rPr lang="da-DK" dirty="0"/>
              <a:t>19</a:t>
            </a:r>
          </a:p>
        </p:txBody>
      </p:sp>
    </p:spTree>
    <p:extLst>
      <p:ext uri="{BB962C8B-B14F-4D97-AF65-F5344CB8AC3E}">
        <p14:creationId xmlns:p14="http://schemas.microsoft.com/office/powerpoint/2010/main" val="2020459861"/>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F2B4F962-64EC-02C9-64D7-F6311827E01D}"/>
              </a:ext>
            </a:extLst>
          </p:cNvPr>
          <p:cNvSpPr>
            <a:spLocks noGrp="1"/>
          </p:cNvSpPr>
          <p:nvPr>
            <p:ph type="title"/>
          </p:nvPr>
        </p:nvSpPr>
        <p:spPr/>
        <p:txBody>
          <a:bodyPr/>
          <a:lstStyle/>
          <a:p>
            <a:r>
              <a:rPr lang="da-DK" dirty="0"/>
              <a:t>Fordelingen af besøgende </a:t>
            </a:r>
          </a:p>
        </p:txBody>
      </p:sp>
      <p:graphicFrame>
        <p:nvGraphicFramePr>
          <p:cNvPr id="3" name="Diagram 2">
            <a:extLst>
              <a:ext uri="{FF2B5EF4-FFF2-40B4-BE49-F238E27FC236}">
                <a16:creationId xmlns:a16="http://schemas.microsoft.com/office/drawing/2014/main" id="{4F51E2C7-D7EE-D925-10EC-59B7188ED6A1}"/>
              </a:ext>
            </a:extLst>
          </p:cNvPr>
          <p:cNvGraphicFramePr>
            <a:graphicFrameLocks/>
          </p:cNvGraphicFramePr>
          <p:nvPr>
            <p:extLst>
              <p:ext uri="{D42A27DB-BD31-4B8C-83A1-F6EECF244321}">
                <p14:modId xmlns:p14="http://schemas.microsoft.com/office/powerpoint/2010/main" val="2268683997"/>
              </p:ext>
            </p:extLst>
          </p:nvPr>
        </p:nvGraphicFramePr>
        <p:xfrm>
          <a:off x="1631504" y="2179692"/>
          <a:ext cx="4684704" cy="3223234"/>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4" name="Diagram 3">
            <a:extLst>
              <a:ext uri="{FF2B5EF4-FFF2-40B4-BE49-F238E27FC236}">
                <a16:creationId xmlns:a16="http://schemas.microsoft.com/office/drawing/2014/main" id="{5333A59E-91A9-5518-FB0D-F1B7A63C8ACB}"/>
              </a:ext>
            </a:extLst>
          </p:cNvPr>
          <p:cNvGraphicFramePr>
            <a:graphicFrameLocks/>
          </p:cNvGraphicFramePr>
          <p:nvPr>
            <p:extLst>
              <p:ext uri="{D42A27DB-BD31-4B8C-83A1-F6EECF244321}">
                <p14:modId xmlns:p14="http://schemas.microsoft.com/office/powerpoint/2010/main" val="3076497586"/>
              </p:ext>
            </p:extLst>
          </p:nvPr>
        </p:nvGraphicFramePr>
        <p:xfrm>
          <a:off x="5911166" y="2179692"/>
          <a:ext cx="4834522" cy="3223234"/>
        </p:xfrm>
        <a:graphic>
          <a:graphicData uri="http://schemas.openxmlformats.org/drawingml/2006/chart">
            <c:chart xmlns:c="http://schemas.openxmlformats.org/drawingml/2006/chart" xmlns:r="http://schemas.openxmlformats.org/officeDocument/2006/relationships" r:id="rId4"/>
          </a:graphicData>
        </a:graphic>
      </p:graphicFrame>
    </p:spTree>
    <p:extLst>
      <p:ext uri="{BB962C8B-B14F-4D97-AF65-F5344CB8AC3E}">
        <p14:creationId xmlns:p14="http://schemas.microsoft.com/office/powerpoint/2010/main" val="1038809050"/>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Diagram 1">
            <a:extLst>
              <a:ext uri="{FF2B5EF4-FFF2-40B4-BE49-F238E27FC236}">
                <a16:creationId xmlns:a16="http://schemas.microsoft.com/office/drawing/2014/main" id="{245A3BA3-C484-6891-31FA-EBC7D89613E2}"/>
              </a:ext>
            </a:extLst>
          </p:cNvPr>
          <p:cNvGraphicFramePr>
            <a:graphicFrameLocks/>
          </p:cNvGraphicFramePr>
          <p:nvPr>
            <p:extLst>
              <p:ext uri="{D42A27DB-BD31-4B8C-83A1-F6EECF244321}">
                <p14:modId xmlns:p14="http://schemas.microsoft.com/office/powerpoint/2010/main" val="1719210200"/>
              </p:ext>
            </p:extLst>
          </p:nvPr>
        </p:nvGraphicFramePr>
        <p:xfrm>
          <a:off x="911424" y="1052736"/>
          <a:ext cx="5328592" cy="4608512"/>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5" name="Diagram 4">
            <a:extLst>
              <a:ext uri="{FF2B5EF4-FFF2-40B4-BE49-F238E27FC236}">
                <a16:creationId xmlns:a16="http://schemas.microsoft.com/office/drawing/2014/main" id="{7753BBD6-C1BA-C52C-AFAB-DA3E704FE3BB}"/>
              </a:ext>
            </a:extLst>
          </p:cNvPr>
          <p:cNvGraphicFramePr>
            <a:graphicFrameLocks/>
          </p:cNvGraphicFramePr>
          <p:nvPr>
            <p:extLst>
              <p:ext uri="{D42A27DB-BD31-4B8C-83A1-F6EECF244321}">
                <p14:modId xmlns:p14="http://schemas.microsoft.com/office/powerpoint/2010/main" val="492032346"/>
              </p:ext>
            </p:extLst>
          </p:nvPr>
        </p:nvGraphicFramePr>
        <p:xfrm>
          <a:off x="6240016" y="1052736"/>
          <a:ext cx="5112568" cy="4608512"/>
        </p:xfrm>
        <a:graphic>
          <a:graphicData uri="http://schemas.openxmlformats.org/drawingml/2006/chart">
            <c:chart xmlns:c="http://schemas.openxmlformats.org/drawingml/2006/chart" xmlns:r="http://schemas.openxmlformats.org/officeDocument/2006/relationships" r:id="rId4"/>
          </a:graphicData>
        </a:graphic>
      </p:graphicFrame>
    </p:spTree>
    <p:extLst>
      <p:ext uri="{BB962C8B-B14F-4D97-AF65-F5344CB8AC3E}">
        <p14:creationId xmlns:p14="http://schemas.microsoft.com/office/powerpoint/2010/main" val="1681536304"/>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9" name="Rectangle 18">
            <a:extLst>
              <a:ext uri="{FF2B5EF4-FFF2-40B4-BE49-F238E27FC236}">
                <a16:creationId xmlns:a16="http://schemas.microsoft.com/office/drawing/2014/main" id="{3A8EC506-B1DA-46A1-B44D-774E68468E1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4572001"/>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da-DK"/>
          </a:p>
        </p:txBody>
      </p:sp>
      <p:sp>
        <p:nvSpPr>
          <p:cNvPr id="21" name="Oval 5">
            <a:extLst>
              <a:ext uri="{FF2B5EF4-FFF2-40B4-BE49-F238E27FC236}">
                <a16:creationId xmlns:a16="http://schemas.microsoft.com/office/drawing/2014/main" id="{BFF30785-305E-45D7-984F-5AA93D3CA56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92000" cy="4572001"/>
          </a:xfrm>
          <a:custGeom>
            <a:avLst/>
            <a:gdLst/>
            <a:ahLst/>
            <a:cxnLst/>
            <a:rect l="l" t="t" r="r" b="b"/>
            <a:pathLst>
              <a:path w="12192000" h="4572001">
                <a:moveTo>
                  <a:pt x="12192000" y="4387986"/>
                </a:moveTo>
                <a:lnTo>
                  <a:pt x="12192000" y="4572001"/>
                </a:lnTo>
                <a:lnTo>
                  <a:pt x="12013927" y="4572001"/>
                </a:lnTo>
                <a:cubicBezTo>
                  <a:pt x="12084901" y="4522707"/>
                  <a:pt x="12145198" y="4460004"/>
                  <a:pt x="12192000" y="4387986"/>
                </a:cubicBezTo>
                <a:close/>
                <a:moveTo>
                  <a:pt x="12192000" y="4041440"/>
                </a:moveTo>
                <a:lnTo>
                  <a:pt x="12192000" y="4174488"/>
                </a:lnTo>
                <a:cubicBezTo>
                  <a:pt x="12005469" y="4244657"/>
                  <a:pt x="11857227" y="4389538"/>
                  <a:pt x="11786673" y="4572001"/>
                </a:cubicBezTo>
                <a:lnTo>
                  <a:pt x="11649784" y="4572001"/>
                </a:lnTo>
                <a:cubicBezTo>
                  <a:pt x="11730542" y="4320085"/>
                  <a:pt x="11933879" y="4121396"/>
                  <a:pt x="12192000" y="4041440"/>
                </a:cubicBezTo>
                <a:close/>
                <a:moveTo>
                  <a:pt x="10767111" y="3999419"/>
                </a:moveTo>
                <a:lnTo>
                  <a:pt x="10784198" y="4001042"/>
                </a:lnTo>
                <a:cubicBezTo>
                  <a:pt x="10816584" y="4001569"/>
                  <a:pt x="10848477" y="4004550"/>
                  <a:pt x="10879660" y="4010107"/>
                </a:cubicBezTo>
                <a:cubicBezTo>
                  <a:pt x="10885236" y="4009688"/>
                  <a:pt x="10890564" y="4010636"/>
                  <a:pt x="10895873" y="4011646"/>
                </a:cubicBezTo>
                <a:lnTo>
                  <a:pt x="10895990" y="4012794"/>
                </a:lnTo>
                <a:cubicBezTo>
                  <a:pt x="11208069" y="4064450"/>
                  <a:pt x="11461298" y="4283539"/>
                  <a:pt x="11554662" y="4572001"/>
                </a:cubicBezTo>
                <a:lnTo>
                  <a:pt x="11417114" y="4572001"/>
                </a:lnTo>
                <a:cubicBezTo>
                  <a:pt x="11333731" y="4357380"/>
                  <a:pt x="11143362" y="4194541"/>
                  <a:pt x="10909360" y="4144250"/>
                </a:cubicBezTo>
                <a:cubicBezTo>
                  <a:pt x="10943854" y="4319651"/>
                  <a:pt x="11046077" y="4471530"/>
                  <a:pt x="11189175" y="4572001"/>
                </a:cubicBezTo>
                <a:lnTo>
                  <a:pt x="10994934" y="4572001"/>
                </a:lnTo>
                <a:cubicBezTo>
                  <a:pt x="10878802" y="4452596"/>
                  <a:pt x="10800240" y="4298519"/>
                  <a:pt x="10775875" y="4127511"/>
                </a:cubicBezTo>
                <a:cubicBezTo>
                  <a:pt x="10775707" y="4127458"/>
                  <a:pt x="10775539" y="4127453"/>
                  <a:pt x="10775369" y="4127448"/>
                </a:cubicBezTo>
                <a:lnTo>
                  <a:pt x="10774831" y="4120772"/>
                </a:lnTo>
                <a:cubicBezTo>
                  <a:pt x="10769772" y="4090522"/>
                  <a:pt x="10767321" y="4059631"/>
                  <a:pt x="10767364" y="4028296"/>
                </a:cubicBezTo>
                <a:cubicBezTo>
                  <a:pt x="10766052" y="4022668"/>
                  <a:pt x="10765993" y="4017001"/>
                  <a:pt x="10765993" y="4011320"/>
                </a:cubicBezTo>
                <a:lnTo>
                  <a:pt x="10766587" y="3999880"/>
                </a:lnTo>
                <a:lnTo>
                  <a:pt x="10767085" y="3999913"/>
                </a:lnTo>
                <a:close/>
                <a:moveTo>
                  <a:pt x="10744358" y="3999419"/>
                </a:moveTo>
                <a:lnTo>
                  <a:pt x="10744384" y="3999913"/>
                </a:lnTo>
                <a:lnTo>
                  <a:pt x="10744882" y="3999880"/>
                </a:lnTo>
                <a:lnTo>
                  <a:pt x="10745476" y="4011320"/>
                </a:lnTo>
                <a:cubicBezTo>
                  <a:pt x="10745476" y="4017001"/>
                  <a:pt x="10745417" y="4022668"/>
                  <a:pt x="10744105" y="4028296"/>
                </a:cubicBezTo>
                <a:cubicBezTo>
                  <a:pt x="10744148" y="4059631"/>
                  <a:pt x="10741697" y="4090522"/>
                  <a:pt x="10736638" y="4120772"/>
                </a:cubicBezTo>
                <a:lnTo>
                  <a:pt x="10736100" y="4127448"/>
                </a:lnTo>
                <a:cubicBezTo>
                  <a:pt x="10735930" y="4127453"/>
                  <a:pt x="10735762" y="4127458"/>
                  <a:pt x="10735594" y="4127511"/>
                </a:cubicBezTo>
                <a:cubicBezTo>
                  <a:pt x="10711229" y="4298519"/>
                  <a:pt x="10632667" y="4452596"/>
                  <a:pt x="10516535" y="4572001"/>
                </a:cubicBezTo>
                <a:lnTo>
                  <a:pt x="10322294" y="4572001"/>
                </a:lnTo>
                <a:cubicBezTo>
                  <a:pt x="10465392" y="4471530"/>
                  <a:pt x="10567615" y="4319650"/>
                  <a:pt x="10602109" y="4144250"/>
                </a:cubicBezTo>
                <a:cubicBezTo>
                  <a:pt x="10368107" y="4194541"/>
                  <a:pt x="10177738" y="4357380"/>
                  <a:pt x="10094355" y="4572001"/>
                </a:cubicBezTo>
                <a:lnTo>
                  <a:pt x="9956808" y="4572001"/>
                </a:lnTo>
                <a:cubicBezTo>
                  <a:pt x="10050171" y="4283539"/>
                  <a:pt x="10303400" y="4064450"/>
                  <a:pt x="10615479" y="4012794"/>
                </a:cubicBezTo>
                <a:lnTo>
                  <a:pt x="10615596" y="4011646"/>
                </a:lnTo>
                <a:cubicBezTo>
                  <a:pt x="10620905" y="4010636"/>
                  <a:pt x="10626233" y="4009688"/>
                  <a:pt x="10631809" y="4010107"/>
                </a:cubicBezTo>
                <a:cubicBezTo>
                  <a:pt x="10662992" y="4004550"/>
                  <a:pt x="10694885" y="4001569"/>
                  <a:pt x="10727271" y="4001042"/>
                </a:cubicBezTo>
                <a:close/>
                <a:moveTo>
                  <a:pt x="9074958" y="3999419"/>
                </a:moveTo>
                <a:lnTo>
                  <a:pt x="9092045" y="4001042"/>
                </a:lnTo>
                <a:cubicBezTo>
                  <a:pt x="9124431" y="4001569"/>
                  <a:pt x="9156324" y="4004550"/>
                  <a:pt x="9187507" y="4010107"/>
                </a:cubicBezTo>
                <a:cubicBezTo>
                  <a:pt x="9193083" y="4009688"/>
                  <a:pt x="9198411" y="4010636"/>
                  <a:pt x="9203720" y="4011646"/>
                </a:cubicBezTo>
                <a:lnTo>
                  <a:pt x="9203837" y="4012794"/>
                </a:lnTo>
                <a:cubicBezTo>
                  <a:pt x="9515916" y="4064450"/>
                  <a:pt x="9769145" y="4283539"/>
                  <a:pt x="9862508" y="4572001"/>
                </a:cubicBezTo>
                <a:lnTo>
                  <a:pt x="9724961" y="4572001"/>
                </a:lnTo>
                <a:cubicBezTo>
                  <a:pt x="9641578" y="4357380"/>
                  <a:pt x="9451209" y="4194541"/>
                  <a:pt x="9217207" y="4144250"/>
                </a:cubicBezTo>
                <a:cubicBezTo>
                  <a:pt x="9251701" y="4319651"/>
                  <a:pt x="9353924" y="4471530"/>
                  <a:pt x="9497022" y="4572001"/>
                </a:cubicBezTo>
                <a:lnTo>
                  <a:pt x="9302781" y="4572001"/>
                </a:lnTo>
                <a:cubicBezTo>
                  <a:pt x="9186649" y="4452596"/>
                  <a:pt x="9108087" y="4298519"/>
                  <a:pt x="9083722" y="4127511"/>
                </a:cubicBezTo>
                <a:cubicBezTo>
                  <a:pt x="9083554" y="4127458"/>
                  <a:pt x="9083386" y="4127453"/>
                  <a:pt x="9083216" y="4127448"/>
                </a:cubicBezTo>
                <a:lnTo>
                  <a:pt x="9082678" y="4120772"/>
                </a:lnTo>
                <a:cubicBezTo>
                  <a:pt x="9077619" y="4090522"/>
                  <a:pt x="9075168" y="4059631"/>
                  <a:pt x="9075211" y="4028296"/>
                </a:cubicBezTo>
                <a:cubicBezTo>
                  <a:pt x="9073899" y="4022668"/>
                  <a:pt x="9073840" y="4017001"/>
                  <a:pt x="9073840" y="4011320"/>
                </a:cubicBezTo>
                <a:lnTo>
                  <a:pt x="9074434" y="3999880"/>
                </a:lnTo>
                <a:lnTo>
                  <a:pt x="9074932" y="3999913"/>
                </a:lnTo>
                <a:close/>
                <a:moveTo>
                  <a:pt x="9052207" y="3999419"/>
                </a:moveTo>
                <a:lnTo>
                  <a:pt x="9052233" y="3999913"/>
                </a:lnTo>
                <a:lnTo>
                  <a:pt x="9052731" y="3999880"/>
                </a:lnTo>
                <a:lnTo>
                  <a:pt x="9053325" y="4011320"/>
                </a:lnTo>
                <a:cubicBezTo>
                  <a:pt x="9053325" y="4017001"/>
                  <a:pt x="9053266" y="4022668"/>
                  <a:pt x="9051954" y="4028296"/>
                </a:cubicBezTo>
                <a:cubicBezTo>
                  <a:pt x="9051997" y="4059631"/>
                  <a:pt x="9049546" y="4090522"/>
                  <a:pt x="9044487" y="4120772"/>
                </a:cubicBezTo>
                <a:lnTo>
                  <a:pt x="9043949" y="4127448"/>
                </a:lnTo>
                <a:cubicBezTo>
                  <a:pt x="9043779" y="4127453"/>
                  <a:pt x="9043611" y="4127458"/>
                  <a:pt x="9043443" y="4127511"/>
                </a:cubicBezTo>
                <a:cubicBezTo>
                  <a:pt x="9019078" y="4298519"/>
                  <a:pt x="8940516" y="4452596"/>
                  <a:pt x="8824384" y="4572001"/>
                </a:cubicBezTo>
                <a:lnTo>
                  <a:pt x="8630143" y="4572001"/>
                </a:lnTo>
                <a:cubicBezTo>
                  <a:pt x="8773241" y="4471530"/>
                  <a:pt x="8875464" y="4319651"/>
                  <a:pt x="8909958" y="4144250"/>
                </a:cubicBezTo>
                <a:cubicBezTo>
                  <a:pt x="8675956" y="4194541"/>
                  <a:pt x="8485587" y="4357380"/>
                  <a:pt x="8402204" y="4572001"/>
                </a:cubicBezTo>
                <a:lnTo>
                  <a:pt x="8264656" y="4572001"/>
                </a:lnTo>
                <a:cubicBezTo>
                  <a:pt x="8358019" y="4283539"/>
                  <a:pt x="8611249" y="4064450"/>
                  <a:pt x="8923328" y="4012794"/>
                </a:cubicBezTo>
                <a:lnTo>
                  <a:pt x="8923445" y="4011646"/>
                </a:lnTo>
                <a:cubicBezTo>
                  <a:pt x="8928754" y="4010636"/>
                  <a:pt x="8934082" y="4009688"/>
                  <a:pt x="8939658" y="4010107"/>
                </a:cubicBezTo>
                <a:cubicBezTo>
                  <a:pt x="8970841" y="4004550"/>
                  <a:pt x="9002734" y="4001569"/>
                  <a:pt x="9035120" y="4001042"/>
                </a:cubicBezTo>
                <a:close/>
                <a:moveTo>
                  <a:pt x="7382807" y="3999419"/>
                </a:moveTo>
                <a:lnTo>
                  <a:pt x="7399895" y="4001042"/>
                </a:lnTo>
                <a:cubicBezTo>
                  <a:pt x="7432280" y="4001569"/>
                  <a:pt x="7464173" y="4004550"/>
                  <a:pt x="7495356" y="4010107"/>
                </a:cubicBezTo>
                <a:cubicBezTo>
                  <a:pt x="7500932" y="4009688"/>
                  <a:pt x="7506260" y="4010636"/>
                  <a:pt x="7511569" y="4011646"/>
                </a:cubicBezTo>
                <a:lnTo>
                  <a:pt x="7511686" y="4012794"/>
                </a:lnTo>
                <a:cubicBezTo>
                  <a:pt x="7823765" y="4064450"/>
                  <a:pt x="8076994" y="4283539"/>
                  <a:pt x="8170358" y="4572001"/>
                </a:cubicBezTo>
                <a:lnTo>
                  <a:pt x="8032809" y="4572001"/>
                </a:lnTo>
                <a:cubicBezTo>
                  <a:pt x="7949426" y="4357380"/>
                  <a:pt x="7759058" y="4194541"/>
                  <a:pt x="7525056" y="4144250"/>
                </a:cubicBezTo>
                <a:cubicBezTo>
                  <a:pt x="7559550" y="4319650"/>
                  <a:pt x="7661773" y="4471530"/>
                  <a:pt x="7804870" y="4572001"/>
                </a:cubicBezTo>
                <a:lnTo>
                  <a:pt x="7610630" y="4572001"/>
                </a:lnTo>
                <a:cubicBezTo>
                  <a:pt x="7494498" y="4452596"/>
                  <a:pt x="7415935" y="4298519"/>
                  <a:pt x="7391571" y="4127511"/>
                </a:cubicBezTo>
                <a:cubicBezTo>
                  <a:pt x="7391403" y="4127458"/>
                  <a:pt x="7391235" y="4127453"/>
                  <a:pt x="7391065" y="4127448"/>
                </a:cubicBezTo>
                <a:lnTo>
                  <a:pt x="7390527" y="4120772"/>
                </a:lnTo>
                <a:cubicBezTo>
                  <a:pt x="7385468" y="4090522"/>
                  <a:pt x="7383018" y="4059631"/>
                  <a:pt x="7383060" y="4028296"/>
                </a:cubicBezTo>
                <a:cubicBezTo>
                  <a:pt x="7381748" y="4022668"/>
                  <a:pt x="7381689" y="4017001"/>
                  <a:pt x="7381689" y="4011320"/>
                </a:cubicBezTo>
                <a:lnTo>
                  <a:pt x="7382283" y="3999880"/>
                </a:lnTo>
                <a:lnTo>
                  <a:pt x="7382781" y="3999913"/>
                </a:lnTo>
                <a:close/>
                <a:moveTo>
                  <a:pt x="7360056" y="3999419"/>
                </a:moveTo>
                <a:lnTo>
                  <a:pt x="7360082" y="3999913"/>
                </a:lnTo>
                <a:lnTo>
                  <a:pt x="7360580" y="3999880"/>
                </a:lnTo>
                <a:lnTo>
                  <a:pt x="7361174" y="4011320"/>
                </a:lnTo>
                <a:cubicBezTo>
                  <a:pt x="7361174" y="4017001"/>
                  <a:pt x="7361115" y="4022668"/>
                  <a:pt x="7359803" y="4028296"/>
                </a:cubicBezTo>
                <a:cubicBezTo>
                  <a:pt x="7359845" y="4059631"/>
                  <a:pt x="7357395" y="4090522"/>
                  <a:pt x="7352336" y="4120772"/>
                </a:cubicBezTo>
                <a:lnTo>
                  <a:pt x="7351798" y="4127448"/>
                </a:lnTo>
                <a:cubicBezTo>
                  <a:pt x="7351628" y="4127453"/>
                  <a:pt x="7351460" y="4127458"/>
                  <a:pt x="7351292" y="4127511"/>
                </a:cubicBezTo>
                <a:cubicBezTo>
                  <a:pt x="7326927" y="4298519"/>
                  <a:pt x="7248364" y="4452596"/>
                  <a:pt x="7132233" y="4572001"/>
                </a:cubicBezTo>
                <a:lnTo>
                  <a:pt x="6937992" y="4572001"/>
                </a:lnTo>
                <a:cubicBezTo>
                  <a:pt x="7081090" y="4471530"/>
                  <a:pt x="7183313" y="4319650"/>
                  <a:pt x="7217807" y="4144250"/>
                </a:cubicBezTo>
                <a:cubicBezTo>
                  <a:pt x="6983804" y="4194541"/>
                  <a:pt x="6793436" y="4357380"/>
                  <a:pt x="6710053" y="4572001"/>
                </a:cubicBezTo>
                <a:lnTo>
                  <a:pt x="6572505" y="4572001"/>
                </a:lnTo>
                <a:cubicBezTo>
                  <a:pt x="6665868" y="4283539"/>
                  <a:pt x="6919098" y="4064450"/>
                  <a:pt x="7231177" y="4012794"/>
                </a:cubicBezTo>
                <a:lnTo>
                  <a:pt x="7231294" y="4011646"/>
                </a:lnTo>
                <a:cubicBezTo>
                  <a:pt x="7236603" y="4010636"/>
                  <a:pt x="7241931" y="4009688"/>
                  <a:pt x="7247507" y="4010107"/>
                </a:cubicBezTo>
                <a:cubicBezTo>
                  <a:pt x="7278690" y="4004550"/>
                  <a:pt x="7310583" y="4001569"/>
                  <a:pt x="7342968" y="4001042"/>
                </a:cubicBezTo>
                <a:close/>
                <a:moveTo>
                  <a:pt x="5690656" y="3999419"/>
                </a:moveTo>
                <a:lnTo>
                  <a:pt x="5707743" y="4001042"/>
                </a:lnTo>
                <a:cubicBezTo>
                  <a:pt x="5740129" y="4001569"/>
                  <a:pt x="5772021" y="4004550"/>
                  <a:pt x="5803205" y="4010107"/>
                </a:cubicBezTo>
                <a:cubicBezTo>
                  <a:pt x="5808781" y="4009688"/>
                  <a:pt x="5814109" y="4010636"/>
                  <a:pt x="5819417" y="4011646"/>
                </a:cubicBezTo>
                <a:lnTo>
                  <a:pt x="5819534" y="4012794"/>
                </a:lnTo>
                <a:cubicBezTo>
                  <a:pt x="6131614" y="4064450"/>
                  <a:pt x="6384843" y="4283539"/>
                  <a:pt x="6478206" y="4572001"/>
                </a:cubicBezTo>
                <a:lnTo>
                  <a:pt x="6340658" y="4572001"/>
                </a:lnTo>
                <a:cubicBezTo>
                  <a:pt x="6257275" y="4357380"/>
                  <a:pt x="6066907" y="4194541"/>
                  <a:pt x="5832905" y="4144250"/>
                </a:cubicBezTo>
                <a:cubicBezTo>
                  <a:pt x="5867399" y="4319651"/>
                  <a:pt x="5969622" y="4471530"/>
                  <a:pt x="6112719" y="4572001"/>
                </a:cubicBezTo>
                <a:lnTo>
                  <a:pt x="5918478" y="4572001"/>
                </a:lnTo>
                <a:cubicBezTo>
                  <a:pt x="5802347" y="4452596"/>
                  <a:pt x="5723784" y="4298519"/>
                  <a:pt x="5699419" y="4127511"/>
                </a:cubicBezTo>
                <a:cubicBezTo>
                  <a:pt x="5699252" y="4127458"/>
                  <a:pt x="5699083" y="4127453"/>
                  <a:pt x="5698914" y="4127448"/>
                </a:cubicBezTo>
                <a:lnTo>
                  <a:pt x="5698375" y="4120772"/>
                </a:lnTo>
                <a:cubicBezTo>
                  <a:pt x="5693317" y="4090522"/>
                  <a:pt x="5690866" y="4059631"/>
                  <a:pt x="5690908" y="4028296"/>
                </a:cubicBezTo>
                <a:cubicBezTo>
                  <a:pt x="5689596" y="4022668"/>
                  <a:pt x="5689538" y="4017001"/>
                  <a:pt x="5689538" y="4011320"/>
                </a:cubicBezTo>
                <a:lnTo>
                  <a:pt x="5690132" y="3999880"/>
                </a:lnTo>
                <a:lnTo>
                  <a:pt x="5690630" y="3999913"/>
                </a:lnTo>
                <a:close/>
                <a:moveTo>
                  <a:pt x="5667905" y="3999419"/>
                </a:moveTo>
                <a:lnTo>
                  <a:pt x="5667931" y="3999913"/>
                </a:lnTo>
                <a:lnTo>
                  <a:pt x="5668429" y="3999880"/>
                </a:lnTo>
                <a:lnTo>
                  <a:pt x="5669023" y="4011320"/>
                </a:lnTo>
                <a:cubicBezTo>
                  <a:pt x="5669023" y="4017001"/>
                  <a:pt x="5668964" y="4022668"/>
                  <a:pt x="5667652" y="4028296"/>
                </a:cubicBezTo>
                <a:cubicBezTo>
                  <a:pt x="5667694" y="4059631"/>
                  <a:pt x="5665244" y="4090522"/>
                  <a:pt x="5660185" y="4120772"/>
                </a:cubicBezTo>
                <a:lnTo>
                  <a:pt x="5659647" y="4127448"/>
                </a:lnTo>
                <a:cubicBezTo>
                  <a:pt x="5659477" y="4127453"/>
                  <a:pt x="5659309" y="4127458"/>
                  <a:pt x="5659141" y="4127511"/>
                </a:cubicBezTo>
                <a:cubicBezTo>
                  <a:pt x="5634776" y="4298519"/>
                  <a:pt x="5556213" y="4452596"/>
                  <a:pt x="5440082" y="4572001"/>
                </a:cubicBezTo>
                <a:lnTo>
                  <a:pt x="5245841" y="4572001"/>
                </a:lnTo>
                <a:cubicBezTo>
                  <a:pt x="5388939" y="4471530"/>
                  <a:pt x="5491162" y="4319651"/>
                  <a:pt x="5525656" y="4144250"/>
                </a:cubicBezTo>
                <a:cubicBezTo>
                  <a:pt x="5291653" y="4194541"/>
                  <a:pt x="5101285" y="4357380"/>
                  <a:pt x="5017902" y="4572001"/>
                </a:cubicBezTo>
                <a:lnTo>
                  <a:pt x="4880354" y="4572001"/>
                </a:lnTo>
                <a:cubicBezTo>
                  <a:pt x="4973717" y="4283539"/>
                  <a:pt x="5226947" y="4064450"/>
                  <a:pt x="5539026" y="4012794"/>
                </a:cubicBezTo>
                <a:lnTo>
                  <a:pt x="5539143" y="4011646"/>
                </a:lnTo>
                <a:cubicBezTo>
                  <a:pt x="5544452" y="4010636"/>
                  <a:pt x="5549780" y="4009688"/>
                  <a:pt x="5555356" y="4010107"/>
                </a:cubicBezTo>
                <a:cubicBezTo>
                  <a:pt x="5586539" y="4004550"/>
                  <a:pt x="5618432" y="4001569"/>
                  <a:pt x="5650817" y="4001042"/>
                </a:cubicBezTo>
                <a:close/>
                <a:moveTo>
                  <a:pt x="3998505" y="3999419"/>
                </a:moveTo>
                <a:lnTo>
                  <a:pt x="4015592" y="4001042"/>
                </a:lnTo>
                <a:cubicBezTo>
                  <a:pt x="4047978" y="4001569"/>
                  <a:pt x="4079870" y="4004550"/>
                  <a:pt x="4111054" y="4010107"/>
                </a:cubicBezTo>
                <a:cubicBezTo>
                  <a:pt x="4116630" y="4009688"/>
                  <a:pt x="4121958" y="4010636"/>
                  <a:pt x="4127266" y="4011646"/>
                </a:cubicBezTo>
                <a:lnTo>
                  <a:pt x="4127384" y="4012794"/>
                </a:lnTo>
                <a:cubicBezTo>
                  <a:pt x="4439463" y="4064450"/>
                  <a:pt x="4692692" y="4283539"/>
                  <a:pt x="4786055" y="4572001"/>
                </a:cubicBezTo>
                <a:lnTo>
                  <a:pt x="4648508" y="4572001"/>
                </a:lnTo>
                <a:cubicBezTo>
                  <a:pt x="4565124" y="4357380"/>
                  <a:pt x="4374756" y="4194541"/>
                  <a:pt x="4140754" y="4144250"/>
                </a:cubicBezTo>
                <a:cubicBezTo>
                  <a:pt x="4175248" y="4319650"/>
                  <a:pt x="4277471" y="4471530"/>
                  <a:pt x="4420568" y="4572001"/>
                </a:cubicBezTo>
                <a:lnTo>
                  <a:pt x="4226327" y="4572001"/>
                </a:lnTo>
                <a:cubicBezTo>
                  <a:pt x="4110196" y="4452596"/>
                  <a:pt x="4031633" y="4298519"/>
                  <a:pt x="4007268" y="4127511"/>
                </a:cubicBezTo>
                <a:cubicBezTo>
                  <a:pt x="4007101" y="4127458"/>
                  <a:pt x="4006932" y="4127453"/>
                  <a:pt x="4006763" y="4127448"/>
                </a:cubicBezTo>
                <a:lnTo>
                  <a:pt x="4006225" y="4120772"/>
                </a:lnTo>
                <a:cubicBezTo>
                  <a:pt x="4001166" y="4090522"/>
                  <a:pt x="3998715" y="4059631"/>
                  <a:pt x="3998757" y="4028296"/>
                </a:cubicBezTo>
                <a:cubicBezTo>
                  <a:pt x="3997445" y="4022668"/>
                  <a:pt x="3997387" y="4017001"/>
                  <a:pt x="3997387" y="4011320"/>
                </a:cubicBezTo>
                <a:lnTo>
                  <a:pt x="3997981" y="3999880"/>
                </a:lnTo>
                <a:lnTo>
                  <a:pt x="3998479" y="3999913"/>
                </a:lnTo>
                <a:close/>
                <a:moveTo>
                  <a:pt x="3975754" y="3999419"/>
                </a:moveTo>
                <a:lnTo>
                  <a:pt x="3975780" y="3999913"/>
                </a:lnTo>
                <a:lnTo>
                  <a:pt x="3976278" y="3999880"/>
                </a:lnTo>
                <a:lnTo>
                  <a:pt x="3976872" y="4011320"/>
                </a:lnTo>
                <a:cubicBezTo>
                  <a:pt x="3976872" y="4017001"/>
                  <a:pt x="3976813" y="4022668"/>
                  <a:pt x="3975501" y="4028296"/>
                </a:cubicBezTo>
                <a:cubicBezTo>
                  <a:pt x="3975543" y="4059631"/>
                  <a:pt x="3973093" y="4090522"/>
                  <a:pt x="3968034" y="4120772"/>
                </a:cubicBezTo>
                <a:lnTo>
                  <a:pt x="3967496" y="4127448"/>
                </a:lnTo>
                <a:cubicBezTo>
                  <a:pt x="3967326" y="4127453"/>
                  <a:pt x="3967158" y="4127458"/>
                  <a:pt x="3966990" y="4127511"/>
                </a:cubicBezTo>
                <a:cubicBezTo>
                  <a:pt x="3942625" y="4298519"/>
                  <a:pt x="3864063" y="4452596"/>
                  <a:pt x="3747931" y="4572001"/>
                </a:cubicBezTo>
                <a:lnTo>
                  <a:pt x="3553690" y="4572001"/>
                </a:lnTo>
                <a:cubicBezTo>
                  <a:pt x="3696788" y="4471530"/>
                  <a:pt x="3799011" y="4319651"/>
                  <a:pt x="3833505" y="4144250"/>
                </a:cubicBezTo>
                <a:cubicBezTo>
                  <a:pt x="3599503" y="4194541"/>
                  <a:pt x="3409134" y="4357380"/>
                  <a:pt x="3325751" y="4572001"/>
                </a:cubicBezTo>
                <a:lnTo>
                  <a:pt x="3188203" y="4572001"/>
                </a:lnTo>
                <a:cubicBezTo>
                  <a:pt x="3281566" y="4283539"/>
                  <a:pt x="3534796" y="4064450"/>
                  <a:pt x="3846875" y="4012794"/>
                </a:cubicBezTo>
                <a:lnTo>
                  <a:pt x="3846992" y="4011646"/>
                </a:lnTo>
                <a:cubicBezTo>
                  <a:pt x="3852301" y="4010636"/>
                  <a:pt x="3857629" y="4009688"/>
                  <a:pt x="3863205" y="4010107"/>
                </a:cubicBezTo>
                <a:cubicBezTo>
                  <a:pt x="3894388" y="4004550"/>
                  <a:pt x="3926281" y="4001569"/>
                  <a:pt x="3958666" y="4001042"/>
                </a:cubicBezTo>
                <a:close/>
                <a:moveTo>
                  <a:pt x="2306354" y="3999419"/>
                </a:moveTo>
                <a:lnTo>
                  <a:pt x="2323441" y="4001042"/>
                </a:lnTo>
                <a:cubicBezTo>
                  <a:pt x="2355827" y="4001569"/>
                  <a:pt x="2387719" y="4004550"/>
                  <a:pt x="2418903" y="4010107"/>
                </a:cubicBezTo>
                <a:cubicBezTo>
                  <a:pt x="2424479" y="4009688"/>
                  <a:pt x="2429807" y="4010636"/>
                  <a:pt x="2435115" y="4011646"/>
                </a:cubicBezTo>
                <a:lnTo>
                  <a:pt x="2435233" y="4012794"/>
                </a:lnTo>
                <a:cubicBezTo>
                  <a:pt x="2747312" y="4064450"/>
                  <a:pt x="3000542" y="4283539"/>
                  <a:pt x="3093904" y="4572001"/>
                </a:cubicBezTo>
                <a:lnTo>
                  <a:pt x="2956357" y="4572001"/>
                </a:lnTo>
                <a:cubicBezTo>
                  <a:pt x="2872974" y="4357380"/>
                  <a:pt x="2682605" y="4194541"/>
                  <a:pt x="2448603" y="4144250"/>
                </a:cubicBezTo>
                <a:cubicBezTo>
                  <a:pt x="2483097" y="4319651"/>
                  <a:pt x="2585320" y="4471530"/>
                  <a:pt x="2728418" y="4572001"/>
                </a:cubicBezTo>
                <a:lnTo>
                  <a:pt x="2534177" y="4572001"/>
                </a:lnTo>
                <a:cubicBezTo>
                  <a:pt x="2418045" y="4452596"/>
                  <a:pt x="2339482" y="4298519"/>
                  <a:pt x="2315117" y="4127511"/>
                </a:cubicBezTo>
                <a:cubicBezTo>
                  <a:pt x="2314950" y="4127458"/>
                  <a:pt x="2314781" y="4127453"/>
                  <a:pt x="2314612" y="4127448"/>
                </a:cubicBezTo>
                <a:lnTo>
                  <a:pt x="2314074" y="4120772"/>
                </a:lnTo>
                <a:cubicBezTo>
                  <a:pt x="2309015" y="4090522"/>
                  <a:pt x="2306564" y="4059631"/>
                  <a:pt x="2306606" y="4028296"/>
                </a:cubicBezTo>
                <a:cubicBezTo>
                  <a:pt x="2305294" y="4022668"/>
                  <a:pt x="2305236" y="4017001"/>
                  <a:pt x="2305236" y="4011320"/>
                </a:cubicBezTo>
                <a:lnTo>
                  <a:pt x="2305830" y="3999880"/>
                </a:lnTo>
                <a:lnTo>
                  <a:pt x="2306328" y="3999913"/>
                </a:lnTo>
                <a:close/>
                <a:moveTo>
                  <a:pt x="2283603" y="3999419"/>
                </a:moveTo>
                <a:lnTo>
                  <a:pt x="2283629" y="3999913"/>
                </a:lnTo>
                <a:lnTo>
                  <a:pt x="2284127" y="3999880"/>
                </a:lnTo>
                <a:lnTo>
                  <a:pt x="2284721" y="4011320"/>
                </a:lnTo>
                <a:cubicBezTo>
                  <a:pt x="2284721" y="4017001"/>
                  <a:pt x="2284662" y="4022668"/>
                  <a:pt x="2283350" y="4028296"/>
                </a:cubicBezTo>
                <a:cubicBezTo>
                  <a:pt x="2283392" y="4059631"/>
                  <a:pt x="2280942" y="4090522"/>
                  <a:pt x="2275883" y="4120772"/>
                </a:cubicBezTo>
                <a:lnTo>
                  <a:pt x="2275345" y="4127448"/>
                </a:lnTo>
                <a:cubicBezTo>
                  <a:pt x="2275175" y="4127453"/>
                  <a:pt x="2275007" y="4127458"/>
                  <a:pt x="2274839" y="4127511"/>
                </a:cubicBezTo>
                <a:cubicBezTo>
                  <a:pt x="2250474" y="4298519"/>
                  <a:pt x="2171912" y="4452596"/>
                  <a:pt x="2055780" y="4572001"/>
                </a:cubicBezTo>
                <a:lnTo>
                  <a:pt x="1861539" y="4572001"/>
                </a:lnTo>
                <a:cubicBezTo>
                  <a:pt x="2004637" y="4471530"/>
                  <a:pt x="2106860" y="4319650"/>
                  <a:pt x="2141354" y="4144250"/>
                </a:cubicBezTo>
                <a:cubicBezTo>
                  <a:pt x="1907352" y="4194541"/>
                  <a:pt x="1716983" y="4357380"/>
                  <a:pt x="1633600" y="4572001"/>
                </a:cubicBezTo>
                <a:lnTo>
                  <a:pt x="1496052" y="4572001"/>
                </a:lnTo>
                <a:cubicBezTo>
                  <a:pt x="1589416" y="4283539"/>
                  <a:pt x="1842645" y="4064450"/>
                  <a:pt x="2154724" y="4012794"/>
                </a:cubicBezTo>
                <a:lnTo>
                  <a:pt x="2154841" y="4011646"/>
                </a:lnTo>
                <a:cubicBezTo>
                  <a:pt x="2160150" y="4010636"/>
                  <a:pt x="2165478" y="4009688"/>
                  <a:pt x="2171054" y="4010107"/>
                </a:cubicBezTo>
                <a:cubicBezTo>
                  <a:pt x="2202237" y="4004550"/>
                  <a:pt x="2234130" y="4001569"/>
                  <a:pt x="2266515" y="4001042"/>
                </a:cubicBezTo>
                <a:close/>
                <a:moveTo>
                  <a:pt x="614203" y="3999419"/>
                </a:moveTo>
                <a:lnTo>
                  <a:pt x="631290" y="4001042"/>
                </a:lnTo>
                <a:cubicBezTo>
                  <a:pt x="663676" y="4001569"/>
                  <a:pt x="695568" y="4004550"/>
                  <a:pt x="726752" y="4010107"/>
                </a:cubicBezTo>
                <a:cubicBezTo>
                  <a:pt x="732328" y="4009688"/>
                  <a:pt x="737656" y="4010636"/>
                  <a:pt x="742964" y="4011646"/>
                </a:cubicBezTo>
                <a:lnTo>
                  <a:pt x="743081" y="4012794"/>
                </a:lnTo>
                <a:cubicBezTo>
                  <a:pt x="1055161" y="4064450"/>
                  <a:pt x="1308390" y="4283539"/>
                  <a:pt x="1401754" y="4572001"/>
                </a:cubicBezTo>
                <a:lnTo>
                  <a:pt x="1264205" y="4572001"/>
                </a:lnTo>
                <a:cubicBezTo>
                  <a:pt x="1180823" y="4357380"/>
                  <a:pt x="990454" y="4194541"/>
                  <a:pt x="756452" y="4144250"/>
                </a:cubicBezTo>
                <a:cubicBezTo>
                  <a:pt x="790946" y="4319651"/>
                  <a:pt x="893169" y="4471530"/>
                  <a:pt x="1036266" y="4572001"/>
                </a:cubicBezTo>
                <a:lnTo>
                  <a:pt x="842026" y="4572001"/>
                </a:lnTo>
                <a:cubicBezTo>
                  <a:pt x="725894" y="4452596"/>
                  <a:pt x="647331" y="4298519"/>
                  <a:pt x="622966" y="4127511"/>
                </a:cubicBezTo>
                <a:cubicBezTo>
                  <a:pt x="622799" y="4127458"/>
                  <a:pt x="622630" y="4127453"/>
                  <a:pt x="622461" y="4127448"/>
                </a:cubicBezTo>
                <a:lnTo>
                  <a:pt x="621923" y="4120772"/>
                </a:lnTo>
                <a:cubicBezTo>
                  <a:pt x="616864" y="4090522"/>
                  <a:pt x="614413" y="4059631"/>
                  <a:pt x="614455" y="4028296"/>
                </a:cubicBezTo>
                <a:cubicBezTo>
                  <a:pt x="613143" y="4022668"/>
                  <a:pt x="613085" y="4017001"/>
                  <a:pt x="613085" y="4011320"/>
                </a:cubicBezTo>
                <a:lnTo>
                  <a:pt x="613679" y="3999880"/>
                </a:lnTo>
                <a:lnTo>
                  <a:pt x="614177" y="3999913"/>
                </a:lnTo>
                <a:close/>
                <a:moveTo>
                  <a:pt x="591452" y="3999419"/>
                </a:moveTo>
                <a:lnTo>
                  <a:pt x="591478" y="3999913"/>
                </a:lnTo>
                <a:lnTo>
                  <a:pt x="591976" y="3999880"/>
                </a:lnTo>
                <a:lnTo>
                  <a:pt x="592570" y="4011320"/>
                </a:lnTo>
                <a:cubicBezTo>
                  <a:pt x="592570" y="4017001"/>
                  <a:pt x="592511" y="4022668"/>
                  <a:pt x="591199" y="4028296"/>
                </a:cubicBezTo>
                <a:cubicBezTo>
                  <a:pt x="591242" y="4059631"/>
                  <a:pt x="588791" y="4090522"/>
                  <a:pt x="583732" y="4120772"/>
                </a:cubicBezTo>
                <a:lnTo>
                  <a:pt x="583194" y="4127448"/>
                </a:lnTo>
                <a:cubicBezTo>
                  <a:pt x="583024" y="4127453"/>
                  <a:pt x="582856" y="4127458"/>
                  <a:pt x="582689" y="4127511"/>
                </a:cubicBezTo>
                <a:cubicBezTo>
                  <a:pt x="558275" y="4298863"/>
                  <a:pt x="479445" y="4453216"/>
                  <a:pt x="362360" y="4572001"/>
                </a:cubicBezTo>
                <a:lnTo>
                  <a:pt x="169811" y="4572001"/>
                </a:lnTo>
                <a:cubicBezTo>
                  <a:pt x="312603" y="4471357"/>
                  <a:pt x="414729" y="4319551"/>
                  <a:pt x="449203" y="4144250"/>
                </a:cubicBezTo>
                <a:cubicBezTo>
                  <a:pt x="258971" y="4185134"/>
                  <a:pt x="97576" y="4300399"/>
                  <a:pt x="0" y="4458139"/>
                </a:cubicBezTo>
                <a:lnTo>
                  <a:pt x="0" y="4251345"/>
                </a:lnTo>
                <a:cubicBezTo>
                  <a:pt x="121484" y="4128438"/>
                  <a:pt x="282199" y="4042650"/>
                  <a:pt x="462573" y="4012794"/>
                </a:cubicBezTo>
                <a:lnTo>
                  <a:pt x="462690" y="4011646"/>
                </a:lnTo>
                <a:cubicBezTo>
                  <a:pt x="467999" y="4010636"/>
                  <a:pt x="473327" y="4009688"/>
                  <a:pt x="478903" y="4010107"/>
                </a:cubicBezTo>
                <a:cubicBezTo>
                  <a:pt x="510086" y="4004550"/>
                  <a:pt x="541979" y="4001569"/>
                  <a:pt x="574365" y="4001042"/>
                </a:cubicBezTo>
                <a:close/>
                <a:moveTo>
                  <a:pt x="11452667" y="3304913"/>
                </a:moveTo>
                <a:cubicBezTo>
                  <a:pt x="11177477" y="3363591"/>
                  <a:pt x="10962633" y="3576701"/>
                  <a:pt x="10909358" y="3845480"/>
                </a:cubicBezTo>
                <a:cubicBezTo>
                  <a:pt x="11184548" y="3786801"/>
                  <a:pt x="11399391" y="3573691"/>
                  <a:pt x="11452667" y="3304913"/>
                </a:cubicBezTo>
                <a:close/>
                <a:moveTo>
                  <a:pt x="10058800" y="3304913"/>
                </a:moveTo>
                <a:cubicBezTo>
                  <a:pt x="10112076" y="3573691"/>
                  <a:pt x="10326919" y="3786801"/>
                  <a:pt x="10602109" y="3845480"/>
                </a:cubicBezTo>
                <a:cubicBezTo>
                  <a:pt x="10548834" y="3576701"/>
                  <a:pt x="10333990" y="3363591"/>
                  <a:pt x="10058800" y="3304913"/>
                </a:cubicBezTo>
                <a:close/>
                <a:moveTo>
                  <a:pt x="9760514" y="3304913"/>
                </a:moveTo>
                <a:cubicBezTo>
                  <a:pt x="9485324" y="3363591"/>
                  <a:pt x="9270480" y="3576701"/>
                  <a:pt x="9217205" y="3845480"/>
                </a:cubicBezTo>
                <a:cubicBezTo>
                  <a:pt x="9492395" y="3786801"/>
                  <a:pt x="9707238" y="3573691"/>
                  <a:pt x="9760514" y="3304913"/>
                </a:cubicBezTo>
                <a:close/>
                <a:moveTo>
                  <a:pt x="8366649" y="3304913"/>
                </a:moveTo>
                <a:cubicBezTo>
                  <a:pt x="8419925" y="3573691"/>
                  <a:pt x="8634768" y="3786801"/>
                  <a:pt x="8909958" y="3845480"/>
                </a:cubicBezTo>
                <a:cubicBezTo>
                  <a:pt x="8856683" y="3576701"/>
                  <a:pt x="8641839" y="3363591"/>
                  <a:pt x="8366649" y="3304913"/>
                </a:cubicBezTo>
                <a:close/>
                <a:moveTo>
                  <a:pt x="8068363" y="3304913"/>
                </a:moveTo>
                <a:cubicBezTo>
                  <a:pt x="7793173" y="3363591"/>
                  <a:pt x="7578329" y="3576701"/>
                  <a:pt x="7525054" y="3845480"/>
                </a:cubicBezTo>
                <a:cubicBezTo>
                  <a:pt x="7800244" y="3786801"/>
                  <a:pt x="8015087" y="3573691"/>
                  <a:pt x="8068363" y="3304913"/>
                </a:cubicBezTo>
                <a:close/>
                <a:moveTo>
                  <a:pt x="6674498" y="3304913"/>
                </a:moveTo>
                <a:cubicBezTo>
                  <a:pt x="6727774" y="3573691"/>
                  <a:pt x="6942617" y="3786801"/>
                  <a:pt x="7217807" y="3845480"/>
                </a:cubicBezTo>
                <a:cubicBezTo>
                  <a:pt x="7164532" y="3576701"/>
                  <a:pt x="6949688" y="3363591"/>
                  <a:pt x="6674498" y="3304913"/>
                </a:cubicBezTo>
                <a:close/>
                <a:moveTo>
                  <a:pt x="6376212" y="3304913"/>
                </a:moveTo>
                <a:cubicBezTo>
                  <a:pt x="6101022" y="3363591"/>
                  <a:pt x="5886178" y="3576701"/>
                  <a:pt x="5832903" y="3845480"/>
                </a:cubicBezTo>
                <a:cubicBezTo>
                  <a:pt x="6108093" y="3786801"/>
                  <a:pt x="6322936" y="3573691"/>
                  <a:pt x="6376212" y="3304913"/>
                </a:cubicBezTo>
                <a:close/>
                <a:moveTo>
                  <a:pt x="4982347" y="3304913"/>
                </a:moveTo>
                <a:cubicBezTo>
                  <a:pt x="5035623" y="3573691"/>
                  <a:pt x="5250466" y="3786801"/>
                  <a:pt x="5525656" y="3845480"/>
                </a:cubicBezTo>
                <a:cubicBezTo>
                  <a:pt x="5472381" y="3576701"/>
                  <a:pt x="5257537" y="3363591"/>
                  <a:pt x="4982347" y="3304913"/>
                </a:cubicBezTo>
                <a:close/>
                <a:moveTo>
                  <a:pt x="4684061" y="3304913"/>
                </a:moveTo>
                <a:cubicBezTo>
                  <a:pt x="4408871" y="3363591"/>
                  <a:pt x="4194027" y="3576701"/>
                  <a:pt x="4140752" y="3845480"/>
                </a:cubicBezTo>
                <a:cubicBezTo>
                  <a:pt x="4415942" y="3786801"/>
                  <a:pt x="4630785" y="3573691"/>
                  <a:pt x="4684061" y="3304913"/>
                </a:cubicBezTo>
                <a:close/>
                <a:moveTo>
                  <a:pt x="3290196" y="3304913"/>
                </a:moveTo>
                <a:cubicBezTo>
                  <a:pt x="3343472" y="3573691"/>
                  <a:pt x="3558315" y="3786801"/>
                  <a:pt x="3833505" y="3845480"/>
                </a:cubicBezTo>
                <a:cubicBezTo>
                  <a:pt x="3780230" y="3576701"/>
                  <a:pt x="3565386" y="3363591"/>
                  <a:pt x="3290196" y="3304913"/>
                </a:cubicBezTo>
                <a:close/>
                <a:moveTo>
                  <a:pt x="2991910" y="3304913"/>
                </a:moveTo>
                <a:cubicBezTo>
                  <a:pt x="2716720" y="3363591"/>
                  <a:pt x="2501876" y="3576701"/>
                  <a:pt x="2448601" y="3845480"/>
                </a:cubicBezTo>
                <a:cubicBezTo>
                  <a:pt x="2723791" y="3786801"/>
                  <a:pt x="2938634" y="3573691"/>
                  <a:pt x="2991910" y="3304913"/>
                </a:cubicBezTo>
                <a:close/>
                <a:moveTo>
                  <a:pt x="1598045" y="3304913"/>
                </a:moveTo>
                <a:cubicBezTo>
                  <a:pt x="1651321" y="3573691"/>
                  <a:pt x="1866164" y="3786801"/>
                  <a:pt x="2141354" y="3845480"/>
                </a:cubicBezTo>
                <a:cubicBezTo>
                  <a:pt x="2088079" y="3576701"/>
                  <a:pt x="1873235" y="3363591"/>
                  <a:pt x="1598045" y="3304913"/>
                </a:cubicBezTo>
                <a:close/>
                <a:moveTo>
                  <a:pt x="1299759" y="3304913"/>
                </a:moveTo>
                <a:cubicBezTo>
                  <a:pt x="1024569" y="3363591"/>
                  <a:pt x="809725" y="3576701"/>
                  <a:pt x="756450" y="3845480"/>
                </a:cubicBezTo>
                <a:cubicBezTo>
                  <a:pt x="1031640" y="3786801"/>
                  <a:pt x="1246483" y="3573691"/>
                  <a:pt x="1299759" y="3304913"/>
                </a:cubicBezTo>
                <a:close/>
                <a:moveTo>
                  <a:pt x="0" y="3200906"/>
                </a:moveTo>
                <a:cubicBezTo>
                  <a:pt x="306658" y="3291386"/>
                  <a:pt x="537576" y="3547942"/>
                  <a:pt x="582690" y="3862087"/>
                </a:cubicBezTo>
                <a:cubicBezTo>
                  <a:pt x="582857" y="3862140"/>
                  <a:pt x="583026" y="3862145"/>
                  <a:pt x="583195" y="3862150"/>
                </a:cubicBezTo>
                <a:lnTo>
                  <a:pt x="583735" y="3868787"/>
                </a:lnTo>
                <a:cubicBezTo>
                  <a:pt x="588792" y="3898794"/>
                  <a:pt x="591242" y="3929436"/>
                  <a:pt x="591199" y="3960518"/>
                </a:cubicBezTo>
                <a:cubicBezTo>
                  <a:pt x="592511" y="3966104"/>
                  <a:pt x="592570" y="3971728"/>
                  <a:pt x="592570" y="3977366"/>
                </a:cubicBezTo>
                <a:cubicBezTo>
                  <a:pt x="592570" y="3981158"/>
                  <a:pt x="592543" y="3984944"/>
                  <a:pt x="591977" y="3988716"/>
                </a:cubicBezTo>
                <a:lnTo>
                  <a:pt x="591478" y="3988683"/>
                </a:lnTo>
                <a:lnTo>
                  <a:pt x="591452" y="3989174"/>
                </a:lnTo>
                <a:lnTo>
                  <a:pt x="574334" y="3987561"/>
                </a:lnTo>
                <a:cubicBezTo>
                  <a:pt x="541959" y="3987038"/>
                  <a:pt x="510079" y="3984080"/>
                  <a:pt x="478907" y="3978570"/>
                </a:cubicBezTo>
                <a:cubicBezTo>
                  <a:pt x="473330" y="3978986"/>
                  <a:pt x="468001" y="3978045"/>
                  <a:pt x="462690" y="3977042"/>
                </a:cubicBezTo>
                <a:lnTo>
                  <a:pt x="462574" y="3975903"/>
                </a:lnTo>
                <a:cubicBezTo>
                  <a:pt x="282200" y="3946281"/>
                  <a:pt x="121485" y="3861168"/>
                  <a:pt x="0" y="3739225"/>
                </a:cubicBezTo>
                <a:lnTo>
                  <a:pt x="0" y="3534056"/>
                </a:lnTo>
                <a:cubicBezTo>
                  <a:pt x="97584" y="3690562"/>
                  <a:pt x="258975" y="3804918"/>
                  <a:pt x="449203" y="3845480"/>
                </a:cubicBezTo>
                <a:cubicBezTo>
                  <a:pt x="402182" y="3608252"/>
                  <a:pt x="229297" y="3414390"/>
                  <a:pt x="0" y="3332205"/>
                </a:cubicBezTo>
                <a:close/>
                <a:moveTo>
                  <a:pt x="11608704" y="3161219"/>
                </a:moveTo>
                <a:lnTo>
                  <a:pt x="11625791" y="3162829"/>
                </a:lnTo>
                <a:cubicBezTo>
                  <a:pt x="11658177" y="3163352"/>
                  <a:pt x="11690070" y="3166310"/>
                  <a:pt x="11721253" y="3171823"/>
                </a:cubicBezTo>
                <a:cubicBezTo>
                  <a:pt x="11726829" y="3171407"/>
                  <a:pt x="11732157" y="3172348"/>
                  <a:pt x="11737466" y="3173350"/>
                </a:cubicBezTo>
                <a:lnTo>
                  <a:pt x="11737583" y="3174489"/>
                </a:lnTo>
                <a:cubicBezTo>
                  <a:pt x="11914088" y="3203476"/>
                  <a:pt x="12071767" y="3285599"/>
                  <a:pt x="12192000" y="3403667"/>
                </a:cubicBezTo>
                <a:lnTo>
                  <a:pt x="12192000" y="3603658"/>
                </a:lnTo>
                <a:cubicBezTo>
                  <a:pt x="12093732" y="3453636"/>
                  <a:pt x="11935983" y="3344367"/>
                  <a:pt x="11750953" y="3304913"/>
                </a:cubicBezTo>
                <a:cubicBezTo>
                  <a:pt x="11797422" y="3539349"/>
                  <a:pt x="11966808" y="3731433"/>
                  <a:pt x="12192000" y="3815480"/>
                </a:cubicBezTo>
                <a:lnTo>
                  <a:pt x="12192000" y="3947482"/>
                </a:lnTo>
                <a:cubicBezTo>
                  <a:pt x="11889465" y="3854506"/>
                  <a:pt x="11662185" y="3599697"/>
                  <a:pt x="11617468" y="3288305"/>
                </a:cubicBezTo>
                <a:cubicBezTo>
                  <a:pt x="11617300" y="3288253"/>
                  <a:pt x="11617132" y="3288248"/>
                  <a:pt x="11616962" y="3288243"/>
                </a:cubicBezTo>
                <a:lnTo>
                  <a:pt x="11616424" y="3281619"/>
                </a:lnTo>
                <a:cubicBezTo>
                  <a:pt x="11611365" y="3251607"/>
                  <a:pt x="11608914" y="3220958"/>
                  <a:pt x="11608957" y="3189869"/>
                </a:cubicBezTo>
                <a:cubicBezTo>
                  <a:pt x="11607645" y="3184286"/>
                  <a:pt x="11607586" y="3178663"/>
                  <a:pt x="11607586" y="3173027"/>
                </a:cubicBezTo>
                <a:lnTo>
                  <a:pt x="11608180" y="3161677"/>
                </a:lnTo>
                <a:lnTo>
                  <a:pt x="11608678" y="3161709"/>
                </a:lnTo>
                <a:close/>
                <a:moveTo>
                  <a:pt x="11594916" y="3161219"/>
                </a:moveTo>
                <a:lnTo>
                  <a:pt x="11594942" y="3161709"/>
                </a:lnTo>
                <a:lnTo>
                  <a:pt x="11595440" y="3161677"/>
                </a:lnTo>
                <a:lnTo>
                  <a:pt x="11596034" y="3173027"/>
                </a:lnTo>
                <a:cubicBezTo>
                  <a:pt x="11596034" y="3178663"/>
                  <a:pt x="11595975" y="3184286"/>
                  <a:pt x="11594663" y="3189869"/>
                </a:cubicBezTo>
                <a:cubicBezTo>
                  <a:pt x="11594706" y="3220958"/>
                  <a:pt x="11592255" y="3251607"/>
                  <a:pt x="11587196" y="3281619"/>
                </a:cubicBezTo>
                <a:lnTo>
                  <a:pt x="11586658" y="3288243"/>
                </a:lnTo>
                <a:cubicBezTo>
                  <a:pt x="11586488" y="3288248"/>
                  <a:pt x="11586320" y="3288253"/>
                  <a:pt x="11586152" y="3288305"/>
                </a:cubicBezTo>
                <a:cubicBezTo>
                  <a:pt x="11535877" y="3638399"/>
                  <a:pt x="11254838" y="3916971"/>
                  <a:pt x="10895987" y="3975903"/>
                </a:cubicBezTo>
                <a:lnTo>
                  <a:pt x="10895871" y="3977042"/>
                </a:lnTo>
                <a:cubicBezTo>
                  <a:pt x="10890560" y="3978045"/>
                  <a:pt x="10885231" y="3978986"/>
                  <a:pt x="10879654" y="3978570"/>
                </a:cubicBezTo>
                <a:cubicBezTo>
                  <a:pt x="10848482" y="3984080"/>
                  <a:pt x="10816602" y="3987038"/>
                  <a:pt x="10784227" y="3987561"/>
                </a:cubicBezTo>
                <a:lnTo>
                  <a:pt x="10767109" y="3989174"/>
                </a:lnTo>
                <a:lnTo>
                  <a:pt x="10767083" y="3988683"/>
                </a:lnTo>
                <a:lnTo>
                  <a:pt x="10766584" y="3988716"/>
                </a:lnTo>
                <a:cubicBezTo>
                  <a:pt x="10766018" y="3984944"/>
                  <a:pt x="10765991" y="3981158"/>
                  <a:pt x="10765991" y="3977366"/>
                </a:cubicBezTo>
                <a:cubicBezTo>
                  <a:pt x="10765991" y="3971728"/>
                  <a:pt x="10766050" y="3966104"/>
                  <a:pt x="10767362" y="3960518"/>
                </a:cubicBezTo>
                <a:cubicBezTo>
                  <a:pt x="10767319" y="3929436"/>
                  <a:pt x="10769769" y="3898794"/>
                  <a:pt x="10774826" y="3868787"/>
                </a:cubicBezTo>
                <a:lnTo>
                  <a:pt x="10775366" y="3862150"/>
                </a:lnTo>
                <a:cubicBezTo>
                  <a:pt x="10775535" y="3862145"/>
                  <a:pt x="10775704" y="3862140"/>
                  <a:pt x="10775872" y="3862087"/>
                </a:cubicBezTo>
                <a:cubicBezTo>
                  <a:pt x="10826148" y="3511992"/>
                  <a:pt x="11107187" y="3233421"/>
                  <a:pt x="11466037" y="3174489"/>
                </a:cubicBezTo>
                <a:lnTo>
                  <a:pt x="11466154" y="3173350"/>
                </a:lnTo>
                <a:cubicBezTo>
                  <a:pt x="11471463" y="3172348"/>
                  <a:pt x="11476791" y="3171407"/>
                  <a:pt x="11482367" y="3171823"/>
                </a:cubicBezTo>
                <a:cubicBezTo>
                  <a:pt x="11513550" y="3166310"/>
                  <a:pt x="11545443" y="3163352"/>
                  <a:pt x="11577829" y="3162829"/>
                </a:cubicBezTo>
                <a:close/>
                <a:moveTo>
                  <a:pt x="9916551" y="3161219"/>
                </a:moveTo>
                <a:lnTo>
                  <a:pt x="9933638" y="3162829"/>
                </a:lnTo>
                <a:cubicBezTo>
                  <a:pt x="9966024" y="3163352"/>
                  <a:pt x="9997917" y="3166310"/>
                  <a:pt x="10029100" y="3171823"/>
                </a:cubicBezTo>
                <a:cubicBezTo>
                  <a:pt x="10034676" y="3171407"/>
                  <a:pt x="10040004" y="3172348"/>
                  <a:pt x="10045313" y="3173350"/>
                </a:cubicBezTo>
                <a:lnTo>
                  <a:pt x="10045430" y="3174489"/>
                </a:lnTo>
                <a:cubicBezTo>
                  <a:pt x="10404280" y="3233421"/>
                  <a:pt x="10685319" y="3511992"/>
                  <a:pt x="10735596" y="3862087"/>
                </a:cubicBezTo>
                <a:cubicBezTo>
                  <a:pt x="10735763" y="3862140"/>
                  <a:pt x="10735932" y="3862145"/>
                  <a:pt x="10736101" y="3862150"/>
                </a:cubicBezTo>
                <a:lnTo>
                  <a:pt x="10736641" y="3868787"/>
                </a:lnTo>
                <a:cubicBezTo>
                  <a:pt x="10741698" y="3898794"/>
                  <a:pt x="10744148" y="3929436"/>
                  <a:pt x="10744105" y="3960518"/>
                </a:cubicBezTo>
                <a:cubicBezTo>
                  <a:pt x="10745417" y="3966104"/>
                  <a:pt x="10745476" y="3971728"/>
                  <a:pt x="10745476" y="3977366"/>
                </a:cubicBezTo>
                <a:cubicBezTo>
                  <a:pt x="10745476" y="3981158"/>
                  <a:pt x="10745449" y="3984944"/>
                  <a:pt x="10744883" y="3988716"/>
                </a:cubicBezTo>
                <a:lnTo>
                  <a:pt x="10744384" y="3988683"/>
                </a:lnTo>
                <a:lnTo>
                  <a:pt x="10744358" y="3989174"/>
                </a:lnTo>
                <a:lnTo>
                  <a:pt x="10727240" y="3987561"/>
                </a:lnTo>
                <a:cubicBezTo>
                  <a:pt x="10694865" y="3987038"/>
                  <a:pt x="10662985" y="3984080"/>
                  <a:pt x="10631813" y="3978570"/>
                </a:cubicBezTo>
                <a:cubicBezTo>
                  <a:pt x="10626236" y="3978986"/>
                  <a:pt x="10620907" y="3978045"/>
                  <a:pt x="10615596" y="3977042"/>
                </a:cubicBezTo>
                <a:lnTo>
                  <a:pt x="10615480" y="3975903"/>
                </a:lnTo>
                <a:cubicBezTo>
                  <a:pt x="10256629" y="3916971"/>
                  <a:pt x="9975590" y="3638399"/>
                  <a:pt x="9925315" y="3288305"/>
                </a:cubicBezTo>
                <a:cubicBezTo>
                  <a:pt x="9925147" y="3288253"/>
                  <a:pt x="9924979" y="3288248"/>
                  <a:pt x="9924809" y="3288243"/>
                </a:cubicBezTo>
                <a:lnTo>
                  <a:pt x="9924271" y="3281619"/>
                </a:lnTo>
                <a:cubicBezTo>
                  <a:pt x="9919212" y="3251607"/>
                  <a:pt x="9916761" y="3220958"/>
                  <a:pt x="9916804" y="3189869"/>
                </a:cubicBezTo>
                <a:cubicBezTo>
                  <a:pt x="9915492" y="3184286"/>
                  <a:pt x="9915433" y="3178663"/>
                  <a:pt x="9915433" y="3173027"/>
                </a:cubicBezTo>
                <a:lnTo>
                  <a:pt x="9916027" y="3161677"/>
                </a:lnTo>
                <a:lnTo>
                  <a:pt x="9916525" y="3161709"/>
                </a:lnTo>
                <a:close/>
                <a:moveTo>
                  <a:pt x="9902763" y="3161219"/>
                </a:moveTo>
                <a:lnTo>
                  <a:pt x="9902789" y="3161709"/>
                </a:lnTo>
                <a:lnTo>
                  <a:pt x="9903287" y="3161677"/>
                </a:lnTo>
                <a:lnTo>
                  <a:pt x="9903881" y="3173027"/>
                </a:lnTo>
                <a:cubicBezTo>
                  <a:pt x="9903881" y="3178663"/>
                  <a:pt x="9903822" y="3184286"/>
                  <a:pt x="9902510" y="3189869"/>
                </a:cubicBezTo>
                <a:cubicBezTo>
                  <a:pt x="9902553" y="3220958"/>
                  <a:pt x="9900102" y="3251607"/>
                  <a:pt x="9895043" y="3281619"/>
                </a:cubicBezTo>
                <a:lnTo>
                  <a:pt x="9894505" y="3288243"/>
                </a:lnTo>
                <a:cubicBezTo>
                  <a:pt x="9894335" y="3288248"/>
                  <a:pt x="9894167" y="3288253"/>
                  <a:pt x="9893999" y="3288305"/>
                </a:cubicBezTo>
                <a:cubicBezTo>
                  <a:pt x="9843724" y="3638399"/>
                  <a:pt x="9562685" y="3916971"/>
                  <a:pt x="9203834" y="3975903"/>
                </a:cubicBezTo>
                <a:lnTo>
                  <a:pt x="9203718" y="3977042"/>
                </a:lnTo>
                <a:cubicBezTo>
                  <a:pt x="9198407" y="3978045"/>
                  <a:pt x="9193078" y="3978986"/>
                  <a:pt x="9187501" y="3978570"/>
                </a:cubicBezTo>
                <a:cubicBezTo>
                  <a:pt x="9156329" y="3984080"/>
                  <a:pt x="9124449" y="3987038"/>
                  <a:pt x="9092074" y="3987561"/>
                </a:cubicBezTo>
                <a:lnTo>
                  <a:pt x="9074956" y="3989174"/>
                </a:lnTo>
                <a:lnTo>
                  <a:pt x="9074930" y="3988683"/>
                </a:lnTo>
                <a:lnTo>
                  <a:pt x="9074431" y="3988716"/>
                </a:lnTo>
                <a:cubicBezTo>
                  <a:pt x="9073865" y="3984944"/>
                  <a:pt x="9073838" y="3981158"/>
                  <a:pt x="9073838" y="3977366"/>
                </a:cubicBezTo>
                <a:cubicBezTo>
                  <a:pt x="9073838" y="3971728"/>
                  <a:pt x="9073897" y="3966104"/>
                  <a:pt x="9075209" y="3960518"/>
                </a:cubicBezTo>
                <a:cubicBezTo>
                  <a:pt x="9075166" y="3929436"/>
                  <a:pt x="9077616" y="3898794"/>
                  <a:pt x="9082673" y="3868787"/>
                </a:cubicBezTo>
                <a:lnTo>
                  <a:pt x="9083213" y="3862150"/>
                </a:lnTo>
                <a:cubicBezTo>
                  <a:pt x="9083382" y="3862145"/>
                  <a:pt x="9083551" y="3862140"/>
                  <a:pt x="9083718" y="3862087"/>
                </a:cubicBezTo>
                <a:cubicBezTo>
                  <a:pt x="9133995" y="3511992"/>
                  <a:pt x="9415034" y="3233421"/>
                  <a:pt x="9773884" y="3174489"/>
                </a:cubicBezTo>
                <a:lnTo>
                  <a:pt x="9774001" y="3173350"/>
                </a:lnTo>
                <a:cubicBezTo>
                  <a:pt x="9779310" y="3172348"/>
                  <a:pt x="9784638" y="3171407"/>
                  <a:pt x="9790214" y="3171823"/>
                </a:cubicBezTo>
                <a:cubicBezTo>
                  <a:pt x="9821397" y="3166310"/>
                  <a:pt x="9853290" y="3163352"/>
                  <a:pt x="9885676" y="3162829"/>
                </a:cubicBezTo>
                <a:close/>
                <a:moveTo>
                  <a:pt x="8224400" y="3161219"/>
                </a:moveTo>
                <a:lnTo>
                  <a:pt x="8241488" y="3162829"/>
                </a:lnTo>
                <a:cubicBezTo>
                  <a:pt x="8273873" y="3163352"/>
                  <a:pt x="8305766" y="3166310"/>
                  <a:pt x="8336949" y="3171823"/>
                </a:cubicBezTo>
                <a:cubicBezTo>
                  <a:pt x="8342525" y="3171407"/>
                  <a:pt x="8347853" y="3172348"/>
                  <a:pt x="8353162" y="3173350"/>
                </a:cubicBezTo>
                <a:lnTo>
                  <a:pt x="8353279" y="3174489"/>
                </a:lnTo>
                <a:cubicBezTo>
                  <a:pt x="8712129" y="3233421"/>
                  <a:pt x="8993168" y="3511992"/>
                  <a:pt x="9043444" y="3862087"/>
                </a:cubicBezTo>
                <a:cubicBezTo>
                  <a:pt x="9043612" y="3862140"/>
                  <a:pt x="9043781" y="3862145"/>
                  <a:pt x="9043950" y="3862150"/>
                </a:cubicBezTo>
                <a:lnTo>
                  <a:pt x="9044490" y="3868787"/>
                </a:lnTo>
                <a:cubicBezTo>
                  <a:pt x="9049547" y="3898794"/>
                  <a:pt x="9051997" y="3929436"/>
                  <a:pt x="9051954" y="3960518"/>
                </a:cubicBezTo>
                <a:cubicBezTo>
                  <a:pt x="9053266" y="3966104"/>
                  <a:pt x="9053325" y="3971728"/>
                  <a:pt x="9053325" y="3977366"/>
                </a:cubicBezTo>
                <a:cubicBezTo>
                  <a:pt x="9053325" y="3981158"/>
                  <a:pt x="9053298" y="3984944"/>
                  <a:pt x="9052732" y="3988716"/>
                </a:cubicBezTo>
                <a:lnTo>
                  <a:pt x="9052233" y="3988683"/>
                </a:lnTo>
                <a:lnTo>
                  <a:pt x="9052207" y="3989174"/>
                </a:lnTo>
                <a:lnTo>
                  <a:pt x="9035089" y="3987561"/>
                </a:lnTo>
                <a:cubicBezTo>
                  <a:pt x="9002714" y="3987038"/>
                  <a:pt x="8970834" y="3984080"/>
                  <a:pt x="8939662" y="3978570"/>
                </a:cubicBezTo>
                <a:cubicBezTo>
                  <a:pt x="8934085" y="3978986"/>
                  <a:pt x="8928756" y="3978045"/>
                  <a:pt x="8923445" y="3977042"/>
                </a:cubicBezTo>
                <a:lnTo>
                  <a:pt x="8923329" y="3975903"/>
                </a:lnTo>
                <a:cubicBezTo>
                  <a:pt x="8564478" y="3916971"/>
                  <a:pt x="8283439" y="3638399"/>
                  <a:pt x="8233164" y="3288305"/>
                </a:cubicBezTo>
                <a:cubicBezTo>
                  <a:pt x="8232996" y="3288253"/>
                  <a:pt x="8232828" y="3288248"/>
                  <a:pt x="8232658" y="3288243"/>
                </a:cubicBezTo>
                <a:lnTo>
                  <a:pt x="8232120" y="3281619"/>
                </a:lnTo>
                <a:cubicBezTo>
                  <a:pt x="8227061" y="3251607"/>
                  <a:pt x="8224611" y="3220958"/>
                  <a:pt x="8224653" y="3189869"/>
                </a:cubicBezTo>
                <a:cubicBezTo>
                  <a:pt x="8223341" y="3184286"/>
                  <a:pt x="8223282" y="3178663"/>
                  <a:pt x="8223282" y="3173027"/>
                </a:cubicBezTo>
                <a:lnTo>
                  <a:pt x="8223876" y="3161677"/>
                </a:lnTo>
                <a:lnTo>
                  <a:pt x="8224374" y="3161709"/>
                </a:lnTo>
                <a:close/>
                <a:moveTo>
                  <a:pt x="8210612" y="3161219"/>
                </a:moveTo>
                <a:lnTo>
                  <a:pt x="8210638" y="3161709"/>
                </a:lnTo>
                <a:lnTo>
                  <a:pt x="8211136" y="3161677"/>
                </a:lnTo>
                <a:lnTo>
                  <a:pt x="8211730" y="3173027"/>
                </a:lnTo>
                <a:cubicBezTo>
                  <a:pt x="8211730" y="3178663"/>
                  <a:pt x="8211672" y="3184286"/>
                  <a:pt x="8210360" y="3189869"/>
                </a:cubicBezTo>
                <a:cubicBezTo>
                  <a:pt x="8210402" y="3220958"/>
                  <a:pt x="8207951" y="3251607"/>
                  <a:pt x="8202893" y="3281619"/>
                </a:cubicBezTo>
                <a:lnTo>
                  <a:pt x="8202354" y="3288243"/>
                </a:lnTo>
                <a:cubicBezTo>
                  <a:pt x="8202185" y="3288248"/>
                  <a:pt x="8202016" y="3288253"/>
                  <a:pt x="8201849" y="3288305"/>
                </a:cubicBezTo>
                <a:cubicBezTo>
                  <a:pt x="8151573" y="3638399"/>
                  <a:pt x="7870534" y="3916971"/>
                  <a:pt x="7511683" y="3975903"/>
                </a:cubicBezTo>
                <a:lnTo>
                  <a:pt x="7511567" y="3977042"/>
                </a:lnTo>
                <a:cubicBezTo>
                  <a:pt x="7506256" y="3978045"/>
                  <a:pt x="7500927" y="3978986"/>
                  <a:pt x="7495350" y="3978570"/>
                </a:cubicBezTo>
                <a:cubicBezTo>
                  <a:pt x="7464178" y="3984080"/>
                  <a:pt x="7432298" y="3987038"/>
                  <a:pt x="7399924" y="3987561"/>
                </a:cubicBezTo>
                <a:lnTo>
                  <a:pt x="7382805" y="3989174"/>
                </a:lnTo>
                <a:lnTo>
                  <a:pt x="7382779" y="3988683"/>
                </a:lnTo>
                <a:lnTo>
                  <a:pt x="7382280" y="3988716"/>
                </a:lnTo>
                <a:cubicBezTo>
                  <a:pt x="7381714" y="3984944"/>
                  <a:pt x="7381687" y="3981158"/>
                  <a:pt x="7381687" y="3977366"/>
                </a:cubicBezTo>
                <a:cubicBezTo>
                  <a:pt x="7381687" y="3971728"/>
                  <a:pt x="7381746" y="3966104"/>
                  <a:pt x="7383058" y="3960518"/>
                </a:cubicBezTo>
                <a:cubicBezTo>
                  <a:pt x="7383016" y="3929436"/>
                  <a:pt x="7385465" y="3898794"/>
                  <a:pt x="7390522" y="3868787"/>
                </a:cubicBezTo>
                <a:lnTo>
                  <a:pt x="7391062" y="3862150"/>
                </a:lnTo>
                <a:cubicBezTo>
                  <a:pt x="7391231" y="3862145"/>
                  <a:pt x="7391400" y="3862140"/>
                  <a:pt x="7391568" y="3862087"/>
                </a:cubicBezTo>
                <a:cubicBezTo>
                  <a:pt x="7441844" y="3511992"/>
                  <a:pt x="7722883" y="3233421"/>
                  <a:pt x="8081734" y="3174489"/>
                </a:cubicBezTo>
                <a:lnTo>
                  <a:pt x="8081851" y="3173350"/>
                </a:lnTo>
                <a:cubicBezTo>
                  <a:pt x="8087159" y="3172348"/>
                  <a:pt x="8092487" y="3171407"/>
                  <a:pt x="8098063" y="3171823"/>
                </a:cubicBezTo>
                <a:cubicBezTo>
                  <a:pt x="8129247" y="3166310"/>
                  <a:pt x="8161139" y="3163352"/>
                  <a:pt x="8193525" y="3162829"/>
                </a:cubicBezTo>
                <a:close/>
                <a:moveTo>
                  <a:pt x="6532249" y="3161219"/>
                </a:moveTo>
                <a:lnTo>
                  <a:pt x="6549337" y="3162829"/>
                </a:lnTo>
                <a:cubicBezTo>
                  <a:pt x="6581722" y="3163352"/>
                  <a:pt x="6613615" y="3166310"/>
                  <a:pt x="6644798" y="3171823"/>
                </a:cubicBezTo>
                <a:cubicBezTo>
                  <a:pt x="6650374" y="3171407"/>
                  <a:pt x="6655702" y="3172348"/>
                  <a:pt x="6661011" y="3173350"/>
                </a:cubicBezTo>
                <a:lnTo>
                  <a:pt x="6661128" y="3174489"/>
                </a:lnTo>
                <a:cubicBezTo>
                  <a:pt x="7019978" y="3233421"/>
                  <a:pt x="7301017" y="3511992"/>
                  <a:pt x="7351294" y="3862087"/>
                </a:cubicBezTo>
                <a:cubicBezTo>
                  <a:pt x="7351461" y="3862140"/>
                  <a:pt x="7351631" y="3862145"/>
                  <a:pt x="7351799" y="3862150"/>
                </a:cubicBezTo>
                <a:lnTo>
                  <a:pt x="7352340" y="3868787"/>
                </a:lnTo>
                <a:cubicBezTo>
                  <a:pt x="7357396" y="3898794"/>
                  <a:pt x="7359846" y="3929436"/>
                  <a:pt x="7359804" y="3960518"/>
                </a:cubicBezTo>
                <a:cubicBezTo>
                  <a:pt x="7361116" y="3966104"/>
                  <a:pt x="7361174" y="3971728"/>
                  <a:pt x="7361174" y="3977366"/>
                </a:cubicBezTo>
                <a:cubicBezTo>
                  <a:pt x="7361174" y="3981158"/>
                  <a:pt x="7361147" y="3984944"/>
                  <a:pt x="7360581" y="3988716"/>
                </a:cubicBezTo>
                <a:lnTo>
                  <a:pt x="7360082" y="3988683"/>
                </a:lnTo>
                <a:lnTo>
                  <a:pt x="7360056" y="3989174"/>
                </a:lnTo>
                <a:lnTo>
                  <a:pt x="7342938" y="3987561"/>
                </a:lnTo>
                <a:cubicBezTo>
                  <a:pt x="7310564" y="3987038"/>
                  <a:pt x="7278683" y="3984080"/>
                  <a:pt x="7247511" y="3978570"/>
                </a:cubicBezTo>
                <a:cubicBezTo>
                  <a:pt x="7241934" y="3978986"/>
                  <a:pt x="7236605" y="3978045"/>
                  <a:pt x="7231295" y="3977042"/>
                </a:cubicBezTo>
                <a:lnTo>
                  <a:pt x="7231179" y="3975903"/>
                </a:lnTo>
                <a:cubicBezTo>
                  <a:pt x="6872327" y="3916971"/>
                  <a:pt x="6591288" y="3638399"/>
                  <a:pt x="6541013" y="3288305"/>
                </a:cubicBezTo>
                <a:cubicBezTo>
                  <a:pt x="6540845" y="3288253"/>
                  <a:pt x="6540677" y="3288248"/>
                  <a:pt x="6540507" y="3288243"/>
                </a:cubicBezTo>
                <a:lnTo>
                  <a:pt x="6539969" y="3281619"/>
                </a:lnTo>
                <a:cubicBezTo>
                  <a:pt x="6534910" y="3251607"/>
                  <a:pt x="6532460" y="3220958"/>
                  <a:pt x="6532502" y="3189869"/>
                </a:cubicBezTo>
                <a:cubicBezTo>
                  <a:pt x="6531190" y="3184286"/>
                  <a:pt x="6531131" y="3178663"/>
                  <a:pt x="6531131" y="3173027"/>
                </a:cubicBezTo>
                <a:lnTo>
                  <a:pt x="6531725" y="3161677"/>
                </a:lnTo>
                <a:lnTo>
                  <a:pt x="6532223" y="3161709"/>
                </a:lnTo>
                <a:close/>
                <a:moveTo>
                  <a:pt x="6518461" y="3161219"/>
                </a:moveTo>
                <a:lnTo>
                  <a:pt x="6518487" y="3161709"/>
                </a:lnTo>
                <a:lnTo>
                  <a:pt x="6518985" y="3161677"/>
                </a:lnTo>
                <a:lnTo>
                  <a:pt x="6519579" y="3173027"/>
                </a:lnTo>
                <a:cubicBezTo>
                  <a:pt x="6519579" y="3178663"/>
                  <a:pt x="6519520" y="3184286"/>
                  <a:pt x="6518208" y="3189869"/>
                </a:cubicBezTo>
                <a:cubicBezTo>
                  <a:pt x="6518250" y="3220958"/>
                  <a:pt x="6515800" y="3251607"/>
                  <a:pt x="6510741" y="3281619"/>
                </a:cubicBezTo>
                <a:lnTo>
                  <a:pt x="6510203" y="3288243"/>
                </a:lnTo>
                <a:cubicBezTo>
                  <a:pt x="6510033" y="3288248"/>
                  <a:pt x="6509865" y="3288253"/>
                  <a:pt x="6509697" y="3288305"/>
                </a:cubicBezTo>
                <a:cubicBezTo>
                  <a:pt x="6459422" y="3638399"/>
                  <a:pt x="6178383" y="3916971"/>
                  <a:pt x="5819531" y="3975903"/>
                </a:cubicBezTo>
                <a:lnTo>
                  <a:pt x="5819415" y="3977042"/>
                </a:lnTo>
                <a:cubicBezTo>
                  <a:pt x="5814105" y="3978045"/>
                  <a:pt x="5808776" y="3978986"/>
                  <a:pt x="5803199" y="3978570"/>
                </a:cubicBezTo>
                <a:cubicBezTo>
                  <a:pt x="5772027" y="3984080"/>
                  <a:pt x="5740146" y="3987038"/>
                  <a:pt x="5707772" y="3987561"/>
                </a:cubicBezTo>
                <a:lnTo>
                  <a:pt x="5690654" y="3989174"/>
                </a:lnTo>
                <a:lnTo>
                  <a:pt x="5690628" y="3988683"/>
                </a:lnTo>
                <a:lnTo>
                  <a:pt x="5690129" y="3988716"/>
                </a:lnTo>
                <a:cubicBezTo>
                  <a:pt x="5689563" y="3984944"/>
                  <a:pt x="5689536" y="3981158"/>
                  <a:pt x="5689536" y="3977366"/>
                </a:cubicBezTo>
                <a:cubicBezTo>
                  <a:pt x="5689536" y="3971728"/>
                  <a:pt x="5689594" y="3966104"/>
                  <a:pt x="5690906" y="3960518"/>
                </a:cubicBezTo>
                <a:cubicBezTo>
                  <a:pt x="5690864" y="3929436"/>
                  <a:pt x="5693314" y="3898794"/>
                  <a:pt x="5698370" y="3868787"/>
                </a:cubicBezTo>
                <a:lnTo>
                  <a:pt x="5698911" y="3862150"/>
                </a:lnTo>
                <a:cubicBezTo>
                  <a:pt x="5699079" y="3862145"/>
                  <a:pt x="5699249" y="3862140"/>
                  <a:pt x="5699416" y="3862087"/>
                </a:cubicBezTo>
                <a:cubicBezTo>
                  <a:pt x="5749693" y="3511992"/>
                  <a:pt x="6030732" y="3233421"/>
                  <a:pt x="6389582" y="3174489"/>
                </a:cubicBezTo>
                <a:lnTo>
                  <a:pt x="6389699" y="3173350"/>
                </a:lnTo>
                <a:cubicBezTo>
                  <a:pt x="6395008" y="3172348"/>
                  <a:pt x="6400336" y="3171407"/>
                  <a:pt x="6405912" y="3171823"/>
                </a:cubicBezTo>
                <a:cubicBezTo>
                  <a:pt x="6437095" y="3166310"/>
                  <a:pt x="6468988" y="3163352"/>
                  <a:pt x="6501373" y="3162829"/>
                </a:cubicBezTo>
                <a:close/>
                <a:moveTo>
                  <a:pt x="4840098" y="3161219"/>
                </a:moveTo>
                <a:lnTo>
                  <a:pt x="4857185" y="3162829"/>
                </a:lnTo>
                <a:cubicBezTo>
                  <a:pt x="4889571" y="3163352"/>
                  <a:pt x="4921463" y="3166310"/>
                  <a:pt x="4952647" y="3171823"/>
                </a:cubicBezTo>
                <a:cubicBezTo>
                  <a:pt x="4958223" y="3171407"/>
                  <a:pt x="4963551" y="3172348"/>
                  <a:pt x="4968859" y="3173350"/>
                </a:cubicBezTo>
                <a:lnTo>
                  <a:pt x="4968976" y="3174489"/>
                </a:lnTo>
                <a:cubicBezTo>
                  <a:pt x="5327827" y="3233421"/>
                  <a:pt x="5608866" y="3511992"/>
                  <a:pt x="5659142" y="3862087"/>
                </a:cubicBezTo>
                <a:cubicBezTo>
                  <a:pt x="5659310" y="3862140"/>
                  <a:pt x="5659479" y="3862145"/>
                  <a:pt x="5659648" y="3862150"/>
                </a:cubicBezTo>
                <a:lnTo>
                  <a:pt x="5660188" y="3868787"/>
                </a:lnTo>
                <a:cubicBezTo>
                  <a:pt x="5665245" y="3898794"/>
                  <a:pt x="5667694" y="3929436"/>
                  <a:pt x="5667652" y="3960518"/>
                </a:cubicBezTo>
                <a:cubicBezTo>
                  <a:pt x="5668964" y="3966104"/>
                  <a:pt x="5669023" y="3971728"/>
                  <a:pt x="5669023" y="3977366"/>
                </a:cubicBezTo>
                <a:cubicBezTo>
                  <a:pt x="5669023" y="3981158"/>
                  <a:pt x="5668996" y="3984944"/>
                  <a:pt x="5668430" y="3988716"/>
                </a:cubicBezTo>
                <a:lnTo>
                  <a:pt x="5667931" y="3988683"/>
                </a:lnTo>
                <a:lnTo>
                  <a:pt x="5667905" y="3989174"/>
                </a:lnTo>
                <a:lnTo>
                  <a:pt x="5650786" y="3987561"/>
                </a:lnTo>
                <a:cubicBezTo>
                  <a:pt x="5618412" y="3987038"/>
                  <a:pt x="5586532" y="3984080"/>
                  <a:pt x="5555360" y="3978570"/>
                </a:cubicBezTo>
                <a:cubicBezTo>
                  <a:pt x="5549783" y="3978986"/>
                  <a:pt x="5544454" y="3978045"/>
                  <a:pt x="5539143" y="3977042"/>
                </a:cubicBezTo>
                <a:lnTo>
                  <a:pt x="5539027" y="3975903"/>
                </a:lnTo>
                <a:cubicBezTo>
                  <a:pt x="5180176" y="3916971"/>
                  <a:pt x="4899137" y="3638399"/>
                  <a:pt x="4848861" y="3288305"/>
                </a:cubicBezTo>
                <a:cubicBezTo>
                  <a:pt x="4848694" y="3288253"/>
                  <a:pt x="4848525" y="3288248"/>
                  <a:pt x="4848356" y="3288243"/>
                </a:cubicBezTo>
                <a:lnTo>
                  <a:pt x="4847817" y="3281619"/>
                </a:lnTo>
                <a:cubicBezTo>
                  <a:pt x="4842759" y="3251607"/>
                  <a:pt x="4840308" y="3220958"/>
                  <a:pt x="4840350" y="3189869"/>
                </a:cubicBezTo>
                <a:cubicBezTo>
                  <a:pt x="4839038" y="3184286"/>
                  <a:pt x="4838980" y="3178663"/>
                  <a:pt x="4838980" y="3173027"/>
                </a:cubicBezTo>
                <a:lnTo>
                  <a:pt x="4839574" y="3161677"/>
                </a:lnTo>
                <a:lnTo>
                  <a:pt x="4840072" y="3161709"/>
                </a:lnTo>
                <a:close/>
                <a:moveTo>
                  <a:pt x="4826310" y="3161219"/>
                </a:moveTo>
                <a:lnTo>
                  <a:pt x="4826336" y="3161709"/>
                </a:lnTo>
                <a:lnTo>
                  <a:pt x="4826834" y="3161677"/>
                </a:lnTo>
                <a:lnTo>
                  <a:pt x="4827428" y="3173027"/>
                </a:lnTo>
                <a:cubicBezTo>
                  <a:pt x="4827428" y="3178663"/>
                  <a:pt x="4827369" y="3184286"/>
                  <a:pt x="4826057" y="3189869"/>
                </a:cubicBezTo>
                <a:cubicBezTo>
                  <a:pt x="4826099" y="3220958"/>
                  <a:pt x="4823649" y="3251607"/>
                  <a:pt x="4818590" y="3281619"/>
                </a:cubicBezTo>
                <a:lnTo>
                  <a:pt x="4818052" y="3288243"/>
                </a:lnTo>
                <a:cubicBezTo>
                  <a:pt x="4817882" y="3288248"/>
                  <a:pt x="4817714" y="3288253"/>
                  <a:pt x="4817546" y="3288305"/>
                </a:cubicBezTo>
                <a:cubicBezTo>
                  <a:pt x="4767271" y="3638399"/>
                  <a:pt x="4486232" y="3916971"/>
                  <a:pt x="4127381" y="3975903"/>
                </a:cubicBezTo>
                <a:lnTo>
                  <a:pt x="4127264" y="3977042"/>
                </a:lnTo>
                <a:cubicBezTo>
                  <a:pt x="4121954" y="3978045"/>
                  <a:pt x="4116625" y="3978986"/>
                  <a:pt x="4111048" y="3978570"/>
                </a:cubicBezTo>
                <a:cubicBezTo>
                  <a:pt x="4079876" y="3984080"/>
                  <a:pt x="4047996" y="3987038"/>
                  <a:pt x="4015621" y="3987561"/>
                </a:cubicBezTo>
                <a:lnTo>
                  <a:pt x="3998503" y="3989174"/>
                </a:lnTo>
                <a:lnTo>
                  <a:pt x="3998477" y="3988683"/>
                </a:lnTo>
                <a:lnTo>
                  <a:pt x="3997978" y="3988716"/>
                </a:lnTo>
                <a:cubicBezTo>
                  <a:pt x="3997412" y="3984944"/>
                  <a:pt x="3997385" y="3981158"/>
                  <a:pt x="3997385" y="3977366"/>
                </a:cubicBezTo>
                <a:cubicBezTo>
                  <a:pt x="3997385" y="3971728"/>
                  <a:pt x="3997443" y="3966104"/>
                  <a:pt x="3998755" y="3960518"/>
                </a:cubicBezTo>
                <a:cubicBezTo>
                  <a:pt x="3998713" y="3929436"/>
                  <a:pt x="4001163" y="3898794"/>
                  <a:pt x="4006219" y="3868787"/>
                </a:cubicBezTo>
                <a:lnTo>
                  <a:pt x="4006760" y="3862150"/>
                </a:lnTo>
                <a:cubicBezTo>
                  <a:pt x="4006928" y="3862145"/>
                  <a:pt x="4007098" y="3862140"/>
                  <a:pt x="4007265" y="3862087"/>
                </a:cubicBezTo>
                <a:cubicBezTo>
                  <a:pt x="4057542" y="3511992"/>
                  <a:pt x="4338581" y="3233421"/>
                  <a:pt x="4697431" y="3174489"/>
                </a:cubicBezTo>
                <a:lnTo>
                  <a:pt x="4697548" y="3173350"/>
                </a:lnTo>
                <a:cubicBezTo>
                  <a:pt x="4702857" y="3172348"/>
                  <a:pt x="4708185" y="3171407"/>
                  <a:pt x="4713761" y="3171823"/>
                </a:cubicBezTo>
                <a:cubicBezTo>
                  <a:pt x="4744944" y="3166310"/>
                  <a:pt x="4776837" y="3163352"/>
                  <a:pt x="4809222" y="3162829"/>
                </a:cubicBezTo>
                <a:close/>
                <a:moveTo>
                  <a:pt x="3147947" y="3161219"/>
                </a:moveTo>
                <a:lnTo>
                  <a:pt x="3165034" y="3162829"/>
                </a:lnTo>
                <a:cubicBezTo>
                  <a:pt x="3197420" y="3163352"/>
                  <a:pt x="3229312" y="3166310"/>
                  <a:pt x="3260496" y="3171823"/>
                </a:cubicBezTo>
                <a:cubicBezTo>
                  <a:pt x="3266072" y="3171407"/>
                  <a:pt x="3271400" y="3172348"/>
                  <a:pt x="3276708" y="3173350"/>
                </a:cubicBezTo>
                <a:lnTo>
                  <a:pt x="3276826" y="3174489"/>
                </a:lnTo>
                <a:cubicBezTo>
                  <a:pt x="3635676" y="3233421"/>
                  <a:pt x="3916715" y="3511992"/>
                  <a:pt x="3966991" y="3862087"/>
                </a:cubicBezTo>
                <a:cubicBezTo>
                  <a:pt x="3967159" y="3862140"/>
                  <a:pt x="3967328" y="3862145"/>
                  <a:pt x="3967497" y="3862150"/>
                </a:cubicBezTo>
                <a:lnTo>
                  <a:pt x="3968037" y="3868787"/>
                </a:lnTo>
                <a:cubicBezTo>
                  <a:pt x="3973094" y="3898794"/>
                  <a:pt x="3975543" y="3929436"/>
                  <a:pt x="3975501" y="3960518"/>
                </a:cubicBezTo>
                <a:cubicBezTo>
                  <a:pt x="3976813" y="3966104"/>
                  <a:pt x="3976872" y="3971728"/>
                  <a:pt x="3976872" y="3977366"/>
                </a:cubicBezTo>
                <a:cubicBezTo>
                  <a:pt x="3976872" y="3981158"/>
                  <a:pt x="3976845" y="3984944"/>
                  <a:pt x="3976279" y="3988716"/>
                </a:cubicBezTo>
                <a:lnTo>
                  <a:pt x="3975780" y="3988683"/>
                </a:lnTo>
                <a:lnTo>
                  <a:pt x="3975754" y="3989174"/>
                </a:lnTo>
                <a:lnTo>
                  <a:pt x="3958635" y="3987561"/>
                </a:lnTo>
                <a:cubicBezTo>
                  <a:pt x="3926261" y="3987038"/>
                  <a:pt x="3894381" y="3984080"/>
                  <a:pt x="3863209" y="3978570"/>
                </a:cubicBezTo>
                <a:cubicBezTo>
                  <a:pt x="3857632" y="3978986"/>
                  <a:pt x="3852303" y="3978045"/>
                  <a:pt x="3846992" y="3977042"/>
                </a:cubicBezTo>
                <a:lnTo>
                  <a:pt x="3846876" y="3975903"/>
                </a:lnTo>
                <a:cubicBezTo>
                  <a:pt x="3488025" y="3916971"/>
                  <a:pt x="3206986" y="3638399"/>
                  <a:pt x="3156710" y="3288305"/>
                </a:cubicBezTo>
                <a:cubicBezTo>
                  <a:pt x="3156543" y="3288253"/>
                  <a:pt x="3156374" y="3288248"/>
                  <a:pt x="3156205" y="3288243"/>
                </a:cubicBezTo>
                <a:lnTo>
                  <a:pt x="3155667" y="3281619"/>
                </a:lnTo>
                <a:cubicBezTo>
                  <a:pt x="3150608" y="3251607"/>
                  <a:pt x="3148157" y="3220958"/>
                  <a:pt x="3148199" y="3189869"/>
                </a:cubicBezTo>
                <a:cubicBezTo>
                  <a:pt x="3146887" y="3184286"/>
                  <a:pt x="3146829" y="3178663"/>
                  <a:pt x="3146829" y="3173027"/>
                </a:cubicBezTo>
                <a:lnTo>
                  <a:pt x="3147423" y="3161677"/>
                </a:lnTo>
                <a:lnTo>
                  <a:pt x="3147921" y="3161709"/>
                </a:lnTo>
                <a:close/>
                <a:moveTo>
                  <a:pt x="3134159" y="3161219"/>
                </a:moveTo>
                <a:lnTo>
                  <a:pt x="3134185" y="3161709"/>
                </a:lnTo>
                <a:lnTo>
                  <a:pt x="3134683" y="3161677"/>
                </a:lnTo>
                <a:lnTo>
                  <a:pt x="3135277" y="3173027"/>
                </a:lnTo>
                <a:cubicBezTo>
                  <a:pt x="3135277" y="3178663"/>
                  <a:pt x="3135218" y="3184286"/>
                  <a:pt x="3133906" y="3189869"/>
                </a:cubicBezTo>
                <a:cubicBezTo>
                  <a:pt x="3133948" y="3220958"/>
                  <a:pt x="3131498" y="3251607"/>
                  <a:pt x="3126439" y="3281619"/>
                </a:cubicBezTo>
                <a:lnTo>
                  <a:pt x="3125901" y="3288243"/>
                </a:lnTo>
                <a:cubicBezTo>
                  <a:pt x="3125731" y="3288248"/>
                  <a:pt x="3125563" y="3288253"/>
                  <a:pt x="3125395" y="3288305"/>
                </a:cubicBezTo>
                <a:cubicBezTo>
                  <a:pt x="3075120" y="3638399"/>
                  <a:pt x="2794081" y="3916971"/>
                  <a:pt x="2435230" y="3975903"/>
                </a:cubicBezTo>
                <a:lnTo>
                  <a:pt x="2435113" y="3977042"/>
                </a:lnTo>
                <a:cubicBezTo>
                  <a:pt x="2429803" y="3978045"/>
                  <a:pt x="2424474" y="3978986"/>
                  <a:pt x="2418897" y="3978570"/>
                </a:cubicBezTo>
                <a:cubicBezTo>
                  <a:pt x="2387725" y="3984080"/>
                  <a:pt x="2355845" y="3987038"/>
                  <a:pt x="2323470" y="3987561"/>
                </a:cubicBezTo>
                <a:lnTo>
                  <a:pt x="2306352" y="3989174"/>
                </a:lnTo>
                <a:lnTo>
                  <a:pt x="2306326" y="3988683"/>
                </a:lnTo>
                <a:lnTo>
                  <a:pt x="2305827" y="3988716"/>
                </a:lnTo>
                <a:cubicBezTo>
                  <a:pt x="2305261" y="3984944"/>
                  <a:pt x="2305234" y="3981158"/>
                  <a:pt x="2305234" y="3977366"/>
                </a:cubicBezTo>
                <a:cubicBezTo>
                  <a:pt x="2305234" y="3971728"/>
                  <a:pt x="2305292" y="3966104"/>
                  <a:pt x="2306604" y="3960518"/>
                </a:cubicBezTo>
                <a:cubicBezTo>
                  <a:pt x="2306562" y="3929436"/>
                  <a:pt x="2309012" y="3898794"/>
                  <a:pt x="2314068" y="3868787"/>
                </a:cubicBezTo>
                <a:lnTo>
                  <a:pt x="2314609" y="3862150"/>
                </a:lnTo>
                <a:cubicBezTo>
                  <a:pt x="2314777" y="3862145"/>
                  <a:pt x="2314947" y="3862140"/>
                  <a:pt x="2315114" y="3862087"/>
                </a:cubicBezTo>
                <a:cubicBezTo>
                  <a:pt x="2365391" y="3511992"/>
                  <a:pt x="2646430" y="3233421"/>
                  <a:pt x="3005280" y="3174489"/>
                </a:cubicBezTo>
                <a:lnTo>
                  <a:pt x="3005397" y="3173350"/>
                </a:lnTo>
                <a:cubicBezTo>
                  <a:pt x="3010706" y="3172348"/>
                  <a:pt x="3016034" y="3171407"/>
                  <a:pt x="3021610" y="3171823"/>
                </a:cubicBezTo>
                <a:cubicBezTo>
                  <a:pt x="3052793" y="3166310"/>
                  <a:pt x="3084686" y="3163352"/>
                  <a:pt x="3117071" y="3162829"/>
                </a:cubicBezTo>
                <a:close/>
                <a:moveTo>
                  <a:pt x="1455796" y="3161219"/>
                </a:moveTo>
                <a:lnTo>
                  <a:pt x="1472883" y="3162829"/>
                </a:lnTo>
                <a:cubicBezTo>
                  <a:pt x="1505269" y="3163352"/>
                  <a:pt x="1537161" y="3166310"/>
                  <a:pt x="1568345" y="3171823"/>
                </a:cubicBezTo>
                <a:cubicBezTo>
                  <a:pt x="1573921" y="3171407"/>
                  <a:pt x="1579249" y="3172348"/>
                  <a:pt x="1584557" y="3173350"/>
                </a:cubicBezTo>
                <a:lnTo>
                  <a:pt x="1584675" y="3174489"/>
                </a:lnTo>
                <a:cubicBezTo>
                  <a:pt x="1943525" y="3233421"/>
                  <a:pt x="2224564" y="3511992"/>
                  <a:pt x="2274840" y="3862087"/>
                </a:cubicBezTo>
                <a:cubicBezTo>
                  <a:pt x="2275008" y="3862140"/>
                  <a:pt x="2275177" y="3862145"/>
                  <a:pt x="2275346" y="3862150"/>
                </a:cubicBezTo>
                <a:lnTo>
                  <a:pt x="2275886" y="3868787"/>
                </a:lnTo>
                <a:cubicBezTo>
                  <a:pt x="2280943" y="3898794"/>
                  <a:pt x="2283392" y="3929436"/>
                  <a:pt x="2283350" y="3960518"/>
                </a:cubicBezTo>
                <a:cubicBezTo>
                  <a:pt x="2284662" y="3966104"/>
                  <a:pt x="2284721" y="3971728"/>
                  <a:pt x="2284721" y="3977366"/>
                </a:cubicBezTo>
                <a:cubicBezTo>
                  <a:pt x="2284721" y="3981158"/>
                  <a:pt x="2284694" y="3984944"/>
                  <a:pt x="2284128" y="3988716"/>
                </a:cubicBezTo>
                <a:lnTo>
                  <a:pt x="2283629" y="3988683"/>
                </a:lnTo>
                <a:lnTo>
                  <a:pt x="2283603" y="3989174"/>
                </a:lnTo>
                <a:lnTo>
                  <a:pt x="2266484" y="3987561"/>
                </a:lnTo>
                <a:cubicBezTo>
                  <a:pt x="2234110" y="3987038"/>
                  <a:pt x="2202230" y="3984080"/>
                  <a:pt x="2171058" y="3978570"/>
                </a:cubicBezTo>
                <a:cubicBezTo>
                  <a:pt x="2165481" y="3978986"/>
                  <a:pt x="2160152" y="3978045"/>
                  <a:pt x="2154841" y="3977042"/>
                </a:cubicBezTo>
                <a:lnTo>
                  <a:pt x="2154725" y="3975903"/>
                </a:lnTo>
                <a:cubicBezTo>
                  <a:pt x="1795874" y="3916971"/>
                  <a:pt x="1514835" y="3638399"/>
                  <a:pt x="1464559" y="3288305"/>
                </a:cubicBezTo>
                <a:cubicBezTo>
                  <a:pt x="1464392" y="3288253"/>
                  <a:pt x="1464223" y="3288248"/>
                  <a:pt x="1464054" y="3288243"/>
                </a:cubicBezTo>
                <a:lnTo>
                  <a:pt x="1463515" y="3281619"/>
                </a:lnTo>
                <a:cubicBezTo>
                  <a:pt x="1458457" y="3251607"/>
                  <a:pt x="1456006" y="3220958"/>
                  <a:pt x="1456048" y="3189869"/>
                </a:cubicBezTo>
                <a:cubicBezTo>
                  <a:pt x="1454736" y="3184286"/>
                  <a:pt x="1454678" y="3178663"/>
                  <a:pt x="1454678" y="3173027"/>
                </a:cubicBezTo>
                <a:lnTo>
                  <a:pt x="1455272" y="3161677"/>
                </a:lnTo>
                <a:lnTo>
                  <a:pt x="1455770" y="3161709"/>
                </a:lnTo>
                <a:close/>
                <a:moveTo>
                  <a:pt x="1442008" y="3161219"/>
                </a:moveTo>
                <a:lnTo>
                  <a:pt x="1442034" y="3161709"/>
                </a:lnTo>
                <a:lnTo>
                  <a:pt x="1442532" y="3161677"/>
                </a:lnTo>
                <a:lnTo>
                  <a:pt x="1443126" y="3173027"/>
                </a:lnTo>
                <a:cubicBezTo>
                  <a:pt x="1443126" y="3178663"/>
                  <a:pt x="1443067" y="3184286"/>
                  <a:pt x="1441755" y="3189869"/>
                </a:cubicBezTo>
                <a:cubicBezTo>
                  <a:pt x="1441797" y="3220958"/>
                  <a:pt x="1439347" y="3251607"/>
                  <a:pt x="1434288" y="3281619"/>
                </a:cubicBezTo>
                <a:lnTo>
                  <a:pt x="1433750" y="3288243"/>
                </a:lnTo>
                <a:cubicBezTo>
                  <a:pt x="1433580" y="3288248"/>
                  <a:pt x="1433412" y="3288253"/>
                  <a:pt x="1433244" y="3288305"/>
                </a:cubicBezTo>
                <a:cubicBezTo>
                  <a:pt x="1382969" y="3638399"/>
                  <a:pt x="1101930" y="3916971"/>
                  <a:pt x="743079" y="3975903"/>
                </a:cubicBezTo>
                <a:lnTo>
                  <a:pt x="742962" y="3977042"/>
                </a:lnTo>
                <a:cubicBezTo>
                  <a:pt x="737652" y="3978045"/>
                  <a:pt x="732323" y="3978986"/>
                  <a:pt x="726746" y="3978570"/>
                </a:cubicBezTo>
                <a:cubicBezTo>
                  <a:pt x="695574" y="3984080"/>
                  <a:pt x="663693" y="3987038"/>
                  <a:pt x="631319" y="3987561"/>
                </a:cubicBezTo>
                <a:lnTo>
                  <a:pt x="614201" y="3989174"/>
                </a:lnTo>
                <a:lnTo>
                  <a:pt x="614175" y="3988683"/>
                </a:lnTo>
                <a:lnTo>
                  <a:pt x="613676" y="3988716"/>
                </a:lnTo>
                <a:cubicBezTo>
                  <a:pt x="613110" y="3984944"/>
                  <a:pt x="613083" y="3981158"/>
                  <a:pt x="613083" y="3977366"/>
                </a:cubicBezTo>
                <a:cubicBezTo>
                  <a:pt x="613083" y="3971728"/>
                  <a:pt x="613141" y="3966104"/>
                  <a:pt x="614453" y="3960518"/>
                </a:cubicBezTo>
                <a:cubicBezTo>
                  <a:pt x="614411" y="3929436"/>
                  <a:pt x="616861" y="3898794"/>
                  <a:pt x="621917" y="3868787"/>
                </a:cubicBezTo>
                <a:lnTo>
                  <a:pt x="622458" y="3862150"/>
                </a:lnTo>
                <a:cubicBezTo>
                  <a:pt x="622626" y="3862145"/>
                  <a:pt x="622796" y="3862140"/>
                  <a:pt x="622963" y="3862087"/>
                </a:cubicBezTo>
                <a:cubicBezTo>
                  <a:pt x="673240" y="3511992"/>
                  <a:pt x="954279" y="3233421"/>
                  <a:pt x="1313129" y="3174489"/>
                </a:cubicBezTo>
                <a:lnTo>
                  <a:pt x="1313246" y="3173350"/>
                </a:lnTo>
                <a:cubicBezTo>
                  <a:pt x="1318555" y="3172348"/>
                  <a:pt x="1323883" y="3171407"/>
                  <a:pt x="1329459" y="3171823"/>
                </a:cubicBezTo>
                <a:cubicBezTo>
                  <a:pt x="1360642" y="3166310"/>
                  <a:pt x="1392535" y="3163352"/>
                  <a:pt x="1424920" y="3162829"/>
                </a:cubicBezTo>
                <a:close/>
                <a:moveTo>
                  <a:pt x="10909360" y="2447425"/>
                </a:moveTo>
                <a:cubicBezTo>
                  <a:pt x="10962636" y="2718331"/>
                  <a:pt x="11177479" y="2933128"/>
                  <a:pt x="11452669" y="2992271"/>
                </a:cubicBezTo>
                <a:cubicBezTo>
                  <a:pt x="11399394" y="2721365"/>
                  <a:pt x="11184550" y="2506568"/>
                  <a:pt x="10909360" y="2447425"/>
                </a:cubicBezTo>
                <a:close/>
                <a:moveTo>
                  <a:pt x="10602109" y="2447425"/>
                </a:moveTo>
                <a:cubicBezTo>
                  <a:pt x="10326919" y="2506568"/>
                  <a:pt x="10112075" y="2721365"/>
                  <a:pt x="10058800" y="2992271"/>
                </a:cubicBezTo>
                <a:cubicBezTo>
                  <a:pt x="10333990" y="2933128"/>
                  <a:pt x="10548833" y="2718331"/>
                  <a:pt x="10602109" y="2447425"/>
                </a:cubicBezTo>
                <a:close/>
                <a:moveTo>
                  <a:pt x="9217207" y="2447425"/>
                </a:moveTo>
                <a:cubicBezTo>
                  <a:pt x="9270483" y="2718331"/>
                  <a:pt x="9485326" y="2933128"/>
                  <a:pt x="9760516" y="2992271"/>
                </a:cubicBezTo>
                <a:cubicBezTo>
                  <a:pt x="9707241" y="2721365"/>
                  <a:pt x="9492397" y="2506568"/>
                  <a:pt x="9217207" y="2447425"/>
                </a:cubicBezTo>
                <a:close/>
                <a:moveTo>
                  <a:pt x="8909958" y="2447425"/>
                </a:moveTo>
                <a:cubicBezTo>
                  <a:pt x="8634768" y="2506568"/>
                  <a:pt x="8419924" y="2721365"/>
                  <a:pt x="8366649" y="2992271"/>
                </a:cubicBezTo>
                <a:cubicBezTo>
                  <a:pt x="8641839" y="2933128"/>
                  <a:pt x="8856682" y="2718331"/>
                  <a:pt x="8909958" y="2447425"/>
                </a:cubicBezTo>
                <a:close/>
                <a:moveTo>
                  <a:pt x="7525056" y="2447425"/>
                </a:moveTo>
                <a:cubicBezTo>
                  <a:pt x="7578332" y="2718331"/>
                  <a:pt x="7793175" y="2933128"/>
                  <a:pt x="8068365" y="2992271"/>
                </a:cubicBezTo>
                <a:cubicBezTo>
                  <a:pt x="8015090" y="2721365"/>
                  <a:pt x="7800246" y="2506568"/>
                  <a:pt x="7525056" y="2447425"/>
                </a:cubicBezTo>
                <a:close/>
                <a:moveTo>
                  <a:pt x="7217807" y="2447425"/>
                </a:moveTo>
                <a:cubicBezTo>
                  <a:pt x="6942617" y="2506568"/>
                  <a:pt x="6727773" y="2721365"/>
                  <a:pt x="6674498" y="2992271"/>
                </a:cubicBezTo>
                <a:cubicBezTo>
                  <a:pt x="6949688" y="2933128"/>
                  <a:pt x="7164531" y="2718331"/>
                  <a:pt x="7217807" y="2447425"/>
                </a:cubicBezTo>
                <a:close/>
                <a:moveTo>
                  <a:pt x="5832905" y="2447425"/>
                </a:moveTo>
                <a:cubicBezTo>
                  <a:pt x="5886181" y="2718331"/>
                  <a:pt x="6101024" y="2933128"/>
                  <a:pt x="6376214" y="2992271"/>
                </a:cubicBezTo>
                <a:cubicBezTo>
                  <a:pt x="6322939" y="2721365"/>
                  <a:pt x="6108095" y="2506568"/>
                  <a:pt x="5832905" y="2447425"/>
                </a:cubicBezTo>
                <a:close/>
                <a:moveTo>
                  <a:pt x="5525656" y="2447425"/>
                </a:moveTo>
                <a:cubicBezTo>
                  <a:pt x="5250466" y="2506568"/>
                  <a:pt x="5035622" y="2721365"/>
                  <a:pt x="4982347" y="2992271"/>
                </a:cubicBezTo>
                <a:cubicBezTo>
                  <a:pt x="5257537" y="2933128"/>
                  <a:pt x="5472380" y="2718331"/>
                  <a:pt x="5525656" y="2447425"/>
                </a:cubicBezTo>
                <a:close/>
                <a:moveTo>
                  <a:pt x="4140754" y="2447425"/>
                </a:moveTo>
                <a:cubicBezTo>
                  <a:pt x="4194030" y="2718331"/>
                  <a:pt x="4408873" y="2933128"/>
                  <a:pt x="4684063" y="2992271"/>
                </a:cubicBezTo>
                <a:cubicBezTo>
                  <a:pt x="4630788" y="2721365"/>
                  <a:pt x="4415944" y="2506568"/>
                  <a:pt x="4140754" y="2447425"/>
                </a:cubicBezTo>
                <a:close/>
                <a:moveTo>
                  <a:pt x="3833505" y="2447425"/>
                </a:moveTo>
                <a:cubicBezTo>
                  <a:pt x="3558315" y="2506568"/>
                  <a:pt x="3343471" y="2721365"/>
                  <a:pt x="3290196" y="2992271"/>
                </a:cubicBezTo>
                <a:cubicBezTo>
                  <a:pt x="3565386" y="2933128"/>
                  <a:pt x="3780229" y="2718331"/>
                  <a:pt x="3833505" y="2447425"/>
                </a:cubicBezTo>
                <a:close/>
                <a:moveTo>
                  <a:pt x="2448603" y="2447425"/>
                </a:moveTo>
                <a:cubicBezTo>
                  <a:pt x="2501879" y="2718331"/>
                  <a:pt x="2716722" y="2933128"/>
                  <a:pt x="2991912" y="2992271"/>
                </a:cubicBezTo>
                <a:cubicBezTo>
                  <a:pt x="2938637" y="2721365"/>
                  <a:pt x="2723793" y="2506568"/>
                  <a:pt x="2448603" y="2447425"/>
                </a:cubicBezTo>
                <a:close/>
                <a:moveTo>
                  <a:pt x="2141354" y="2447425"/>
                </a:moveTo>
                <a:cubicBezTo>
                  <a:pt x="1866164" y="2506568"/>
                  <a:pt x="1651320" y="2721365"/>
                  <a:pt x="1598045" y="2992271"/>
                </a:cubicBezTo>
                <a:cubicBezTo>
                  <a:pt x="1873235" y="2933128"/>
                  <a:pt x="2088078" y="2718331"/>
                  <a:pt x="2141354" y="2447425"/>
                </a:cubicBezTo>
                <a:close/>
                <a:moveTo>
                  <a:pt x="756452" y="2447425"/>
                </a:moveTo>
                <a:cubicBezTo>
                  <a:pt x="809728" y="2718331"/>
                  <a:pt x="1024571" y="2933128"/>
                  <a:pt x="1299761" y="2992271"/>
                </a:cubicBezTo>
                <a:cubicBezTo>
                  <a:pt x="1246486" y="2721365"/>
                  <a:pt x="1031642" y="2506568"/>
                  <a:pt x="756452" y="2447425"/>
                </a:cubicBezTo>
                <a:close/>
                <a:moveTo>
                  <a:pt x="12192000" y="2344615"/>
                </a:moveTo>
                <a:lnTo>
                  <a:pt x="12192000" y="2477663"/>
                </a:lnTo>
                <a:cubicBezTo>
                  <a:pt x="11966807" y="2562375"/>
                  <a:pt x="11797421" y="2755980"/>
                  <a:pt x="11750953" y="2992271"/>
                </a:cubicBezTo>
                <a:cubicBezTo>
                  <a:pt x="11935988" y="2952504"/>
                  <a:pt x="12093739" y="2842365"/>
                  <a:pt x="12192000" y="2691161"/>
                </a:cubicBezTo>
                <a:lnTo>
                  <a:pt x="12192000" y="2892735"/>
                </a:lnTo>
                <a:cubicBezTo>
                  <a:pt x="12071770" y="3011736"/>
                  <a:pt x="11914089" y="3094511"/>
                  <a:pt x="11737582" y="3123727"/>
                </a:cubicBezTo>
                <a:lnTo>
                  <a:pt x="11737466" y="3124875"/>
                </a:lnTo>
                <a:cubicBezTo>
                  <a:pt x="11732155" y="3125886"/>
                  <a:pt x="11726826" y="3126834"/>
                  <a:pt x="11721249" y="3126415"/>
                </a:cubicBezTo>
                <a:cubicBezTo>
                  <a:pt x="11690077" y="3131969"/>
                  <a:pt x="11658197" y="3134950"/>
                  <a:pt x="11625822" y="3135477"/>
                </a:cubicBezTo>
                <a:lnTo>
                  <a:pt x="11608704" y="3137103"/>
                </a:lnTo>
                <a:lnTo>
                  <a:pt x="11608678" y="3136608"/>
                </a:lnTo>
                <a:lnTo>
                  <a:pt x="11608179" y="3136641"/>
                </a:lnTo>
                <a:cubicBezTo>
                  <a:pt x="11607613" y="3132839"/>
                  <a:pt x="11607586" y="3129023"/>
                  <a:pt x="11607586" y="3125201"/>
                </a:cubicBezTo>
                <a:cubicBezTo>
                  <a:pt x="11607586" y="3119519"/>
                  <a:pt x="11607645" y="3113850"/>
                  <a:pt x="11608957" y="3108220"/>
                </a:cubicBezTo>
                <a:cubicBezTo>
                  <a:pt x="11608914" y="3076892"/>
                  <a:pt x="11611364" y="3046007"/>
                  <a:pt x="11616421" y="3015763"/>
                </a:cubicBezTo>
                <a:lnTo>
                  <a:pt x="11616961" y="3009073"/>
                </a:lnTo>
                <a:cubicBezTo>
                  <a:pt x="11617130" y="3009068"/>
                  <a:pt x="11617299" y="3009063"/>
                  <a:pt x="11617466" y="3009010"/>
                </a:cubicBezTo>
                <a:cubicBezTo>
                  <a:pt x="11662185" y="2695154"/>
                  <a:pt x="11889463" y="2438329"/>
                  <a:pt x="12192000" y="2344615"/>
                </a:cubicBezTo>
                <a:close/>
                <a:moveTo>
                  <a:pt x="10767111" y="2302594"/>
                </a:moveTo>
                <a:lnTo>
                  <a:pt x="10784198" y="2304217"/>
                </a:lnTo>
                <a:cubicBezTo>
                  <a:pt x="10816584" y="2304744"/>
                  <a:pt x="10848477" y="2307725"/>
                  <a:pt x="10879660" y="2313282"/>
                </a:cubicBezTo>
                <a:cubicBezTo>
                  <a:pt x="10885236" y="2312863"/>
                  <a:pt x="10890564" y="2313811"/>
                  <a:pt x="10895873" y="2314821"/>
                </a:cubicBezTo>
                <a:lnTo>
                  <a:pt x="10895990" y="2315969"/>
                </a:lnTo>
                <a:cubicBezTo>
                  <a:pt x="11254840" y="2375367"/>
                  <a:pt x="11535879" y="2656144"/>
                  <a:pt x="11586156" y="3009010"/>
                </a:cubicBezTo>
                <a:cubicBezTo>
                  <a:pt x="11586323" y="3009063"/>
                  <a:pt x="11586492" y="3009068"/>
                  <a:pt x="11586661" y="3009073"/>
                </a:cubicBezTo>
                <a:lnTo>
                  <a:pt x="11587201" y="3015763"/>
                </a:lnTo>
                <a:cubicBezTo>
                  <a:pt x="11592258" y="3046007"/>
                  <a:pt x="11594708" y="3076892"/>
                  <a:pt x="11594665" y="3108220"/>
                </a:cubicBezTo>
                <a:cubicBezTo>
                  <a:pt x="11595977" y="3113850"/>
                  <a:pt x="11596036" y="3119519"/>
                  <a:pt x="11596036" y="3125201"/>
                </a:cubicBezTo>
                <a:cubicBezTo>
                  <a:pt x="11596036" y="3129023"/>
                  <a:pt x="11596009" y="3132839"/>
                  <a:pt x="11595443" y="3136641"/>
                </a:cubicBezTo>
                <a:lnTo>
                  <a:pt x="11594944" y="3136608"/>
                </a:lnTo>
                <a:lnTo>
                  <a:pt x="11594918" y="3137103"/>
                </a:lnTo>
                <a:lnTo>
                  <a:pt x="11577800" y="3135477"/>
                </a:lnTo>
                <a:cubicBezTo>
                  <a:pt x="11545425" y="3134950"/>
                  <a:pt x="11513545" y="3131969"/>
                  <a:pt x="11482373" y="3126415"/>
                </a:cubicBezTo>
                <a:cubicBezTo>
                  <a:pt x="11476796" y="3126834"/>
                  <a:pt x="11471467" y="3125886"/>
                  <a:pt x="11466156" y="3124875"/>
                </a:cubicBezTo>
                <a:lnTo>
                  <a:pt x="11466040" y="3123727"/>
                </a:lnTo>
                <a:cubicBezTo>
                  <a:pt x="11107189" y="3064328"/>
                  <a:pt x="10826150" y="2783551"/>
                  <a:pt x="10775875" y="2430686"/>
                </a:cubicBezTo>
                <a:cubicBezTo>
                  <a:pt x="10775707" y="2430633"/>
                  <a:pt x="10775539" y="2430628"/>
                  <a:pt x="10775369" y="2430623"/>
                </a:cubicBezTo>
                <a:lnTo>
                  <a:pt x="10774831" y="2423947"/>
                </a:lnTo>
                <a:cubicBezTo>
                  <a:pt x="10769772" y="2393697"/>
                  <a:pt x="10767321" y="2362806"/>
                  <a:pt x="10767364" y="2331471"/>
                </a:cubicBezTo>
                <a:cubicBezTo>
                  <a:pt x="10766052" y="2325843"/>
                  <a:pt x="10765993" y="2320176"/>
                  <a:pt x="10765993" y="2314495"/>
                </a:cubicBezTo>
                <a:lnTo>
                  <a:pt x="10766587" y="2303055"/>
                </a:lnTo>
                <a:lnTo>
                  <a:pt x="10767085" y="2303088"/>
                </a:lnTo>
                <a:close/>
                <a:moveTo>
                  <a:pt x="10744358" y="2302594"/>
                </a:moveTo>
                <a:lnTo>
                  <a:pt x="10744384" y="2303088"/>
                </a:lnTo>
                <a:lnTo>
                  <a:pt x="10744882" y="2303055"/>
                </a:lnTo>
                <a:lnTo>
                  <a:pt x="10745476" y="2314495"/>
                </a:lnTo>
                <a:cubicBezTo>
                  <a:pt x="10745476" y="2320176"/>
                  <a:pt x="10745417" y="2325843"/>
                  <a:pt x="10744105" y="2331471"/>
                </a:cubicBezTo>
                <a:cubicBezTo>
                  <a:pt x="10744148" y="2362806"/>
                  <a:pt x="10741697" y="2393697"/>
                  <a:pt x="10736638" y="2423947"/>
                </a:cubicBezTo>
                <a:lnTo>
                  <a:pt x="10736100" y="2430623"/>
                </a:lnTo>
                <a:cubicBezTo>
                  <a:pt x="10735930" y="2430628"/>
                  <a:pt x="10735762" y="2430633"/>
                  <a:pt x="10735594" y="2430686"/>
                </a:cubicBezTo>
                <a:cubicBezTo>
                  <a:pt x="10685319" y="2783551"/>
                  <a:pt x="10404280" y="3064328"/>
                  <a:pt x="10045429" y="3123727"/>
                </a:cubicBezTo>
                <a:lnTo>
                  <a:pt x="10045313" y="3124875"/>
                </a:lnTo>
                <a:cubicBezTo>
                  <a:pt x="10040002" y="3125886"/>
                  <a:pt x="10034673" y="3126834"/>
                  <a:pt x="10029096" y="3126415"/>
                </a:cubicBezTo>
                <a:cubicBezTo>
                  <a:pt x="9997924" y="3131969"/>
                  <a:pt x="9966044" y="3134950"/>
                  <a:pt x="9933669" y="3135477"/>
                </a:cubicBezTo>
                <a:lnTo>
                  <a:pt x="9916551" y="3137103"/>
                </a:lnTo>
                <a:lnTo>
                  <a:pt x="9916525" y="3136608"/>
                </a:lnTo>
                <a:lnTo>
                  <a:pt x="9916026" y="3136641"/>
                </a:lnTo>
                <a:cubicBezTo>
                  <a:pt x="9915460" y="3132839"/>
                  <a:pt x="9915433" y="3129023"/>
                  <a:pt x="9915433" y="3125201"/>
                </a:cubicBezTo>
                <a:cubicBezTo>
                  <a:pt x="9915433" y="3119519"/>
                  <a:pt x="9915492" y="3113850"/>
                  <a:pt x="9916804" y="3108220"/>
                </a:cubicBezTo>
                <a:cubicBezTo>
                  <a:pt x="9916761" y="3076892"/>
                  <a:pt x="9919211" y="3046007"/>
                  <a:pt x="9924268" y="3015763"/>
                </a:cubicBezTo>
                <a:lnTo>
                  <a:pt x="9924808" y="3009073"/>
                </a:lnTo>
                <a:cubicBezTo>
                  <a:pt x="9924977" y="3009068"/>
                  <a:pt x="9925146" y="3009063"/>
                  <a:pt x="9925314" y="3009010"/>
                </a:cubicBezTo>
                <a:cubicBezTo>
                  <a:pt x="9975590" y="2656144"/>
                  <a:pt x="10256629" y="2375367"/>
                  <a:pt x="10615479" y="2315969"/>
                </a:cubicBezTo>
                <a:lnTo>
                  <a:pt x="10615596" y="2314821"/>
                </a:lnTo>
                <a:cubicBezTo>
                  <a:pt x="10620905" y="2313811"/>
                  <a:pt x="10626233" y="2312863"/>
                  <a:pt x="10631809" y="2313282"/>
                </a:cubicBezTo>
                <a:cubicBezTo>
                  <a:pt x="10662992" y="2307725"/>
                  <a:pt x="10694885" y="2304744"/>
                  <a:pt x="10727271" y="2304217"/>
                </a:cubicBezTo>
                <a:close/>
                <a:moveTo>
                  <a:pt x="9074958" y="2302594"/>
                </a:moveTo>
                <a:lnTo>
                  <a:pt x="9092045" y="2304217"/>
                </a:lnTo>
                <a:cubicBezTo>
                  <a:pt x="9124431" y="2304744"/>
                  <a:pt x="9156324" y="2307725"/>
                  <a:pt x="9187507" y="2313282"/>
                </a:cubicBezTo>
                <a:cubicBezTo>
                  <a:pt x="9193083" y="2312863"/>
                  <a:pt x="9198411" y="2313811"/>
                  <a:pt x="9203720" y="2314821"/>
                </a:cubicBezTo>
                <a:lnTo>
                  <a:pt x="9203837" y="2315969"/>
                </a:lnTo>
                <a:cubicBezTo>
                  <a:pt x="9562687" y="2375367"/>
                  <a:pt x="9843726" y="2656144"/>
                  <a:pt x="9894002" y="3009010"/>
                </a:cubicBezTo>
                <a:cubicBezTo>
                  <a:pt x="9894170" y="3009063"/>
                  <a:pt x="9894339" y="3009068"/>
                  <a:pt x="9894508" y="3009073"/>
                </a:cubicBezTo>
                <a:lnTo>
                  <a:pt x="9895048" y="3015763"/>
                </a:lnTo>
                <a:cubicBezTo>
                  <a:pt x="9900105" y="3046007"/>
                  <a:pt x="9902555" y="3076892"/>
                  <a:pt x="9902512" y="3108220"/>
                </a:cubicBezTo>
                <a:cubicBezTo>
                  <a:pt x="9903824" y="3113850"/>
                  <a:pt x="9903883" y="3119519"/>
                  <a:pt x="9903883" y="3125201"/>
                </a:cubicBezTo>
                <a:cubicBezTo>
                  <a:pt x="9903883" y="3129023"/>
                  <a:pt x="9903856" y="3132839"/>
                  <a:pt x="9903290" y="3136641"/>
                </a:cubicBezTo>
                <a:lnTo>
                  <a:pt x="9902791" y="3136608"/>
                </a:lnTo>
                <a:lnTo>
                  <a:pt x="9902765" y="3137103"/>
                </a:lnTo>
                <a:lnTo>
                  <a:pt x="9885647" y="3135477"/>
                </a:lnTo>
                <a:cubicBezTo>
                  <a:pt x="9853272" y="3134950"/>
                  <a:pt x="9821392" y="3131969"/>
                  <a:pt x="9790220" y="3126415"/>
                </a:cubicBezTo>
                <a:cubicBezTo>
                  <a:pt x="9784643" y="3126834"/>
                  <a:pt x="9779314" y="3125886"/>
                  <a:pt x="9774003" y="3124875"/>
                </a:cubicBezTo>
                <a:lnTo>
                  <a:pt x="9773887" y="3123727"/>
                </a:lnTo>
                <a:cubicBezTo>
                  <a:pt x="9415036" y="3064328"/>
                  <a:pt x="9133997" y="2783551"/>
                  <a:pt x="9083722" y="2430686"/>
                </a:cubicBezTo>
                <a:cubicBezTo>
                  <a:pt x="9083554" y="2430633"/>
                  <a:pt x="9083386" y="2430628"/>
                  <a:pt x="9083216" y="2430623"/>
                </a:cubicBezTo>
                <a:lnTo>
                  <a:pt x="9082678" y="2423947"/>
                </a:lnTo>
                <a:cubicBezTo>
                  <a:pt x="9077619" y="2393697"/>
                  <a:pt x="9075168" y="2362806"/>
                  <a:pt x="9075211" y="2331471"/>
                </a:cubicBezTo>
                <a:cubicBezTo>
                  <a:pt x="9073899" y="2325843"/>
                  <a:pt x="9073840" y="2320176"/>
                  <a:pt x="9073840" y="2314495"/>
                </a:cubicBezTo>
                <a:lnTo>
                  <a:pt x="9074434" y="2303055"/>
                </a:lnTo>
                <a:lnTo>
                  <a:pt x="9074932" y="2303088"/>
                </a:lnTo>
                <a:close/>
                <a:moveTo>
                  <a:pt x="9052207" y="2302594"/>
                </a:moveTo>
                <a:lnTo>
                  <a:pt x="9052233" y="2303088"/>
                </a:lnTo>
                <a:lnTo>
                  <a:pt x="9052731" y="2303055"/>
                </a:lnTo>
                <a:lnTo>
                  <a:pt x="9053325" y="2314495"/>
                </a:lnTo>
                <a:cubicBezTo>
                  <a:pt x="9053325" y="2320176"/>
                  <a:pt x="9053266" y="2325843"/>
                  <a:pt x="9051954" y="2331471"/>
                </a:cubicBezTo>
                <a:cubicBezTo>
                  <a:pt x="9051997" y="2362806"/>
                  <a:pt x="9049546" y="2393697"/>
                  <a:pt x="9044487" y="2423947"/>
                </a:cubicBezTo>
                <a:lnTo>
                  <a:pt x="9043949" y="2430623"/>
                </a:lnTo>
                <a:cubicBezTo>
                  <a:pt x="9043779" y="2430628"/>
                  <a:pt x="9043611" y="2430633"/>
                  <a:pt x="9043443" y="2430686"/>
                </a:cubicBezTo>
                <a:cubicBezTo>
                  <a:pt x="8993168" y="2783551"/>
                  <a:pt x="8712129" y="3064328"/>
                  <a:pt x="8353278" y="3123727"/>
                </a:cubicBezTo>
                <a:lnTo>
                  <a:pt x="8353162" y="3124875"/>
                </a:lnTo>
                <a:cubicBezTo>
                  <a:pt x="8347851" y="3125886"/>
                  <a:pt x="8342522" y="3126834"/>
                  <a:pt x="8336945" y="3126415"/>
                </a:cubicBezTo>
                <a:cubicBezTo>
                  <a:pt x="8305773" y="3131969"/>
                  <a:pt x="8273893" y="3134950"/>
                  <a:pt x="8241519" y="3135477"/>
                </a:cubicBezTo>
                <a:lnTo>
                  <a:pt x="8224400" y="3137103"/>
                </a:lnTo>
                <a:lnTo>
                  <a:pt x="8224374" y="3136608"/>
                </a:lnTo>
                <a:lnTo>
                  <a:pt x="8223875" y="3136641"/>
                </a:lnTo>
                <a:cubicBezTo>
                  <a:pt x="8223309" y="3132839"/>
                  <a:pt x="8223282" y="3129023"/>
                  <a:pt x="8223282" y="3125201"/>
                </a:cubicBezTo>
                <a:cubicBezTo>
                  <a:pt x="8223282" y="3119519"/>
                  <a:pt x="8223341" y="3113850"/>
                  <a:pt x="8224653" y="3108220"/>
                </a:cubicBezTo>
                <a:cubicBezTo>
                  <a:pt x="8224611" y="3076892"/>
                  <a:pt x="8227060" y="3046007"/>
                  <a:pt x="8232117" y="3015763"/>
                </a:cubicBezTo>
                <a:lnTo>
                  <a:pt x="8232657" y="3009073"/>
                </a:lnTo>
                <a:cubicBezTo>
                  <a:pt x="8232826" y="3009068"/>
                  <a:pt x="8232995" y="3009063"/>
                  <a:pt x="8233163" y="3009010"/>
                </a:cubicBezTo>
                <a:cubicBezTo>
                  <a:pt x="8283439" y="2656144"/>
                  <a:pt x="8564478" y="2375367"/>
                  <a:pt x="8923328" y="2315969"/>
                </a:cubicBezTo>
                <a:lnTo>
                  <a:pt x="8923445" y="2314821"/>
                </a:lnTo>
                <a:cubicBezTo>
                  <a:pt x="8928754" y="2313811"/>
                  <a:pt x="8934082" y="2312863"/>
                  <a:pt x="8939658" y="2313282"/>
                </a:cubicBezTo>
                <a:cubicBezTo>
                  <a:pt x="8970841" y="2307725"/>
                  <a:pt x="9002734" y="2304744"/>
                  <a:pt x="9035120" y="2304217"/>
                </a:cubicBezTo>
                <a:close/>
                <a:moveTo>
                  <a:pt x="7382807" y="2302594"/>
                </a:moveTo>
                <a:lnTo>
                  <a:pt x="7399895" y="2304217"/>
                </a:lnTo>
                <a:cubicBezTo>
                  <a:pt x="7432280" y="2304744"/>
                  <a:pt x="7464173" y="2307725"/>
                  <a:pt x="7495356" y="2313282"/>
                </a:cubicBezTo>
                <a:cubicBezTo>
                  <a:pt x="7500932" y="2312863"/>
                  <a:pt x="7506260" y="2313811"/>
                  <a:pt x="7511569" y="2314821"/>
                </a:cubicBezTo>
                <a:lnTo>
                  <a:pt x="7511686" y="2315969"/>
                </a:lnTo>
                <a:cubicBezTo>
                  <a:pt x="7870536" y="2375367"/>
                  <a:pt x="8151575" y="2656144"/>
                  <a:pt x="8201852" y="3009010"/>
                </a:cubicBezTo>
                <a:cubicBezTo>
                  <a:pt x="8202019" y="3009063"/>
                  <a:pt x="8202189" y="3009068"/>
                  <a:pt x="8202357" y="3009073"/>
                </a:cubicBezTo>
                <a:lnTo>
                  <a:pt x="8202898" y="3015763"/>
                </a:lnTo>
                <a:cubicBezTo>
                  <a:pt x="8207954" y="3046007"/>
                  <a:pt x="8210404" y="3076892"/>
                  <a:pt x="8210362" y="3108220"/>
                </a:cubicBezTo>
                <a:cubicBezTo>
                  <a:pt x="8211674" y="3113850"/>
                  <a:pt x="8211732" y="3119519"/>
                  <a:pt x="8211732" y="3125201"/>
                </a:cubicBezTo>
                <a:cubicBezTo>
                  <a:pt x="8211732" y="3129023"/>
                  <a:pt x="8211705" y="3132839"/>
                  <a:pt x="8211139" y="3136641"/>
                </a:cubicBezTo>
                <a:lnTo>
                  <a:pt x="8210640" y="3136608"/>
                </a:lnTo>
                <a:lnTo>
                  <a:pt x="8210614" y="3137103"/>
                </a:lnTo>
                <a:lnTo>
                  <a:pt x="8193496" y="3135477"/>
                </a:lnTo>
                <a:cubicBezTo>
                  <a:pt x="8161122" y="3134950"/>
                  <a:pt x="8129241" y="3131969"/>
                  <a:pt x="8098069" y="3126415"/>
                </a:cubicBezTo>
                <a:cubicBezTo>
                  <a:pt x="8092492" y="3126834"/>
                  <a:pt x="8087163" y="3125886"/>
                  <a:pt x="8081853" y="3124875"/>
                </a:cubicBezTo>
                <a:lnTo>
                  <a:pt x="8081737" y="3123727"/>
                </a:lnTo>
                <a:cubicBezTo>
                  <a:pt x="7722885" y="3064328"/>
                  <a:pt x="7441846" y="2783551"/>
                  <a:pt x="7391571" y="2430686"/>
                </a:cubicBezTo>
                <a:cubicBezTo>
                  <a:pt x="7391403" y="2430633"/>
                  <a:pt x="7391235" y="2430628"/>
                  <a:pt x="7391065" y="2430623"/>
                </a:cubicBezTo>
                <a:lnTo>
                  <a:pt x="7390527" y="2423947"/>
                </a:lnTo>
                <a:cubicBezTo>
                  <a:pt x="7385468" y="2393697"/>
                  <a:pt x="7383018" y="2362806"/>
                  <a:pt x="7383060" y="2331471"/>
                </a:cubicBezTo>
                <a:cubicBezTo>
                  <a:pt x="7381748" y="2325843"/>
                  <a:pt x="7381689" y="2320176"/>
                  <a:pt x="7381689" y="2314495"/>
                </a:cubicBezTo>
                <a:lnTo>
                  <a:pt x="7382283" y="2303055"/>
                </a:lnTo>
                <a:lnTo>
                  <a:pt x="7382781" y="2303088"/>
                </a:lnTo>
                <a:close/>
                <a:moveTo>
                  <a:pt x="7360056" y="2302594"/>
                </a:moveTo>
                <a:lnTo>
                  <a:pt x="7360082" y="2303088"/>
                </a:lnTo>
                <a:lnTo>
                  <a:pt x="7360580" y="2303055"/>
                </a:lnTo>
                <a:lnTo>
                  <a:pt x="7361174" y="2314495"/>
                </a:lnTo>
                <a:cubicBezTo>
                  <a:pt x="7361174" y="2320176"/>
                  <a:pt x="7361116" y="2325843"/>
                  <a:pt x="7359804" y="2331471"/>
                </a:cubicBezTo>
                <a:cubicBezTo>
                  <a:pt x="7359846" y="2362806"/>
                  <a:pt x="7357395" y="2393697"/>
                  <a:pt x="7352337" y="2423947"/>
                </a:cubicBezTo>
                <a:lnTo>
                  <a:pt x="7351798" y="2430623"/>
                </a:lnTo>
                <a:cubicBezTo>
                  <a:pt x="7351629" y="2430628"/>
                  <a:pt x="7351460" y="2430633"/>
                  <a:pt x="7351293" y="2430686"/>
                </a:cubicBezTo>
                <a:cubicBezTo>
                  <a:pt x="7301017" y="2783551"/>
                  <a:pt x="7019978" y="3064328"/>
                  <a:pt x="6661127" y="3123727"/>
                </a:cubicBezTo>
                <a:lnTo>
                  <a:pt x="6661011" y="3124875"/>
                </a:lnTo>
                <a:cubicBezTo>
                  <a:pt x="6655700" y="3125886"/>
                  <a:pt x="6650371" y="3126834"/>
                  <a:pt x="6644794" y="3126415"/>
                </a:cubicBezTo>
                <a:cubicBezTo>
                  <a:pt x="6613622" y="3131969"/>
                  <a:pt x="6581742" y="3134950"/>
                  <a:pt x="6549368" y="3135477"/>
                </a:cubicBezTo>
                <a:lnTo>
                  <a:pt x="6532249" y="3137103"/>
                </a:lnTo>
                <a:lnTo>
                  <a:pt x="6532223" y="3136608"/>
                </a:lnTo>
                <a:lnTo>
                  <a:pt x="6531724" y="3136641"/>
                </a:lnTo>
                <a:cubicBezTo>
                  <a:pt x="6531158" y="3132839"/>
                  <a:pt x="6531131" y="3129023"/>
                  <a:pt x="6531131" y="3125201"/>
                </a:cubicBezTo>
                <a:cubicBezTo>
                  <a:pt x="6531131" y="3119519"/>
                  <a:pt x="6531190" y="3113850"/>
                  <a:pt x="6532502" y="3108220"/>
                </a:cubicBezTo>
                <a:cubicBezTo>
                  <a:pt x="6532460" y="3076892"/>
                  <a:pt x="6534909" y="3046007"/>
                  <a:pt x="6539966" y="3015763"/>
                </a:cubicBezTo>
                <a:lnTo>
                  <a:pt x="6540506" y="3009073"/>
                </a:lnTo>
                <a:cubicBezTo>
                  <a:pt x="6540675" y="3009068"/>
                  <a:pt x="6540844" y="3009063"/>
                  <a:pt x="6541012" y="3009010"/>
                </a:cubicBezTo>
                <a:cubicBezTo>
                  <a:pt x="6591288" y="2656144"/>
                  <a:pt x="6872327" y="2375367"/>
                  <a:pt x="7231178" y="2315969"/>
                </a:cubicBezTo>
                <a:lnTo>
                  <a:pt x="7231295" y="2314821"/>
                </a:lnTo>
                <a:cubicBezTo>
                  <a:pt x="7236603" y="2313811"/>
                  <a:pt x="7241931" y="2312863"/>
                  <a:pt x="7247507" y="2313282"/>
                </a:cubicBezTo>
                <a:cubicBezTo>
                  <a:pt x="7278691" y="2307725"/>
                  <a:pt x="7310583" y="2304744"/>
                  <a:pt x="7342969" y="2304217"/>
                </a:cubicBezTo>
                <a:close/>
                <a:moveTo>
                  <a:pt x="5690656" y="2302594"/>
                </a:moveTo>
                <a:lnTo>
                  <a:pt x="5707743" y="2304217"/>
                </a:lnTo>
                <a:cubicBezTo>
                  <a:pt x="5740129" y="2304744"/>
                  <a:pt x="5772021" y="2307725"/>
                  <a:pt x="5803205" y="2313282"/>
                </a:cubicBezTo>
                <a:cubicBezTo>
                  <a:pt x="5808781" y="2312863"/>
                  <a:pt x="5814109" y="2313811"/>
                  <a:pt x="5819417" y="2314821"/>
                </a:cubicBezTo>
                <a:lnTo>
                  <a:pt x="5819534" y="2315969"/>
                </a:lnTo>
                <a:cubicBezTo>
                  <a:pt x="6178385" y="2375367"/>
                  <a:pt x="6459424" y="2656144"/>
                  <a:pt x="6509700" y="3009010"/>
                </a:cubicBezTo>
                <a:cubicBezTo>
                  <a:pt x="6509868" y="3009063"/>
                  <a:pt x="6510037" y="3009068"/>
                  <a:pt x="6510206" y="3009073"/>
                </a:cubicBezTo>
                <a:lnTo>
                  <a:pt x="6510746" y="3015763"/>
                </a:lnTo>
                <a:cubicBezTo>
                  <a:pt x="6515803" y="3046007"/>
                  <a:pt x="6518252" y="3076892"/>
                  <a:pt x="6518210" y="3108220"/>
                </a:cubicBezTo>
                <a:cubicBezTo>
                  <a:pt x="6519522" y="3113850"/>
                  <a:pt x="6519581" y="3119519"/>
                  <a:pt x="6519581" y="3125201"/>
                </a:cubicBezTo>
                <a:cubicBezTo>
                  <a:pt x="6519581" y="3129023"/>
                  <a:pt x="6519554" y="3132839"/>
                  <a:pt x="6518988" y="3136641"/>
                </a:cubicBezTo>
                <a:lnTo>
                  <a:pt x="6518489" y="3136608"/>
                </a:lnTo>
                <a:lnTo>
                  <a:pt x="6518463" y="3137103"/>
                </a:lnTo>
                <a:lnTo>
                  <a:pt x="6501344" y="3135477"/>
                </a:lnTo>
                <a:cubicBezTo>
                  <a:pt x="6468970" y="3134950"/>
                  <a:pt x="6437090" y="3131969"/>
                  <a:pt x="6405918" y="3126415"/>
                </a:cubicBezTo>
                <a:cubicBezTo>
                  <a:pt x="6400341" y="3126834"/>
                  <a:pt x="6395012" y="3125886"/>
                  <a:pt x="6389701" y="3124875"/>
                </a:cubicBezTo>
                <a:lnTo>
                  <a:pt x="6389585" y="3123727"/>
                </a:lnTo>
                <a:cubicBezTo>
                  <a:pt x="6030734" y="3064328"/>
                  <a:pt x="5749695" y="2783551"/>
                  <a:pt x="5699419" y="2430686"/>
                </a:cubicBezTo>
                <a:cubicBezTo>
                  <a:pt x="5699252" y="2430633"/>
                  <a:pt x="5699083" y="2430628"/>
                  <a:pt x="5698914" y="2430623"/>
                </a:cubicBezTo>
                <a:lnTo>
                  <a:pt x="5698375" y="2423947"/>
                </a:lnTo>
                <a:cubicBezTo>
                  <a:pt x="5693317" y="2393697"/>
                  <a:pt x="5690866" y="2362806"/>
                  <a:pt x="5690908" y="2331471"/>
                </a:cubicBezTo>
                <a:cubicBezTo>
                  <a:pt x="5689596" y="2325843"/>
                  <a:pt x="5689538" y="2320176"/>
                  <a:pt x="5689538" y="2314495"/>
                </a:cubicBezTo>
                <a:lnTo>
                  <a:pt x="5690132" y="2303055"/>
                </a:lnTo>
                <a:lnTo>
                  <a:pt x="5690630" y="2303088"/>
                </a:lnTo>
                <a:close/>
                <a:moveTo>
                  <a:pt x="5667905" y="2302594"/>
                </a:moveTo>
                <a:lnTo>
                  <a:pt x="5667931" y="2303088"/>
                </a:lnTo>
                <a:lnTo>
                  <a:pt x="5668429" y="2303055"/>
                </a:lnTo>
                <a:lnTo>
                  <a:pt x="5669023" y="2314495"/>
                </a:lnTo>
                <a:cubicBezTo>
                  <a:pt x="5669023" y="2320176"/>
                  <a:pt x="5668964" y="2325843"/>
                  <a:pt x="5667652" y="2331471"/>
                </a:cubicBezTo>
                <a:cubicBezTo>
                  <a:pt x="5667694" y="2362806"/>
                  <a:pt x="5665244" y="2393697"/>
                  <a:pt x="5660185" y="2423947"/>
                </a:cubicBezTo>
                <a:lnTo>
                  <a:pt x="5659647" y="2430623"/>
                </a:lnTo>
                <a:cubicBezTo>
                  <a:pt x="5659477" y="2430628"/>
                  <a:pt x="5659309" y="2430633"/>
                  <a:pt x="5659141" y="2430686"/>
                </a:cubicBezTo>
                <a:cubicBezTo>
                  <a:pt x="5608866" y="2783551"/>
                  <a:pt x="5327827" y="3064328"/>
                  <a:pt x="4968975" y="3123727"/>
                </a:cubicBezTo>
                <a:lnTo>
                  <a:pt x="4968859" y="3124875"/>
                </a:lnTo>
                <a:cubicBezTo>
                  <a:pt x="4963549" y="3125886"/>
                  <a:pt x="4958220" y="3126834"/>
                  <a:pt x="4952643" y="3126415"/>
                </a:cubicBezTo>
                <a:cubicBezTo>
                  <a:pt x="4921471" y="3131969"/>
                  <a:pt x="4889590" y="3134950"/>
                  <a:pt x="4857216" y="3135477"/>
                </a:cubicBezTo>
                <a:lnTo>
                  <a:pt x="4840098" y="3137103"/>
                </a:lnTo>
                <a:lnTo>
                  <a:pt x="4840072" y="3136608"/>
                </a:lnTo>
                <a:lnTo>
                  <a:pt x="4839573" y="3136641"/>
                </a:lnTo>
                <a:cubicBezTo>
                  <a:pt x="4839007" y="3132839"/>
                  <a:pt x="4838980" y="3129023"/>
                  <a:pt x="4838980" y="3125201"/>
                </a:cubicBezTo>
                <a:cubicBezTo>
                  <a:pt x="4838980" y="3119519"/>
                  <a:pt x="4839038" y="3113850"/>
                  <a:pt x="4840350" y="3108220"/>
                </a:cubicBezTo>
                <a:cubicBezTo>
                  <a:pt x="4840308" y="3076892"/>
                  <a:pt x="4842758" y="3046007"/>
                  <a:pt x="4847814" y="3015763"/>
                </a:cubicBezTo>
                <a:lnTo>
                  <a:pt x="4848355" y="3009073"/>
                </a:lnTo>
                <a:cubicBezTo>
                  <a:pt x="4848523" y="3009068"/>
                  <a:pt x="4848693" y="3009063"/>
                  <a:pt x="4848860" y="3009010"/>
                </a:cubicBezTo>
                <a:cubicBezTo>
                  <a:pt x="4899137" y="2656144"/>
                  <a:pt x="5180176" y="2375367"/>
                  <a:pt x="5539026" y="2315969"/>
                </a:cubicBezTo>
                <a:lnTo>
                  <a:pt x="5539143" y="2314821"/>
                </a:lnTo>
                <a:cubicBezTo>
                  <a:pt x="5544452" y="2313811"/>
                  <a:pt x="5549780" y="2312863"/>
                  <a:pt x="5555356" y="2313282"/>
                </a:cubicBezTo>
                <a:cubicBezTo>
                  <a:pt x="5586539" y="2307725"/>
                  <a:pt x="5618432" y="2304744"/>
                  <a:pt x="5650817" y="2304217"/>
                </a:cubicBezTo>
                <a:close/>
                <a:moveTo>
                  <a:pt x="3998505" y="2302594"/>
                </a:moveTo>
                <a:lnTo>
                  <a:pt x="4015592" y="2304217"/>
                </a:lnTo>
                <a:cubicBezTo>
                  <a:pt x="4047978" y="2304744"/>
                  <a:pt x="4079870" y="2307725"/>
                  <a:pt x="4111054" y="2313282"/>
                </a:cubicBezTo>
                <a:cubicBezTo>
                  <a:pt x="4116630" y="2312863"/>
                  <a:pt x="4121958" y="2313811"/>
                  <a:pt x="4127266" y="2314821"/>
                </a:cubicBezTo>
                <a:lnTo>
                  <a:pt x="4127384" y="2315969"/>
                </a:lnTo>
                <a:cubicBezTo>
                  <a:pt x="4486234" y="2375367"/>
                  <a:pt x="4767273" y="2656144"/>
                  <a:pt x="4817549" y="3009010"/>
                </a:cubicBezTo>
                <a:cubicBezTo>
                  <a:pt x="4817717" y="3009063"/>
                  <a:pt x="4817886" y="3009068"/>
                  <a:pt x="4818055" y="3009073"/>
                </a:cubicBezTo>
                <a:lnTo>
                  <a:pt x="4818595" y="3015763"/>
                </a:lnTo>
                <a:cubicBezTo>
                  <a:pt x="4823652" y="3046007"/>
                  <a:pt x="4826101" y="3076892"/>
                  <a:pt x="4826059" y="3108220"/>
                </a:cubicBezTo>
                <a:cubicBezTo>
                  <a:pt x="4827371" y="3113850"/>
                  <a:pt x="4827430" y="3119519"/>
                  <a:pt x="4827430" y="3125201"/>
                </a:cubicBezTo>
                <a:cubicBezTo>
                  <a:pt x="4827430" y="3129023"/>
                  <a:pt x="4827403" y="3132839"/>
                  <a:pt x="4826837" y="3136641"/>
                </a:cubicBezTo>
                <a:lnTo>
                  <a:pt x="4826338" y="3136608"/>
                </a:lnTo>
                <a:lnTo>
                  <a:pt x="4826312" y="3137103"/>
                </a:lnTo>
                <a:lnTo>
                  <a:pt x="4809193" y="3135477"/>
                </a:lnTo>
                <a:cubicBezTo>
                  <a:pt x="4776819" y="3134950"/>
                  <a:pt x="4744939" y="3131969"/>
                  <a:pt x="4713767" y="3126415"/>
                </a:cubicBezTo>
                <a:cubicBezTo>
                  <a:pt x="4708190" y="3126834"/>
                  <a:pt x="4702861" y="3125886"/>
                  <a:pt x="4697550" y="3124875"/>
                </a:cubicBezTo>
                <a:lnTo>
                  <a:pt x="4697434" y="3123727"/>
                </a:lnTo>
                <a:cubicBezTo>
                  <a:pt x="4338583" y="3064328"/>
                  <a:pt x="4057544" y="2783551"/>
                  <a:pt x="4007268" y="2430686"/>
                </a:cubicBezTo>
                <a:cubicBezTo>
                  <a:pt x="4007101" y="2430633"/>
                  <a:pt x="4006932" y="2430628"/>
                  <a:pt x="4006763" y="2430623"/>
                </a:cubicBezTo>
                <a:lnTo>
                  <a:pt x="4006225" y="2423947"/>
                </a:lnTo>
                <a:cubicBezTo>
                  <a:pt x="4001166" y="2393697"/>
                  <a:pt x="3998715" y="2362806"/>
                  <a:pt x="3998757" y="2331471"/>
                </a:cubicBezTo>
                <a:cubicBezTo>
                  <a:pt x="3997445" y="2325843"/>
                  <a:pt x="3997387" y="2320176"/>
                  <a:pt x="3997387" y="2314495"/>
                </a:cubicBezTo>
                <a:lnTo>
                  <a:pt x="3997981" y="2303055"/>
                </a:lnTo>
                <a:lnTo>
                  <a:pt x="3998479" y="2303088"/>
                </a:lnTo>
                <a:close/>
                <a:moveTo>
                  <a:pt x="3975754" y="2302594"/>
                </a:moveTo>
                <a:lnTo>
                  <a:pt x="3975780" y="2303088"/>
                </a:lnTo>
                <a:lnTo>
                  <a:pt x="3976278" y="2303055"/>
                </a:lnTo>
                <a:lnTo>
                  <a:pt x="3976872" y="2314495"/>
                </a:lnTo>
                <a:cubicBezTo>
                  <a:pt x="3976872" y="2320176"/>
                  <a:pt x="3976813" y="2325843"/>
                  <a:pt x="3975501" y="2331471"/>
                </a:cubicBezTo>
                <a:cubicBezTo>
                  <a:pt x="3975543" y="2362806"/>
                  <a:pt x="3973093" y="2393697"/>
                  <a:pt x="3968034" y="2423947"/>
                </a:cubicBezTo>
                <a:lnTo>
                  <a:pt x="3967496" y="2430623"/>
                </a:lnTo>
                <a:cubicBezTo>
                  <a:pt x="3967326" y="2430628"/>
                  <a:pt x="3967158" y="2430633"/>
                  <a:pt x="3966990" y="2430686"/>
                </a:cubicBezTo>
                <a:cubicBezTo>
                  <a:pt x="3916715" y="2783551"/>
                  <a:pt x="3635676" y="3064328"/>
                  <a:pt x="3276825" y="3123727"/>
                </a:cubicBezTo>
                <a:lnTo>
                  <a:pt x="3276708" y="3124875"/>
                </a:lnTo>
                <a:cubicBezTo>
                  <a:pt x="3271398" y="3125886"/>
                  <a:pt x="3266069" y="3126834"/>
                  <a:pt x="3260492" y="3126415"/>
                </a:cubicBezTo>
                <a:cubicBezTo>
                  <a:pt x="3229320" y="3131969"/>
                  <a:pt x="3197440" y="3134950"/>
                  <a:pt x="3165065" y="3135477"/>
                </a:cubicBezTo>
                <a:lnTo>
                  <a:pt x="3147947" y="3137103"/>
                </a:lnTo>
                <a:lnTo>
                  <a:pt x="3147921" y="3136608"/>
                </a:lnTo>
                <a:lnTo>
                  <a:pt x="3147422" y="3136641"/>
                </a:lnTo>
                <a:cubicBezTo>
                  <a:pt x="3146856" y="3132839"/>
                  <a:pt x="3146829" y="3129023"/>
                  <a:pt x="3146829" y="3125201"/>
                </a:cubicBezTo>
                <a:cubicBezTo>
                  <a:pt x="3146829" y="3119519"/>
                  <a:pt x="3146887" y="3113850"/>
                  <a:pt x="3148199" y="3108220"/>
                </a:cubicBezTo>
                <a:cubicBezTo>
                  <a:pt x="3148157" y="3076892"/>
                  <a:pt x="3150607" y="3046007"/>
                  <a:pt x="3155663" y="3015763"/>
                </a:cubicBezTo>
                <a:lnTo>
                  <a:pt x="3156204" y="3009073"/>
                </a:lnTo>
                <a:cubicBezTo>
                  <a:pt x="3156372" y="3009068"/>
                  <a:pt x="3156542" y="3009063"/>
                  <a:pt x="3156709" y="3009010"/>
                </a:cubicBezTo>
                <a:cubicBezTo>
                  <a:pt x="3206986" y="2656144"/>
                  <a:pt x="3488025" y="2375367"/>
                  <a:pt x="3846875" y="2315969"/>
                </a:cubicBezTo>
                <a:lnTo>
                  <a:pt x="3846992" y="2314821"/>
                </a:lnTo>
                <a:cubicBezTo>
                  <a:pt x="3852301" y="2313811"/>
                  <a:pt x="3857629" y="2312863"/>
                  <a:pt x="3863205" y="2313282"/>
                </a:cubicBezTo>
                <a:cubicBezTo>
                  <a:pt x="3894388" y="2307725"/>
                  <a:pt x="3926281" y="2304744"/>
                  <a:pt x="3958666" y="2304217"/>
                </a:cubicBezTo>
                <a:close/>
                <a:moveTo>
                  <a:pt x="2306354" y="2302594"/>
                </a:moveTo>
                <a:lnTo>
                  <a:pt x="2323441" y="2304217"/>
                </a:lnTo>
                <a:cubicBezTo>
                  <a:pt x="2355827" y="2304744"/>
                  <a:pt x="2387719" y="2307725"/>
                  <a:pt x="2418903" y="2313282"/>
                </a:cubicBezTo>
                <a:cubicBezTo>
                  <a:pt x="2424479" y="2312863"/>
                  <a:pt x="2429807" y="2313811"/>
                  <a:pt x="2435115" y="2314821"/>
                </a:cubicBezTo>
                <a:lnTo>
                  <a:pt x="2435233" y="2315969"/>
                </a:lnTo>
                <a:cubicBezTo>
                  <a:pt x="2794083" y="2375367"/>
                  <a:pt x="3075122" y="2656144"/>
                  <a:pt x="3125398" y="3009010"/>
                </a:cubicBezTo>
                <a:cubicBezTo>
                  <a:pt x="3125566" y="3009063"/>
                  <a:pt x="3125735" y="3009068"/>
                  <a:pt x="3125904" y="3009073"/>
                </a:cubicBezTo>
                <a:lnTo>
                  <a:pt x="3126444" y="3015763"/>
                </a:lnTo>
                <a:cubicBezTo>
                  <a:pt x="3131501" y="3046007"/>
                  <a:pt x="3133950" y="3076892"/>
                  <a:pt x="3133908" y="3108220"/>
                </a:cubicBezTo>
                <a:cubicBezTo>
                  <a:pt x="3135220" y="3113850"/>
                  <a:pt x="3135279" y="3119519"/>
                  <a:pt x="3135279" y="3125201"/>
                </a:cubicBezTo>
                <a:cubicBezTo>
                  <a:pt x="3135279" y="3129023"/>
                  <a:pt x="3135252" y="3132839"/>
                  <a:pt x="3134686" y="3136641"/>
                </a:cubicBezTo>
                <a:lnTo>
                  <a:pt x="3134187" y="3136608"/>
                </a:lnTo>
                <a:lnTo>
                  <a:pt x="3134161" y="3137103"/>
                </a:lnTo>
                <a:lnTo>
                  <a:pt x="3117042" y="3135477"/>
                </a:lnTo>
                <a:cubicBezTo>
                  <a:pt x="3084668" y="3134950"/>
                  <a:pt x="3052788" y="3131969"/>
                  <a:pt x="3021616" y="3126415"/>
                </a:cubicBezTo>
                <a:cubicBezTo>
                  <a:pt x="3016039" y="3126834"/>
                  <a:pt x="3010710" y="3125886"/>
                  <a:pt x="3005399" y="3124875"/>
                </a:cubicBezTo>
                <a:lnTo>
                  <a:pt x="3005283" y="3123727"/>
                </a:lnTo>
                <a:cubicBezTo>
                  <a:pt x="2646432" y="3064328"/>
                  <a:pt x="2365393" y="2783551"/>
                  <a:pt x="2315117" y="2430686"/>
                </a:cubicBezTo>
                <a:cubicBezTo>
                  <a:pt x="2314950" y="2430633"/>
                  <a:pt x="2314781" y="2430628"/>
                  <a:pt x="2314612" y="2430623"/>
                </a:cubicBezTo>
                <a:lnTo>
                  <a:pt x="2314074" y="2423947"/>
                </a:lnTo>
                <a:cubicBezTo>
                  <a:pt x="2309015" y="2393697"/>
                  <a:pt x="2306564" y="2362806"/>
                  <a:pt x="2306606" y="2331471"/>
                </a:cubicBezTo>
                <a:cubicBezTo>
                  <a:pt x="2305294" y="2325843"/>
                  <a:pt x="2305236" y="2320176"/>
                  <a:pt x="2305236" y="2314495"/>
                </a:cubicBezTo>
                <a:lnTo>
                  <a:pt x="2305830" y="2303055"/>
                </a:lnTo>
                <a:lnTo>
                  <a:pt x="2306328" y="2303088"/>
                </a:lnTo>
                <a:close/>
                <a:moveTo>
                  <a:pt x="2283603" y="2302594"/>
                </a:moveTo>
                <a:lnTo>
                  <a:pt x="2283629" y="2303088"/>
                </a:lnTo>
                <a:lnTo>
                  <a:pt x="2284127" y="2303055"/>
                </a:lnTo>
                <a:lnTo>
                  <a:pt x="2284721" y="2314495"/>
                </a:lnTo>
                <a:cubicBezTo>
                  <a:pt x="2284721" y="2320176"/>
                  <a:pt x="2284662" y="2325843"/>
                  <a:pt x="2283350" y="2331471"/>
                </a:cubicBezTo>
                <a:cubicBezTo>
                  <a:pt x="2283392" y="2362806"/>
                  <a:pt x="2280942" y="2393697"/>
                  <a:pt x="2275883" y="2423947"/>
                </a:cubicBezTo>
                <a:lnTo>
                  <a:pt x="2275345" y="2430623"/>
                </a:lnTo>
                <a:cubicBezTo>
                  <a:pt x="2275175" y="2430628"/>
                  <a:pt x="2275007" y="2430633"/>
                  <a:pt x="2274839" y="2430686"/>
                </a:cubicBezTo>
                <a:cubicBezTo>
                  <a:pt x="2224564" y="2783551"/>
                  <a:pt x="1943525" y="3064328"/>
                  <a:pt x="1584673" y="3123727"/>
                </a:cubicBezTo>
                <a:lnTo>
                  <a:pt x="1584557" y="3124875"/>
                </a:lnTo>
                <a:cubicBezTo>
                  <a:pt x="1579247" y="3125886"/>
                  <a:pt x="1573918" y="3126834"/>
                  <a:pt x="1568341" y="3126415"/>
                </a:cubicBezTo>
                <a:cubicBezTo>
                  <a:pt x="1537169" y="3131969"/>
                  <a:pt x="1505289" y="3134950"/>
                  <a:pt x="1472914" y="3135477"/>
                </a:cubicBezTo>
                <a:lnTo>
                  <a:pt x="1455796" y="3137103"/>
                </a:lnTo>
                <a:lnTo>
                  <a:pt x="1455770" y="3136608"/>
                </a:lnTo>
                <a:lnTo>
                  <a:pt x="1455271" y="3136641"/>
                </a:lnTo>
                <a:cubicBezTo>
                  <a:pt x="1454705" y="3132839"/>
                  <a:pt x="1454678" y="3129023"/>
                  <a:pt x="1454678" y="3125201"/>
                </a:cubicBezTo>
                <a:cubicBezTo>
                  <a:pt x="1454678" y="3119519"/>
                  <a:pt x="1454736" y="3113850"/>
                  <a:pt x="1456048" y="3108220"/>
                </a:cubicBezTo>
                <a:cubicBezTo>
                  <a:pt x="1456006" y="3076892"/>
                  <a:pt x="1458456" y="3046007"/>
                  <a:pt x="1463513" y="3015763"/>
                </a:cubicBezTo>
                <a:lnTo>
                  <a:pt x="1464053" y="3009073"/>
                </a:lnTo>
                <a:cubicBezTo>
                  <a:pt x="1464221" y="3009068"/>
                  <a:pt x="1464391" y="3009063"/>
                  <a:pt x="1464558" y="3009010"/>
                </a:cubicBezTo>
                <a:cubicBezTo>
                  <a:pt x="1514835" y="2656144"/>
                  <a:pt x="1795874" y="2375367"/>
                  <a:pt x="2154724" y="2315969"/>
                </a:cubicBezTo>
                <a:lnTo>
                  <a:pt x="2154841" y="2314821"/>
                </a:lnTo>
                <a:cubicBezTo>
                  <a:pt x="2160150" y="2313811"/>
                  <a:pt x="2165478" y="2312863"/>
                  <a:pt x="2171054" y="2313282"/>
                </a:cubicBezTo>
                <a:cubicBezTo>
                  <a:pt x="2202237" y="2307725"/>
                  <a:pt x="2234130" y="2304744"/>
                  <a:pt x="2266515" y="2304217"/>
                </a:cubicBezTo>
                <a:close/>
                <a:moveTo>
                  <a:pt x="614203" y="2302594"/>
                </a:moveTo>
                <a:lnTo>
                  <a:pt x="631290" y="2304217"/>
                </a:lnTo>
                <a:cubicBezTo>
                  <a:pt x="663676" y="2304744"/>
                  <a:pt x="695568" y="2307725"/>
                  <a:pt x="726752" y="2313282"/>
                </a:cubicBezTo>
                <a:cubicBezTo>
                  <a:pt x="732328" y="2312863"/>
                  <a:pt x="737656" y="2313811"/>
                  <a:pt x="742964" y="2314821"/>
                </a:cubicBezTo>
                <a:lnTo>
                  <a:pt x="743081" y="2315969"/>
                </a:lnTo>
                <a:cubicBezTo>
                  <a:pt x="1101932" y="2375367"/>
                  <a:pt x="1382971" y="2656144"/>
                  <a:pt x="1433247" y="3009010"/>
                </a:cubicBezTo>
                <a:cubicBezTo>
                  <a:pt x="1433415" y="3009063"/>
                  <a:pt x="1433584" y="3009068"/>
                  <a:pt x="1433753" y="3009073"/>
                </a:cubicBezTo>
                <a:lnTo>
                  <a:pt x="1434293" y="3015763"/>
                </a:lnTo>
                <a:cubicBezTo>
                  <a:pt x="1439350" y="3046007"/>
                  <a:pt x="1441799" y="3076892"/>
                  <a:pt x="1441757" y="3108220"/>
                </a:cubicBezTo>
                <a:cubicBezTo>
                  <a:pt x="1443069" y="3113850"/>
                  <a:pt x="1443128" y="3119519"/>
                  <a:pt x="1443128" y="3125201"/>
                </a:cubicBezTo>
                <a:cubicBezTo>
                  <a:pt x="1443128" y="3129023"/>
                  <a:pt x="1443101" y="3132839"/>
                  <a:pt x="1442535" y="3136641"/>
                </a:cubicBezTo>
                <a:lnTo>
                  <a:pt x="1442036" y="3136608"/>
                </a:lnTo>
                <a:lnTo>
                  <a:pt x="1442010" y="3137103"/>
                </a:lnTo>
                <a:lnTo>
                  <a:pt x="1424891" y="3135477"/>
                </a:lnTo>
                <a:cubicBezTo>
                  <a:pt x="1392517" y="3134950"/>
                  <a:pt x="1360637" y="3131969"/>
                  <a:pt x="1329465" y="3126415"/>
                </a:cubicBezTo>
                <a:cubicBezTo>
                  <a:pt x="1323888" y="3126834"/>
                  <a:pt x="1318559" y="3125886"/>
                  <a:pt x="1313248" y="3124875"/>
                </a:cubicBezTo>
                <a:lnTo>
                  <a:pt x="1313132" y="3123727"/>
                </a:lnTo>
                <a:cubicBezTo>
                  <a:pt x="954281" y="3064328"/>
                  <a:pt x="673242" y="2783551"/>
                  <a:pt x="622966" y="2430686"/>
                </a:cubicBezTo>
                <a:cubicBezTo>
                  <a:pt x="622799" y="2430633"/>
                  <a:pt x="622630" y="2430628"/>
                  <a:pt x="622461" y="2430623"/>
                </a:cubicBezTo>
                <a:lnTo>
                  <a:pt x="621923" y="2423947"/>
                </a:lnTo>
                <a:cubicBezTo>
                  <a:pt x="616864" y="2393697"/>
                  <a:pt x="614413" y="2362806"/>
                  <a:pt x="614455" y="2331471"/>
                </a:cubicBezTo>
                <a:cubicBezTo>
                  <a:pt x="613143" y="2325843"/>
                  <a:pt x="613085" y="2320176"/>
                  <a:pt x="613085" y="2314495"/>
                </a:cubicBezTo>
                <a:lnTo>
                  <a:pt x="613679" y="2303055"/>
                </a:lnTo>
                <a:lnTo>
                  <a:pt x="614177" y="2303088"/>
                </a:lnTo>
                <a:close/>
                <a:moveTo>
                  <a:pt x="591452" y="2302594"/>
                </a:moveTo>
                <a:lnTo>
                  <a:pt x="591478" y="2303088"/>
                </a:lnTo>
                <a:lnTo>
                  <a:pt x="591976" y="2303055"/>
                </a:lnTo>
                <a:lnTo>
                  <a:pt x="592570" y="2314495"/>
                </a:lnTo>
                <a:cubicBezTo>
                  <a:pt x="592570" y="2320176"/>
                  <a:pt x="592511" y="2325843"/>
                  <a:pt x="591199" y="2331471"/>
                </a:cubicBezTo>
                <a:cubicBezTo>
                  <a:pt x="591242" y="2362806"/>
                  <a:pt x="588791" y="2393697"/>
                  <a:pt x="583732" y="2423947"/>
                </a:cubicBezTo>
                <a:lnTo>
                  <a:pt x="583194" y="2430623"/>
                </a:lnTo>
                <a:cubicBezTo>
                  <a:pt x="583024" y="2430628"/>
                  <a:pt x="582856" y="2430633"/>
                  <a:pt x="582689" y="2430686"/>
                </a:cubicBezTo>
                <a:cubicBezTo>
                  <a:pt x="537576" y="2747315"/>
                  <a:pt x="306662" y="3005901"/>
                  <a:pt x="0" y="3097101"/>
                </a:cubicBezTo>
                <a:lnTo>
                  <a:pt x="0" y="2964763"/>
                </a:lnTo>
                <a:cubicBezTo>
                  <a:pt x="229298" y="2881926"/>
                  <a:pt x="402181" y="2686530"/>
                  <a:pt x="449203" y="2447425"/>
                </a:cubicBezTo>
                <a:cubicBezTo>
                  <a:pt x="258971" y="2488309"/>
                  <a:pt x="97576" y="2603574"/>
                  <a:pt x="0" y="2761314"/>
                </a:cubicBezTo>
                <a:lnTo>
                  <a:pt x="0" y="2554520"/>
                </a:lnTo>
                <a:cubicBezTo>
                  <a:pt x="121484" y="2431613"/>
                  <a:pt x="282199" y="2345825"/>
                  <a:pt x="462573" y="2315969"/>
                </a:cubicBezTo>
                <a:lnTo>
                  <a:pt x="462690" y="2314821"/>
                </a:lnTo>
                <a:cubicBezTo>
                  <a:pt x="467999" y="2313811"/>
                  <a:pt x="473327" y="2312863"/>
                  <a:pt x="478903" y="2313282"/>
                </a:cubicBezTo>
                <a:cubicBezTo>
                  <a:pt x="510086" y="2307725"/>
                  <a:pt x="541979" y="2304744"/>
                  <a:pt x="574365" y="2304217"/>
                </a:cubicBezTo>
                <a:close/>
                <a:moveTo>
                  <a:pt x="11452667" y="1608087"/>
                </a:moveTo>
                <a:cubicBezTo>
                  <a:pt x="11177477" y="1666766"/>
                  <a:pt x="10962633" y="1879876"/>
                  <a:pt x="10909358" y="2148655"/>
                </a:cubicBezTo>
                <a:cubicBezTo>
                  <a:pt x="11184548" y="2089976"/>
                  <a:pt x="11399391" y="1876866"/>
                  <a:pt x="11452667" y="1608087"/>
                </a:cubicBezTo>
                <a:close/>
                <a:moveTo>
                  <a:pt x="10058800" y="1608087"/>
                </a:moveTo>
                <a:cubicBezTo>
                  <a:pt x="10112076" y="1876866"/>
                  <a:pt x="10326919" y="2089976"/>
                  <a:pt x="10602109" y="2148655"/>
                </a:cubicBezTo>
                <a:cubicBezTo>
                  <a:pt x="10548834" y="1879876"/>
                  <a:pt x="10333990" y="1666766"/>
                  <a:pt x="10058800" y="1608087"/>
                </a:cubicBezTo>
                <a:close/>
                <a:moveTo>
                  <a:pt x="9760514" y="1608087"/>
                </a:moveTo>
                <a:cubicBezTo>
                  <a:pt x="9485324" y="1666766"/>
                  <a:pt x="9270480" y="1879876"/>
                  <a:pt x="9217205" y="2148655"/>
                </a:cubicBezTo>
                <a:cubicBezTo>
                  <a:pt x="9492395" y="2089976"/>
                  <a:pt x="9707238" y="1876866"/>
                  <a:pt x="9760514" y="1608087"/>
                </a:cubicBezTo>
                <a:close/>
                <a:moveTo>
                  <a:pt x="8366649" y="1608087"/>
                </a:moveTo>
                <a:cubicBezTo>
                  <a:pt x="8419925" y="1876866"/>
                  <a:pt x="8634768" y="2089976"/>
                  <a:pt x="8909958" y="2148655"/>
                </a:cubicBezTo>
                <a:cubicBezTo>
                  <a:pt x="8856683" y="1879876"/>
                  <a:pt x="8641839" y="1666766"/>
                  <a:pt x="8366649" y="1608087"/>
                </a:cubicBezTo>
                <a:close/>
                <a:moveTo>
                  <a:pt x="8068363" y="1608087"/>
                </a:moveTo>
                <a:cubicBezTo>
                  <a:pt x="7793173" y="1666766"/>
                  <a:pt x="7578329" y="1879876"/>
                  <a:pt x="7525054" y="2148655"/>
                </a:cubicBezTo>
                <a:cubicBezTo>
                  <a:pt x="7800244" y="2089976"/>
                  <a:pt x="8015087" y="1876866"/>
                  <a:pt x="8068363" y="1608087"/>
                </a:cubicBezTo>
                <a:close/>
                <a:moveTo>
                  <a:pt x="6674498" y="1608087"/>
                </a:moveTo>
                <a:cubicBezTo>
                  <a:pt x="6727774" y="1876866"/>
                  <a:pt x="6942617" y="2089976"/>
                  <a:pt x="7217807" y="2148655"/>
                </a:cubicBezTo>
                <a:cubicBezTo>
                  <a:pt x="7164532" y="1879876"/>
                  <a:pt x="6949688" y="1666766"/>
                  <a:pt x="6674498" y="1608087"/>
                </a:cubicBezTo>
                <a:close/>
                <a:moveTo>
                  <a:pt x="6376212" y="1608087"/>
                </a:moveTo>
                <a:cubicBezTo>
                  <a:pt x="6101022" y="1666766"/>
                  <a:pt x="5886178" y="1879876"/>
                  <a:pt x="5832903" y="2148655"/>
                </a:cubicBezTo>
                <a:cubicBezTo>
                  <a:pt x="6108093" y="2089976"/>
                  <a:pt x="6322936" y="1876866"/>
                  <a:pt x="6376212" y="1608087"/>
                </a:cubicBezTo>
                <a:close/>
                <a:moveTo>
                  <a:pt x="4982347" y="1608087"/>
                </a:moveTo>
                <a:cubicBezTo>
                  <a:pt x="5035623" y="1876866"/>
                  <a:pt x="5250466" y="2089976"/>
                  <a:pt x="5525656" y="2148655"/>
                </a:cubicBezTo>
                <a:cubicBezTo>
                  <a:pt x="5472381" y="1879876"/>
                  <a:pt x="5257537" y="1666766"/>
                  <a:pt x="4982347" y="1608087"/>
                </a:cubicBezTo>
                <a:close/>
                <a:moveTo>
                  <a:pt x="4684061" y="1608087"/>
                </a:moveTo>
                <a:cubicBezTo>
                  <a:pt x="4408871" y="1666766"/>
                  <a:pt x="4194027" y="1879876"/>
                  <a:pt x="4140752" y="2148655"/>
                </a:cubicBezTo>
                <a:cubicBezTo>
                  <a:pt x="4415942" y="2089976"/>
                  <a:pt x="4630785" y="1876866"/>
                  <a:pt x="4684061" y="1608087"/>
                </a:cubicBezTo>
                <a:close/>
                <a:moveTo>
                  <a:pt x="3290196" y="1608087"/>
                </a:moveTo>
                <a:cubicBezTo>
                  <a:pt x="3343472" y="1876866"/>
                  <a:pt x="3558315" y="2089976"/>
                  <a:pt x="3833505" y="2148655"/>
                </a:cubicBezTo>
                <a:cubicBezTo>
                  <a:pt x="3780230" y="1879876"/>
                  <a:pt x="3565386" y="1666766"/>
                  <a:pt x="3290196" y="1608087"/>
                </a:cubicBezTo>
                <a:close/>
                <a:moveTo>
                  <a:pt x="2991910" y="1608087"/>
                </a:moveTo>
                <a:cubicBezTo>
                  <a:pt x="2716720" y="1666766"/>
                  <a:pt x="2501876" y="1879876"/>
                  <a:pt x="2448601" y="2148655"/>
                </a:cubicBezTo>
                <a:cubicBezTo>
                  <a:pt x="2723791" y="2089976"/>
                  <a:pt x="2938634" y="1876866"/>
                  <a:pt x="2991910" y="1608087"/>
                </a:cubicBezTo>
                <a:close/>
                <a:moveTo>
                  <a:pt x="1598045" y="1608087"/>
                </a:moveTo>
                <a:cubicBezTo>
                  <a:pt x="1651321" y="1876866"/>
                  <a:pt x="1866164" y="2089976"/>
                  <a:pt x="2141354" y="2148655"/>
                </a:cubicBezTo>
                <a:cubicBezTo>
                  <a:pt x="2088079" y="1879876"/>
                  <a:pt x="1873235" y="1666766"/>
                  <a:pt x="1598045" y="1608087"/>
                </a:cubicBezTo>
                <a:close/>
                <a:moveTo>
                  <a:pt x="1299759" y="1608087"/>
                </a:moveTo>
                <a:cubicBezTo>
                  <a:pt x="1024569" y="1666766"/>
                  <a:pt x="809725" y="1879876"/>
                  <a:pt x="756450" y="2148655"/>
                </a:cubicBezTo>
                <a:cubicBezTo>
                  <a:pt x="1031640" y="2089976"/>
                  <a:pt x="1246483" y="1876866"/>
                  <a:pt x="1299759" y="1608087"/>
                </a:cubicBezTo>
                <a:close/>
                <a:moveTo>
                  <a:pt x="0" y="1504081"/>
                </a:moveTo>
                <a:cubicBezTo>
                  <a:pt x="306658" y="1594561"/>
                  <a:pt x="537576" y="1851117"/>
                  <a:pt x="582690" y="2165262"/>
                </a:cubicBezTo>
                <a:cubicBezTo>
                  <a:pt x="582857" y="2165315"/>
                  <a:pt x="583026" y="2165320"/>
                  <a:pt x="583195" y="2165325"/>
                </a:cubicBezTo>
                <a:lnTo>
                  <a:pt x="583735" y="2171962"/>
                </a:lnTo>
                <a:cubicBezTo>
                  <a:pt x="588792" y="2201969"/>
                  <a:pt x="591242" y="2232611"/>
                  <a:pt x="591199" y="2263693"/>
                </a:cubicBezTo>
                <a:cubicBezTo>
                  <a:pt x="592511" y="2269279"/>
                  <a:pt x="592570" y="2274903"/>
                  <a:pt x="592570" y="2280541"/>
                </a:cubicBezTo>
                <a:cubicBezTo>
                  <a:pt x="592570" y="2284333"/>
                  <a:pt x="592543" y="2288119"/>
                  <a:pt x="591977" y="2291891"/>
                </a:cubicBezTo>
                <a:lnTo>
                  <a:pt x="591478" y="2291858"/>
                </a:lnTo>
                <a:lnTo>
                  <a:pt x="591452" y="2292349"/>
                </a:lnTo>
                <a:lnTo>
                  <a:pt x="574334" y="2290736"/>
                </a:lnTo>
                <a:cubicBezTo>
                  <a:pt x="541959" y="2290213"/>
                  <a:pt x="510079" y="2287255"/>
                  <a:pt x="478907" y="2281745"/>
                </a:cubicBezTo>
                <a:cubicBezTo>
                  <a:pt x="473330" y="2282161"/>
                  <a:pt x="468001" y="2281220"/>
                  <a:pt x="462690" y="2280217"/>
                </a:cubicBezTo>
                <a:lnTo>
                  <a:pt x="462574" y="2279078"/>
                </a:lnTo>
                <a:cubicBezTo>
                  <a:pt x="282200" y="2249456"/>
                  <a:pt x="121485" y="2164343"/>
                  <a:pt x="0" y="2042401"/>
                </a:cubicBezTo>
                <a:lnTo>
                  <a:pt x="0" y="1837231"/>
                </a:lnTo>
                <a:cubicBezTo>
                  <a:pt x="97584" y="1993737"/>
                  <a:pt x="258975" y="2108093"/>
                  <a:pt x="449203" y="2148655"/>
                </a:cubicBezTo>
                <a:cubicBezTo>
                  <a:pt x="402182" y="1911427"/>
                  <a:pt x="229297" y="1717565"/>
                  <a:pt x="0" y="1635380"/>
                </a:cubicBezTo>
                <a:close/>
                <a:moveTo>
                  <a:pt x="11608704" y="1464394"/>
                </a:moveTo>
                <a:lnTo>
                  <a:pt x="11625791" y="1466004"/>
                </a:lnTo>
                <a:cubicBezTo>
                  <a:pt x="11658177" y="1466527"/>
                  <a:pt x="11690070" y="1469485"/>
                  <a:pt x="11721253" y="1474998"/>
                </a:cubicBezTo>
                <a:cubicBezTo>
                  <a:pt x="11726829" y="1474582"/>
                  <a:pt x="11732157" y="1475523"/>
                  <a:pt x="11737466" y="1476525"/>
                </a:cubicBezTo>
                <a:lnTo>
                  <a:pt x="11737583" y="1477664"/>
                </a:lnTo>
                <a:cubicBezTo>
                  <a:pt x="11914088" y="1506650"/>
                  <a:pt x="12071767" y="1588774"/>
                  <a:pt x="12192000" y="1706842"/>
                </a:cubicBezTo>
                <a:lnTo>
                  <a:pt x="12192000" y="1906833"/>
                </a:lnTo>
                <a:cubicBezTo>
                  <a:pt x="12093732" y="1756811"/>
                  <a:pt x="11935983" y="1647542"/>
                  <a:pt x="11750953" y="1608088"/>
                </a:cubicBezTo>
                <a:cubicBezTo>
                  <a:pt x="11797422" y="1842524"/>
                  <a:pt x="11966808" y="2034608"/>
                  <a:pt x="12192000" y="2118654"/>
                </a:cubicBezTo>
                <a:lnTo>
                  <a:pt x="12192000" y="2250657"/>
                </a:lnTo>
                <a:cubicBezTo>
                  <a:pt x="11889465" y="2157681"/>
                  <a:pt x="11662185" y="1902872"/>
                  <a:pt x="11617468" y="1591480"/>
                </a:cubicBezTo>
                <a:cubicBezTo>
                  <a:pt x="11617300" y="1591427"/>
                  <a:pt x="11617132" y="1591423"/>
                  <a:pt x="11616962" y="1591418"/>
                </a:cubicBezTo>
                <a:lnTo>
                  <a:pt x="11616424" y="1584794"/>
                </a:lnTo>
                <a:cubicBezTo>
                  <a:pt x="11611365" y="1554782"/>
                  <a:pt x="11608914" y="1524133"/>
                  <a:pt x="11608957" y="1493044"/>
                </a:cubicBezTo>
                <a:cubicBezTo>
                  <a:pt x="11607645" y="1487460"/>
                  <a:pt x="11607586" y="1481838"/>
                  <a:pt x="11607586" y="1476202"/>
                </a:cubicBezTo>
                <a:lnTo>
                  <a:pt x="11608180" y="1464851"/>
                </a:lnTo>
                <a:lnTo>
                  <a:pt x="11608678" y="1464884"/>
                </a:lnTo>
                <a:close/>
                <a:moveTo>
                  <a:pt x="11594916" y="1464394"/>
                </a:moveTo>
                <a:lnTo>
                  <a:pt x="11594942" y="1464884"/>
                </a:lnTo>
                <a:lnTo>
                  <a:pt x="11595440" y="1464852"/>
                </a:lnTo>
                <a:lnTo>
                  <a:pt x="11596034" y="1476202"/>
                </a:lnTo>
                <a:cubicBezTo>
                  <a:pt x="11596034" y="1481838"/>
                  <a:pt x="11595975" y="1487460"/>
                  <a:pt x="11594663" y="1493044"/>
                </a:cubicBezTo>
                <a:cubicBezTo>
                  <a:pt x="11594706" y="1524133"/>
                  <a:pt x="11592255" y="1554782"/>
                  <a:pt x="11587196" y="1584794"/>
                </a:cubicBezTo>
                <a:lnTo>
                  <a:pt x="11586658" y="1591418"/>
                </a:lnTo>
                <a:cubicBezTo>
                  <a:pt x="11586488" y="1591423"/>
                  <a:pt x="11586320" y="1591427"/>
                  <a:pt x="11586152" y="1591480"/>
                </a:cubicBezTo>
                <a:cubicBezTo>
                  <a:pt x="11535877" y="1941574"/>
                  <a:pt x="11254838" y="2220146"/>
                  <a:pt x="10895987" y="2279078"/>
                </a:cubicBezTo>
                <a:lnTo>
                  <a:pt x="10895871" y="2280217"/>
                </a:lnTo>
                <a:cubicBezTo>
                  <a:pt x="10890560" y="2281220"/>
                  <a:pt x="10885231" y="2282161"/>
                  <a:pt x="10879654" y="2281745"/>
                </a:cubicBezTo>
                <a:cubicBezTo>
                  <a:pt x="10848482" y="2287255"/>
                  <a:pt x="10816602" y="2290213"/>
                  <a:pt x="10784227" y="2290736"/>
                </a:cubicBezTo>
                <a:lnTo>
                  <a:pt x="10767109" y="2292349"/>
                </a:lnTo>
                <a:lnTo>
                  <a:pt x="10767083" y="2291858"/>
                </a:lnTo>
                <a:lnTo>
                  <a:pt x="10766584" y="2291891"/>
                </a:lnTo>
                <a:cubicBezTo>
                  <a:pt x="10766018" y="2288119"/>
                  <a:pt x="10765991" y="2284333"/>
                  <a:pt x="10765991" y="2280541"/>
                </a:cubicBezTo>
                <a:cubicBezTo>
                  <a:pt x="10765991" y="2274903"/>
                  <a:pt x="10766050" y="2269279"/>
                  <a:pt x="10767362" y="2263693"/>
                </a:cubicBezTo>
                <a:cubicBezTo>
                  <a:pt x="10767319" y="2232611"/>
                  <a:pt x="10769769" y="2201969"/>
                  <a:pt x="10774826" y="2171962"/>
                </a:cubicBezTo>
                <a:lnTo>
                  <a:pt x="10775366" y="2165325"/>
                </a:lnTo>
                <a:cubicBezTo>
                  <a:pt x="10775535" y="2165320"/>
                  <a:pt x="10775704" y="2165315"/>
                  <a:pt x="10775872" y="2165262"/>
                </a:cubicBezTo>
                <a:cubicBezTo>
                  <a:pt x="10826148" y="1815167"/>
                  <a:pt x="11107187" y="1536596"/>
                  <a:pt x="11466037" y="1477664"/>
                </a:cubicBezTo>
                <a:lnTo>
                  <a:pt x="11466154" y="1476525"/>
                </a:lnTo>
                <a:cubicBezTo>
                  <a:pt x="11471463" y="1475523"/>
                  <a:pt x="11476791" y="1474582"/>
                  <a:pt x="11482367" y="1474998"/>
                </a:cubicBezTo>
                <a:cubicBezTo>
                  <a:pt x="11513550" y="1469485"/>
                  <a:pt x="11545443" y="1466527"/>
                  <a:pt x="11577829" y="1466004"/>
                </a:cubicBezTo>
                <a:close/>
                <a:moveTo>
                  <a:pt x="9916551" y="1464394"/>
                </a:moveTo>
                <a:lnTo>
                  <a:pt x="9933638" y="1466004"/>
                </a:lnTo>
                <a:cubicBezTo>
                  <a:pt x="9966024" y="1466527"/>
                  <a:pt x="9997917" y="1469485"/>
                  <a:pt x="10029100" y="1474998"/>
                </a:cubicBezTo>
                <a:cubicBezTo>
                  <a:pt x="10034676" y="1474582"/>
                  <a:pt x="10040004" y="1475523"/>
                  <a:pt x="10045313" y="1476525"/>
                </a:cubicBezTo>
                <a:lnTo>
                  <a:pt x="10045430" y="1477664"/>
                </a:lnTo>
                <a:cubicBezTo>
                  <a:pt x="10404280" y="1536596"/>
                  <a:pt x="10685319" y="1815167"/>
                  <a:pt x="10735596" y="2165262"/>
                </a:cubicBezTo>
                <a:cubicBezTo>
                  <a:pt x="10735763" y="2165315"/>
                  <a:pt x="10735932" y="2165320"/>
                  <a:pt x="10736101" y="2165325"/>
                </a:cubicBezTo>
                <a:lnTo>
                  <a:pt x="10736641" y="2171962"/>
                </a:lnTo>
                <a:cubicBezTo>
                  <a:pt x="10741698" y="2201969"/>
                  <a:pt x="10744148" y="2232611"/>
                  <a:pt x="10744105" y="2263693"/>
                </a:cubicBezTo>
                <a:cubicBezTo>
                  <a:pt x="10745417" y="2269279"/>
                  <a:pt x="10745476" y="2274903"/>
                  <a:pt x="10745476" y="2280541"/>
                </a:cubicBezTo>
                <a:cubicBezTo>
                  <a:pt x="10745476" y="2284333"/>
                  <a:pt x="10745449" y="2288119"/>
                  <a:pt x="10744883" y="2291891"/>
                </a:cubicBezTo>
                <a:lnTo>
                  <a:pt x="10744384" y="2291858"/>
                </a:lnTo>
                <a:lnTo>
                  <a:pt x="10744358" y="2292349"/>
                </a:lnTo>
                <a:lnTo>
                  <a:pt x="10727240" y="2290736"/>
                </a:lnTo>
                <a:cubicBezTo>
                  <a:pt x="10694865" y="2290213"/>
                  <a:pt x="10662985" y="2287255"/>
                  <a:pt x="10631813" y="2281745"/>
                </a:cubicBezTo>
                <a:cubicBezTo>
                  <a:pt x="10626236" y="2282161"/>
                  <a:pt x="10620907" y="2281220"/>
                  <a:pt x="10615596" y="2280217"/>
                </a:cubicBezTo>
                <a:lnTo>
                  <a:pt x="10615480" y="2279078"/>
                </a:lnTo>
                <a:cubicBezTo>
                  <a:pt x="10256629" y="2220146"/>
                  <a:pt x="9975590" y="1941574"/>
                  <a:pt x="9925315" y="1591480"/>
                </a:cubicBezTo>
                <a:cubicBezTo>
                  <a:pt x="9925147" y="1591427"/>
                  <a:pt x="9924979" y="1591423"/>
                  <a:pt x="9924809" y="1591418"/>
                </a:cubicBezTo>
                <a:lnTo>
                  <a:pt x="9924271" y="1584794"/>
                </a:lnTo>
                <a:cubicBezTo>
                  <a:pt x="9919212" y="1554782"/>
                  <a:pt x="9916761" y="1524133"/>
                  <a:pt x="9916804" y="1493044"/>
                </a:cubicBezTo>
                <a:cubicBezTo>
                  <a:pt x="9915492" y="1487460"/>
                  <a:pt x="9915433" y="1481838"/>
                  <a:pt x="9915433" y="1476202"/>
                </a:cubicBezTo>
                <a:lnTo>
                  <a:pt x="9916027" y="1464852"/>
                </a:lnTo>
                <a:lnTo>
                  <a:pt x="9916525" y="1464884"/>
                </a:lnTo>
                <a:close/>
                <a:moveTo>
                  <a:pt x="9902763" y="1464394"/>
                </a:moveTo>
                <a:lnTo>
                  <a:pt x="9902789" y="1464884"/>
                </a:lnTo>
                <a:lnTo>
                  <a:pt x="9903287" y="1464852"/>
                </a:lnTo>
                <a:lnTo>
                  <a:pt x="9903881" y="1476202"/>
                </a:lnTo>
                <a:cubicBezTo>
                  <a:pt x="9903881" y="1481838"/>
                  <a:pt x="9903822" y="1487460"/>
                  <a:pt x="9902510" y="1493044"/>
                </a:cubicBezTo>
                <a:cubicBezTo>
                  <a:pt x="9902553" y="1524133"/>
                  <a:pt x="9900102" y="1554782"/>
                  <a:pt x="9895043" y="1584794"/>
                </a:cubicBezTo>
                <a:lnTo>
                  <a:pt x="9894505" y="1591418"/>
                </a:lnTo>
                <a:cubicBezTo>
                  <a:pt x="9894335" y="1591423"/>
                  <a:pt x="9894167" y="1591427"/>
                  <a:pt x="9893999" y="1591480"/>
                </a:cubicBezTo>
                <a:cubicBezTo>
                  <a:pt x="9843724" y="1941574"/>
                  <a:pt x="9562685" y="2220146"/>
                  <a:pt x="9203834" y="2279078"/>
                </a:cubicBezTo>
                <a:lnTo>
                  <a:pt x="9203718" y="2280217"/>
                </a:lnTo>
                <a:cubicBezTo>
                  <a:pt x="9198407" y="2281220"/>
                  <a:pt x="9193078" y="2282161"/>
                  <a:pt x="9187501" y="2281745"/>
                </a:cubicBezTo>
                <a:cubicBezTo>
                  <a:pt x="9156329" y="2287255"/>
                  <a:pt x="9124449" y="2290213"/>
                  <a:pt x="9092074" y="2290736"/>
                </a:cubicBezTo>
                <a:lnTo>
                  <a:pt x="9074956" y="2292349"/>
                </a:lnTo>
                <a:lnTo>
                  <a:pt x="9074930" y="2291858"/>
                </a:lnTo>
                <a:lnTo>
                  <a:pt x="9074431" y="2291891"/>
                </a:lnTo>
                <a:cubicBezTo>
                  <a:pt x="9073865" y="2288119"/>
                  <a:pt x="9073838" y="2284333"/>
                  <a:pt x="9073838" y="2280541"/>
                </a:cubicBezTo>
                <a:cubicBezTo>
                  <a:pt x="9073838" y="2274903"/>
                  <a:pt x="9073897" y="2269279"/>
                  <a:pt x="9075209" y="2263693"/>
                </a:cubicBezTo>
                <a:cubicBezTo>
                  <a:pt x="9075166" y="2232611"/>
                  <a:pt x="9077616" y="2201969"/>
                  <a:pt x="9082673" y="2171962"/>
                </a:cubicBezTo>
                <a:lnTo>
                  <a:pt x="9083213" y="2165325"/>
                </a:lnTo>
                <a:cubicBezTo>
                  <a:pt x="9083382" y="2165320"/>
                  <a:pt x="9083551" y="2165315"/>
                  <a:pt x="9083718" y="2165262"/>
                </a:cubicBezTo>
                <a:cubicBezTo>
                  <a:pt x="9133995" y="1815167"/>
                  <a:pt x="9415034" y="1536596"/>
                  <a:pt x="9773884" y="1477664"/>
                </a:cubicBezTo>
                <a:lnTo>
                  <a:pt x="9774001" y="1476525"/>
                </a:lnTo>
                <a:cubicBezTo>
                  <a:pt x="9779310" y="1475523"/>
                  <a:pt x="9784638" y="1474582"/>
                  <a:pt x="9790214" y="1474998"/>
                </a:cubicBezTo>
                <a:cubicBezTo>
                  <a:pt x="9821397" y="1469485"/>
                  <a:pt x="9853290" y="1466527"/>
                  <a:pt x="9885676" y="1466004"/>
                </a:cubicBezTo>
                <a:close/>
                <a:moveTo>
                  <a:pt x="8224400" y="1464394"/>
                </a:moveTo>
                <a:lnTo>
                  <a:pt x="8241488" y="1466004"/>
                </a:lnTo>
                <a:cubicBezTo>
                  <a:pt x="8273873" y="1466527"/>
                  <a:pt x="8305766" y="1469485"/>
                  <a:pt x="8336949" y="1474998"/>
                </a:cubicBezTo>
                <a:cubicBezTo>
                  <a:pt x="8342525" y="1474582"/>
                  <a:pt x="8347853" y="1475523"/>
                  <a:pt x="8353162" y="1476525"/>
                </a:cubicBezTo>
                <a:lnTo>
                  <a:pt x="8353279" y="1477664"/>
                </a:lnTo>
                <a:cubicBezTo>
                  <a:pt x="8712129" y="1536596"/>
                  <a:pt x="8993168" y="1815167"/>
                  <a:pt x="9043444" y="2165262"/>
                </a:cubicBezTo>
                <a:cubicBezTo>
                  <a:pt x="9043612" y="2165315"/>
                  <a:pt x="9043781" y="2165320"/>
                  <a:pt x="9043950" y="2165325"/>
                </a:cubicBezTo>
                <a:lnTo>
                  <a:pt x="9044490" y="2171962"/>
                </a:lnTo>
                <a:cubicBezTo>
                  <a:pt x="9049547" y="2201969"/>
                  <a:pt x="9051997" y="2232611"/>
                  <a:pt x="9051954" y="2263693"/>
                </a:cubicBezTo>
                <a:cubicBezTo>
                  <a:pt x="9053266" y="2269279"/>
                  <a:pt x="9053325" y="2274903"/>
                  <a:pt x="9053325" y="2280541"/>
                </a:cubicBezTo>
                <a:cubicBezTo>
                  <a:pt x="9053325" y="2284333"/>
                  <a:pt x="9053298" y="2288119"/>
                  <a:pt x="9052732" y="2291891"/>
                </a:cubicBezTo>
                <a:lnTo>
                  <a:pt x="9052233" y="2291858"/>
                </a:lnTo>
                <a:lnTo>
                  <a:pt x="9052207" y="2292349"/>
                </a:lnTo>
                <a:lnTo>
                  <a:pt x="9035089" y="2290736"/>
                </a:lnTo>
                <a:cubicBezTo>
                  <a:pt x="9002714" y="2290213"/>
                  <a:pt x="8970834" y="2287255"/>
                  <a:pt x="8939662" y="2281745"/>
                </a:cubicBezTo>
                <a:cubicBezTo>
                  <a:pt x="8934085" y="2282161"/>
                  <a:pt x="8928756" y="2281220"/>
                  <a:pt x="8923445" y="2280217"/>
                </a:cubicBezTo>
                <a:lnTo>
                  <a:pt x="8923329" y="2279078"/>
                </a:lnTo>
                <a:cubicBezTo>
                  <a:pt x="8564478" y="2220146"/>
                  <a:pt x="8283439" y="1941574"/>
                  <a:pt x="8233164" y="1591480"/>
                </a:cubicBezTo>
                <a:cubicBezTo>
                  <a:pt x="8232996" y="1591427"/>
                  <a:pt x="8232828" y="1591423"/>
                  <a:pt x="8232658" y="1591418"/>
                </a:cubicBezTo>
                <a:lnTo>
                  <a:pt x="8232120" y="1584794"/>
                </a:lnTo>
                <a:cubicBezTo>
                  <a:pt x="8227061" y="1554782"/>
                  <a:pt x="8224611" y="1524133"/>
                  <a:pt x="8224653" y="1493044"/>
                </a:cubicBezTo>
                <a:cubicBezTo>
                  <a:pt x="8223341" y="1487460"/>
                  <a:pt x="8223282" y="1481838"/>
                  <a:pt x="8223282" y="1476202"/>
                </a:cubicBezTo>
                <a:lnTo>
                  <a:pt x="8223876" y="1464852"/>
                </a:lnTo>
                <a:lnTo>
                  <a:pt x="8224374" y="1464884"/>
                </a:lnTo>
                <a:close/>
                <a:moveTo>
                  <a:pt x="8210612" y="1464394"/>
                </a:moveTo>
                <a:lnTo>
                  <a:pt x="8210638" y="1464884"/>
                </a:lnTo>
                <a:lnTo>
                  <a:pt x="8211136" y="1464852"/>
                </a:lnTo>
                <a:lnTo>
                  <a:pt x="8211730" y="1476202"/>
                </a:lnTo>
                <a:cubicBezTo>
                  <a:pt x="8211730" y="1481838"/>
                  <a:pt x="8211672" y="1487460"/>
                  <a:pt x="8210360" y="1493044"/>
                </a:cubicBezTo>
                <a:cubicBezTo>
                  <a:pt x="8210402" y="1524133"/>
                  <a:pt x="8207951" y="1554782"/>
                  <a:pt x="8202893" y="1584794"/>
                </a:cubicBezTo>
                <a:lnTo>
                  <a:pt x="8202354" y="1591418"/>
                </a:lnTo>
                <a:cubicBezTo>
                  <a:pt x="8202185" y="1591423"/>
                  <a:pt x="8202016" y="1591427"/>
                  <a:pt x="8201849" y="1591480"/>
                </a:cubicBezTo>
                <a:cubicBezTo>
                  <a:pt x="8151573" y="1941574"/>
                  <a:pt x="7870534" y="2220146"/>
                  <a:pt x="7511683" y="2279078"/>
                </a:cubicBezTo>
                <a:lnTo>
                  <a:pt x="7511567" y="2280217"/>
                </a:lnTo>
                <a:cubicBezTo>
                  <a:pt x="7506256" y="2281220"/>
                  <a:pt x="7500927" y="2282161"/>
                  <a:pt x="7495350" y="2281745"/>
                </a:cubicBezTo>
                <a:cubicBezTo>
                  <a:pt x="7464178" y="2287255"/>
                  <a:pt x="7432298" y="2290213"/>
                  <a:pt x="7399924" y="2290736"/>
                </a:cubicBezTo>
                <a:lnTo>
                  <a:pt x="7382805" y="2292349"/>
                </a:lnTo>
                <a:lnTo>
                  <a:pt x="7382779" y="2291858"/>
                </a:lnTo>
                <a:lnTo>
                  <a:pt x="7382280" y="2291891"/>
                </a:lnTo>
                <a:cubicBezTo>
                  <a:pt x="7381714" y="2288119"/>
                  <a:pt x="7381687" y="2284333"/>
                  <a:pt x="7381687" y="2280541"/>
                </a:cubicBezTo>
                <a:cubicBezTo>
                  <a:pt x="7381687" y="2274903"/>
                  <a:pt x="7381746" y="2269279"/>
                  <a:pt x="7383058" y="2263693"/>
                </a:cubicBezTo>
                <a:cubicBezTo>
                  <a:pt x="7383016" y="2232611"/>
                  <a:pt x="7385465" y="2201969"/>
                  <a:pt x="7390522" y="2171962"/>
                </a:cubicBezTo>
                <a:lnTo>
                  <a:pt x="7391062" y="2165325"/>
                </a:lnTo>
                <a:cubicBezTo>
                  <a:pt x="7391231" y="2165320"/>
                  <a:pt x="7391400" y="2165315"/>
                  <a:pt x="7391568" y="2165262"/>
                </a:cubicBezTo>
                <a:cubicBezTo>
                  <a:pt x="7441844" y="1815167"/>
                  <a:pt x="7722883" y="1536596"/>
                  <a:pt x="8081734" y="1477664"/>
                </a:cubicBezTo>
                <a:lnTo>
                  <a:pt x="8081851" y="1476525"/>
                </a:lnTo>
                <a:cubicBezTo>
                  <a:pt x="8087159" y="1475523"/>
                  <a:pt x="8092487" y="1474582"/>
                  <a:pt x="8098063" y="1474998"/>
                </a:cubicBezTo>
                <a:cubicBezTo>
                  <a:pt x="8129247" y="1469485"/>
                  <a:pt x="8161139" y="1466527"/>
                  <a:pt x="8193525" y="1466004"/>
                </a:cubicBezTo>
                <a:close/>
                <a:moveTo>
                  <a:pt x="6532249" y="1464394"/>
                </a:moveTo>
                <a:lnTo>
                  <a:pt x="6549337" y="1466004"/>
                </a:lnTo>
                <a:cubicBezTo>
                  <a:pt x="6581722" y="1466527"/>
                  <a:pt x="6613615" y="1469485"/>
                  <a:pt x="6644798" y="1474998"/>
                </a:cubicBezTo>
                <a:cubicBezTo>
                  <a:pt x="6650374" y="1474582"/>
                  <a:pt x="6655702" y="1475523"/>
                  <a:pt x="6661011" y="1476525"/>
                </a:cubicBezTo>
                <a:lnTo>
                  <a:pt x="6661128" y="1477664"/>
                </a:lnTo>
                <a:cubicBezTo>
                  <a:pt x="7019978" y="1536596"/>
                  <a:pt x="7301017" y="1815167"/>
                  <a:pt x="7351294" y="2165262"/>
                </a:cubicBezTo>
                <a:cubicBezTo>
                  <a:pt x="7351461" y="2165315"/>
                  <a:pt x="7351631" y="2165320"/>
                  <a:pt x="7351799" y="2165325"/>
                </a:cubicBezTo>
                <a:lnTo>
                  <a:pt x="7352340" y="2171962"/>
                </a:lnTo>
                <a:cubicBezTo>
                  <a:pt x="7357396" y="2201969"/>
                  <a:pt x="7359846" y="2232611"/>
                  <a:pt x="7359804" y="2263693"/>
                </a:cubicBezTo>
                <a:cubicBezTo>
                  <a:pt x="7361116" y="2269279"/>
                  <a:pt x="7361174" y="2274903"/>
                  <a:pt x="7361174" y="2280541"/>
                </a:cubicBezTo>
                <a:cubicBezTo>
                  <a:pt x="7361174" y="2284333"/>
                  <a:pt x="7361147" y="2288119"/>
                  <a:pt x="7360581" y="2291891"/>
                </a:cubicBezTo>
                <a:lnTo>
                  <a:pt x="7360082" y="2291858"/>
                </a:lnTo>
                <a:lnTo>
                  <a:pt x="7360056" y="2292349"/>
                </a:lnTo>
                <a:lnTo>
                  <a:pt x="7342938" y="2290736"/>
                </a:lnTo>
                <a:cubicBezTo>
                  <a:pt x="7310564" y="2290213"/>
                  <a:pt x="7278683" y="2287255"/>
                  <a:pt x="7247511" y="2281745"/>
                </a:cubicBezTo>
                <a:cubicBezTo>
                  <a:pt x="7241934" y="2282161"/>
                  <a:pt x="7236605" y="2281220"/>
                  <a:pt x="7231295" y="2280217"/>
                </a:cubicBezTo>
                <a:lnTo>
                  <a:pt x="7231179" y="2279078"/>
                </a:lnTo>
                <a:cubicBezTo>
                  <a:pt x="6872327" y="2220146"/>
                  <a:pt x="6591288" y="1941574"/>
                  <a:pt x="6541013" y="1591480"/>
                </a:cubicBezTo>
                <a:cubicBezTo>
                  <a:pt x="6540845" y="1591427"/>
                  <a:pt x="6540677" y="1591423"/>
                  <a:pt x="6540507" y="1591418"/>
                </a:cubicBezTo>
                <a:lnTo>
                  <a:pt x="6539969" y="1584794"/>
                </a:lnTo>
                <a:cubicBezTo>
                  <a:pt x="6534910" y="1554782"/>
                  <a:pt x="6532460" y="1524133"/>
                  <a:pt x="6532502" y="1493044"/>
                </a:cubicBezTo>
                <a:cubicBezTo>
                  <a:pt x="6531190" y="1487460"/>
                  <a:pt x="6531131" y="1481838"/>
                  <a:pt x="6531131" y="1476202"/>
                </a:cubicBezTo>
                <a:lnTo>
                  <a:pt x="6531725" y="1464852"/>
                </a:lnTo>
                <a:lnTo>
                  <a:pt x="6532223" y="1464884"/>
                </a:lnTo>
                <a:close/>
                <a:moveTo>
                  <a:pt x="6518461" y="1464394"/>
                </a:moveTo>
                <a:lnTo>
                  <a:pt x="6518487" y="1464884"/>
                </a:lnTo>
                <a:lnTo>
                  <a:pt x="6518985" y="1464852"/>
                </a:lnTo>
                <a:lnTo>
                  <a:pt x="6519579" y="1476202"/>
                </a:lnTo>
                <a:cubicBezTo>
                  <a:pt x="6519579" y="1481838"/>
                  <a:pt x="6519520" y="1487460"/>
                  <a:pt x="6518208" y="1493044"/>
                </a:cubicBezTo>
                <a:cubicBezTo>
                  <a:pt x="6518250" y="1524133"/>
                  <a:pt x="6515800" y="1554782"/>
                  <a:pt x="6510741" y="1584794"/>
                </a:cubicBezTo>
                <a:lnTo>
                  <a:pt x="6510203" y="1591418"/>
                </a:lnTo>
                <a:cubicBezTo>
                  <a:pt x="6510033" y="1591423"/>
                  <a:pt x="6509865" y="1591427"/>
                  <a:pt x="6509697" y="1591480"/>
                </a:cubicBezTo>
                <a:cubicBezTo>
                  <a:pt x="6459422" y="1941574"/>
                  <a:pt x="6178383" y="2220146"/>
                  <a:pt x="5819531" y="2279078"/>
                </a:cubicBezTo>
                <a:lnTo>
                  <a:pt x="5819415" y="2280217"/>
                </a:lnTo>
                <a:cubicBezTo>
                  <a:pt x="5814105" y="2281220"/>
                  <a:pt x="5808776" y="2282161"/>
                  <a:pt x="5803199" y="2281745"/>
                </a:cubicBezTo>
                <a:cubicBezTo>
                  <a:pt x="5772027" y="2287255"/>
                  <a:pt x="5740146" y="2290213"/>
                  <a:pt x="5707772" y="2290736"/>
                </a:cubicBezTo>
                <a:lnTo>
                  <a:pt x="5690654" y="2292349"/>
                </a:lnTo>
                <a:lnTo>
                  <a:pt x="5690628" y="2291858"/>
                </a:lnTo>
                <a:lnTo>
                  <a:pt x="5690129" y="2291891"/>
                </a:lnTo>
                <a:cubicBezTo>
                  <a:pt x="5689563" y="2288119"/>
                  <a:pt x="5689536" y="2284333"/>
                  <a:pt x="5689536" y="2280541"/>
                </a:cubicBezTo>
                <a:cubicBezTo>
                  <a:pt x="5689536" y="2274903"/>
                  <a:pt x="5689594" y="2269279"/>
                  <a:pt x="5690906" y="2263693"/>
                </a:cubicBezTo>
                <a:cubicBezTo>
                  <a:pt x="5690864" y="2232611"/>
                  <a:pt x="5693314" y="2201969"/>
                  <a:pt x="5698370" y="2171962"/>
                </a:cubicBezTo>
                <a:lnTo>
                  <a:pt x="5698911" y="2165325"/>
                </a:lnTo>
                <a:cubicBezTo>
                  <a:pt x="5699079" y="2165320"/>
                  <a:pt x="5699249" y="2165315"/>
                  <a:pt x="5699416" y="2165262"/>
                </a:cubicBezTo>
                <a:cubicBezTo>
                  <a:pt x="5749693" y="1815167"/>
                  <a:pt x="6030732" y="1536596"/>
                  <a:pt x="6389582" y="1477664"/>
                </a:cubicBezTo>
                <a:lnTo>
                  <a:pt x="6389699" y="1476525"/>
                </a:lnTo>
                <a:cubicBezTo>
                  <a:pt x="6395008" y="1475523"/>
                  <a:pt x="6400336" y="1474582"/>
                  <a:pt x="6405912" y="1474998"/>
                </a:cubicBezTo>
                <a:cubicBezTo>
                  <a:pt x="6437095" y="1469485"/>
                  <a:pt x="6468988" y="1466527"/>
                  <a:pt x="6501373" y="1466004"/>
                </a:cubicBezTo>
                <a:close/>
                <a:moveTo>
                  <a:pt x="4840098" y="1464394"/>
                </a:moveTo>
                <a:lnTo>
                  <a:pt x="4857185" y="1466004"/>
                </a:lnTo>
                <a:cubicBezTo>
                  <a:pt x="4889571" y="1466527"/>
                  <a:pt x="4921463" y="1469485"/>
                  <a:pt x="4952647" y="1474998"/>
                </a:cubicBezTo>
                <a:cubicBezTo>
                  <a:pt x="4958223" y="1474582"/>
                  <a:pt x="4963551" y="1475523"/>
                  <a:pt x="4968859" y="1476525"/>
                </a:cubicBezTo>
                <a:lnTo>
                  <a:pt x="4968976" y="1477664"/>
                </a:lnTo>
                <a:cubicBezTo>
                  <a:pt x="5327827" y="1536596"/>
                  <a:pt x="5608866" y="1815167"/>
                  <a:pt x="5659142" y="2165262"/>
                </a:cubicBezTo>
                <a:cubicBezTo>
                  <a:pt x="5659310" y="2165315"/>
                  <a:pt x="5659479" y="2165320"/>
                  <a:pt x="5659648" y="2165325"/>
                </a:cubicBezTo>
                <a:lnTo>
                  <a:pt x="5660188" y="2171962"/>
                </a:lnTo>
                <a:cubicBezTo>
                  <a:pt x="5665245" y="2201969"/>
                  <a:pt x="5667694" y="2232611"/>
                  <a:pt x="5667652" y="2263693"/>
                </a:cubicBezTo>
                <a:cubicBezTo>
                  <a:pt x="5668964" y="2269279"/>
                  <a:pt x="5669023" y="2274903"/>
                  <a:pt x="5669023" y="2280541"/>
                </a:cubicBezTo>
                <a:cubicBezTo>
                  <a:pt x="5669023" y="2284333"/>
                  <a:pt x="5668996" y="2288119"/>
                  <a:pt x="5668430" y="2291891"/>
                </a:cubicBezTo>
                <a:lnTo>
                  <a:pt x="5667931" y="2291858"/>
                </a:lnTo>
                <a:lnTo>
                  <a:pt x="5667905" y="2292349"/>
                </a:lnTo>
                <a:lnTo>
                  <a:pt x="5650786" y="2290736"/>
                </a:lnTo>
                <a:cubicBezTo>
                  <a:pt x="5618412" y="2290213"/>
                  <a:pt x="5586532" y="2287255"/>
                  <a:pt x="5555360" y="2281745"/>
                </a:cubicBezTo>
                <a:cubicBezTo>
                  <a:pt x="5549783" y="2282161"/>
                  <a:pt x="5544454" y="2281220"/>
                  <a:pt x="5539143" y="2280217"/>
                </a:cubicBezTo>
                <a:lnTo>
                  <a:pt x="5539027" y="2279078"/>
                </a:lnTo>
                <a:cubicBezTo>
                  <a:pt x="5180176" y="2220146"/>
                  <a:pt x="4899137" y="1941574"/>
                  <a:pt x="4848861" y="1591480"/>
                </a:cubicBezTo>
                <a:cubicBezTo>
                  <a:pt x="4848694" y="1591427"/>
                  <a:pt x="4848525" y="1591423"/>
                  <a:pt x="4848356" y="1591418"/>
                </a:cubicBezTo>
                <a:lnTo>
                  <a:pt x="4847817" y="1584794"/>
                </a:lnTo>
                <a:cubicBezTo>
                  <a:pt x="4842759" y="1554782"/>
                  <a:pt x="4840308" y="1524133"/>
                  <a:pt x="4840350" y="1493044"/>
                </a:cubicBezTo>
                <a:cubicBezTo>
                  <a:pt x="4839038" y="1487460"/>
                  <a:pt x="4838980" y="1481838"/>
                  <a:pt x="4838980" y="1476202"/>
                </a:cubicBezTo>
                <a:lnTo>
                  <a:pt x="4839574" y="1464852"/>
                </a:lnTo>
                <a:lnTo>
                  <a:pt x="4840072" y="1464884"/>
                </a:lnTo>
                <a:close/>
                <a:moveTo>
                  <a:pt x="4826310" y="1464394"/>
                </a:moveTo>
                <a:lnTo>
                  <a:pt x="4826336" y="1464884"/>
                </a:lnTo>
                <a:lnTo>
                  <a:pt x="4826834" y="1464852"/>
                </a:lnTo>
                <a:lnTo>
                  <a:pt x="4827428" y="1476202"/>
                </a:lnTo>
                <a:cubicBezTo>
                  <a:pt x="4827428" y="1481838"/>
                  <a:pt x="4827369" y="1487460"/>
                  <a:pt x="4826057" y="1493044"/>
                </a:cubicBezTo>
                <a:cubicBezTo>
                  <a:pt x="4826099" y="1524133"/>
                  <a:pt x="4823649" y="1554782"/>
                  <a:pt x="4818590" y="1584794"/>
                </a:cubicBezTo>
                <a:lnTo>
                  <a:pt x="4818052" y="1591418"/>
                </a:lnTo>
                <a:cubicBezTo>
                  <a:pt x="4817882" y="1591423"/>
                  <a:pt x="4817714" y="1591427"/>
                  <a:pt x="4817546" y="1591480"/>
                </a:cubicBezTo>
                <a:cubicBezTo>
                  <a:pt x="4767271" y="1941574"/>
                  <a:pt x="4486232" y="2220146"/>
                  <a:pt x="4127381" y="2279078"/>
                </a:cubicBezTo>
                <a:lnTo>
                  <a:pt x="4127264" y="2280217"/>
                </a:lnTo>
                <a:cubicBezTo>
                  <a:pt x="4121954" y="2281220"/>
                  <a:pt x="4116625" y="2282161"/>
                  <a:pt x="4111048" y="2281745"/>
                </a:cubicBezTo>
                <a:cubicBezTo>
                  <a:pt x="4079876" y="2287255"/>
                  <a:pt x="4047996" y="2290213"/>
                  <a:pt x="4015621" y="2290736"/>
                </a:cubicBezTo>
                <a:lnTo>
                  <a:pt x="3998503" y="2292349"/>
                </a:lnTo>
                <a:lnTo>
                  <a:pt x="3998477" y="2291858"/>
                </a:lnTo>
                <a:lnTo>
                  <a:pt x="3997978" y="2291891"/>
                </a:lnTo>
                <a:cubicBezTo>
                  <a:pt x="3997412" y="2288119"/>
                  <a:pt x="3997385" y="2284333"/>
                  <a:pt x="3997385" y="2280541"/>
                </a:cubicBezTo>
                <a:cubicBezTo>
                  <a:pt x="3997385" y="2274903"/>
                  <a:pt x="3997443" y="2269279"/>
                  <a:pt x="3998755" y="2263693"/>
                </a:cubicBezTo>
                <a:cubicBezTo>
                  <a:pt x="3998713" y="2232611"/>
                  <a:pt x="4001163" y="2201969"/>
                  <a:pt x="4006219" y="2171962"/>
                </a:cubicBezTo>
                <a:lnTo>
                  <a:pt x="4006760" y="2165325"/>
                </a:lnTo>
                <a:cubicBezTo>
                  <a:pt x="4006928" y="2165320"/>
                  <a:pt x="4007098" y="2165315"/>
                  <a:pt x="4007265" y="2165262"/>
                </a:cubicBezTo>
                <a:cubicBezTo>
                  <a:pt x="4057542" y="1815167"/>
                  <a:pt x="4338581" y="1536596"/>
                  <a:pt x="4697431" y="1477664"/>
                </a:cubicBezTo>
                <a:lnTo>
                  <a:pt x="4697548" y="1476525"/>
                </a:lnTo>
                <a:cubicBezTo>
                  <a:pt x="4702857" y="1475523"/>
                  <a:pt x="4708185" y="1474582"/>
                  <a:pt x="4713761" y="1474998"/>
                </a:cubicBezTo>
                <a:cubicBezTo>
                  <a:pt x="4744944" y="1469485"/>
                  <a:pt x="4776837" y="1466527"/>
                  <a:pt x="4809222" y="1466004"/>
                </a:cubicBezTo>
                <a:close/>
                <a:moveTo>
                  <a:pt x="3147947" y="1464394"/>
                </a:moveTo>
                <a:lnTo>
                  <a:pt x="3165034" y="1466004"/>
                </a:lnTo>
                <a:cubicBezTo>
                  <a:pt x="3197420" y="1466527"/>
                  <a:pt x="3229312" y="1469485"/>
                  <a:pt x="3260496" y="1474998"/>
                </a:cubicBezTo>
                <a:cubicBezTo>
                  <a:pt x="3266072" y="1474582"/>
                  <a:pt x="3271400" y="1475523"/>
                  <a:pt x="3276708" y="1476525"/>
                </a:cubicBezTo>
                <a:lnTo>
                  <a:pt x="3276826" y="1477664"/>
                </a:lnTo>
                <a:cubicBezTo>
                  <a:pt x="3635676" y="1536596"/>
                  <a:pt x="3916715" y="1815167"/>
                  <a:pt x="3966991" y="2165262"/>
                </a:cubicBezTo>
                <a:cubicBezTo>
                  <a:pt x="3967159" y="2165315"/>
                  <a:pt x="3967328" y="2165320"/>
                  <a:pt x="3967497" y="2165325"/>
                </a:cubicBezTo>
                <a:lnTo>
                  <a:pt x="3968037" y="2171962"/>
                </a:lnTo>
                <a:cubicBezTo>
                  <a:pt x="3973094" y="2201969"/>
                  <a:pt x="3975543" y="2232611"/>
                  <a:pt x="3975501" y="2263693"/>
                </a:cubicBezTo>
                <a:cubicBezTo>
                  <a:pt x="3976813" y="2269279"/>
                  <a:pt x="3976872" y="2274903"/>
                  <a:pt x="3976872" y="2280541"/>
                </a:cubicBezTo>
                <a:cubicBezTo>
                  <a:pt x="3976872" y="2284333"/>
                  <a:pt x="3976845" y="2288119"/>
                  <a:pt x="3976279" y="2291891"/>
                </a:cubicBezTo>
                <a:lnTo>
                  <a:pt x="3975780" y="2291858"/>
                </a:lnTo>
                <a:lnTo>
                  <a:pt x="3975754" y="2292349"/>
                </a:lnTo>
                <a:lnTo>
                  <a:pt x="3958635" y="2290736"/>
                </a:lnTo>
                <a:cubicBezTo>
                  <a:pt x="3926261" y="2290213"/>
                  <a:pt x="3894381" y="2287255"/>
                  <a:pt x="3863209" y="2281745"/>
                </a:cubicBezTo>
                <a:cubicBezTo>
                  <a:pt x="3857632" y="2282161"/>
                  <a:pt x="3852303" y="2281220"/>
                  <a:pt x="3846992" y="2280217"/>
                </a:cubicBezTo>
                <a:lnTo>
                  <a:pt x="3846876" y="2279078"/>
                </a:lnTo>
                <a:cubicBezTo>
                  <a:pt x="3488025" y="2220146"/>
                  <a:pt x="3206986" y="1941574"/>
                  <a:pt x="3156710" y="1591480"/>
                </a:cubicBezTo>
                <a:cubicBezTo>
                  <a:pt x="3156543" y="1591427"/>
                  <a:pt x="3156374" y="1591423"/>
                  <a:pt x="3156205" y="1591418"/>
                </a:cubicBezTo>
                <a:lnTo>
                  <a:pt x="3155667" y="1584794"/>
                </a:lnTo>
                <a:cubicBezTo>
                  <a:pt x="3150608" y="1554782"/>
                  <a:pt x="3148157" y="1524133"/>
                  <a:pt x="3148199" y="1493044"/>
                </a:cubicBezTo>
                <a:cubicBezTo>
                  <a:pt x="3146887" y="1487460"/>
                  <a:pt x="3146829" y="1481838"/>
                  <a:pt x="3146829" y="1476202"/>
                </a:cubicBezTo>
                <a:lnTo>
                  <a:pt x="3147423" y="1464852"/>
                </a:lnTo>
                <a:lnTo>
                  <a:pt x="3147921" y="1464884"/>
                </a:lnTo>
                <a:close/>
                <a:moveTo>
                  <a:pt x="3134159" y="1464394"/>
                </a:moveTo>
                <a:lnTo>
                  <a:pt x="3134185" y="1464884"/>
                </a:lnTo>
                <a:lnTo>
                  <a:pt x="3134683" y="1464852"/>
                </a:lnTo>
                <a:lnTo>
                  <a:pt x="3135277" y="1476202"/>
                </a:lnTo>
                <a:cubicBezTo>
                  <a:pt x="3135277" y="1481838"/>
                  <a:pt x="3135218" y="1487460"/>
                  <a:pt x="3133906" y="1493044"/>
                </a:cubicBezTo>
                <a:cubicBezTo>
                  <a:pt x="3133948" y="1524133"/>
                  <a:pt x="3131498" y="1554782"/>
                  <a:pt x="3126439" y="1584794"/>
                </a:cubicBezTo>
                <a:lnTo>
                  <a:pt x="3125901" y="1591418"/>
                </a:lnTo>
                <a:cubicBezTo>
                  <a:pt x="3125731" y="1591423"/>
                  <a:pt x="3125563" y="1591427"/>
                  <a:pt x="3125395" y="1591480"/>
                </a:cubicBezTo>
                <a:cubicBezTo>
                  <a:pt x="3075120" y="1941574"/>
                  <a:pt x="2794081" y="2220146"/>
                  <a:pt x="2435230" y="2279078"/>
                </a:cubicBezTo>
                <a:lnTo>
                  <a:pt x="2435113" y="2280217"/>
                </a:lnTo>
                <a:cubicBezTo>
                  <a:pt x="2429803" y="2281220"/>
                  <a:pt x="2424474" y="2282161"/>
                  <a:pt x="2418897" y="2281745"/>
                </a:cubicBezTo>
                <a:cubicBezTo>
                  <a:pt x="2387725" y="2287255"/>
                  <a:pt x="2355845" y="2290213"/>
                  <a:pt x="2323470" y="2290736"/>
                </a:cubicBezTo>
                <a:lnTo>
                  <a:pt x="2306352" y="2292349"/>
                </a:lnTo>
                <a:lnTo>
                  <a:pt x="2306326" y="2291858"/>
                </a:lnTo>
                <a:lnTo>
                  <a:pt x="2305827" y="2291891"/>
                </a:lnTo>
                <a:cubicBezTo>
                  <a:pt x="2305261" y="2288119"/>
                  <a:pt x="2305234" y="2284333"/>
                  <a:pt x="2305234" y="2280541"/>
                </a:cubicBezTo>
                <a:cubicBezTo>
                  <a:pt x="2305234" y="2274903"/>
                  <a:pt x="2305292" y="2269279"/>
                  <a:pt x="2306604" y="2263693"/>
                </a:cubicBezTo>
                <a:cubicBezTo>
                  <a:pt x="2306562" y="2232611"/>
                  <a:pt x="2309012" y="2201969"/>
                  <a:pt x="2314068" y="2171962"/>
                </a:cubicBezTo>
                <a:lnTo>
                  <a:pt x="2314609" y="2165325"/>
                </a:lnTo>
                <a:cubicBezTo>
                  <a:pt x="2314777" y="2165320"/>
                  <a:pt x="2314947" y="2165315"/>
                  <a:pt x="2315114" y="2165262"/>
                </a:cubicBezTo>
                <a:cubicBezTo>
                  <a:pt x="2365391" y="1815167"/>
                  <a:pt x="2646430" y="1536596"/>
                  <a:pt x="3005280" y="1477664"/>
                </a:cubicBezTo>
                <a:lnTo>
                  <a:pt x="3005397" y="1476525"/>
                </a:lnTo>
                <a:cubicBezTo>
                  <a:pt x="3010706" y="1475523"/>
                  <a:pt x="3016034" y="1474582"/>
                  <a:pt x="3021610" y="1474998"/>
                </a:cubicBezTo>
                <a:cubicBezTo>
                  <a:pt x="3052793" y="1469485"/>
                  <a:pt x="3084686" y="1466527"/>
                  <a:pt x="3117071" y="1466004"/>
                </a:cubicBezTo>
                <a:close/>
                <a:moveTo>
                  <a:pt x="1455796" y="1464394"/>
                </a:moveTo>
                <a:lnTo>
                  <a:pt x="1472883" y="1466004"/>
                </a:lnTo>
                <a:cubicBezTo>
                  <a:pt x="1505269" y="1466527"/>
                  <a:pt x="1537161" y="1469485"/>
                  <a:pt x="1568345" y="1474998"/>
                </a:cubicBezTo>
                <a:cubicBezTo>
                  <a:pt x="1573921" y="1474582"/>
                  <a:pt x="1579249" y="1475523"/>
                  <a:pt x="1584557" y="1476525"/>
                </a:cubicBezTo>
                <a:lnTo>
                  <a:pt x="1584675" y="1477664"/>
                </a:lnTo>
                <a:cubicBezTo>
                  <a:pt x="1943525" y="1536596"/>
                  <a:pt x="2224564" y="1815167"/>
                  <a:pt x="2274840" y="2165262"/>
                </a:cubicBezTo>
                <a:cubicBezTo>
                  <a:pt x="2275008" y="2165315"/>
                  <a:pt x="2275177" y="2165320"/>
                  <a:pt x="2275346" y="2165325"/>
                </a:cubicBezTo>
                <a:lnTo>
                  <a:pt x="2275886" y="2171962"/>
                </a:lnTo>
                <a:cubicBezTo>
                  <a:pt x="2280943" y="2201969"/>
                  <a:pt x="2283392" y="2232611"/>
                  <a:pt x="2283350" y="2263693"/>
                </a:cubicBezTo>
                <a:cubicBezTo>
                  <a:pt x="2284662" y="2269279"/>
                  <a:pt x="2284721" y="2274903"/>
                  <a:pt x="2284721" y="2280541"/>
                </a:cubicBezTo>
                <a:cubicBezTo>
                  <a:pt x="2284721" y="2284333"/>
                  <a:pt x="2284694" y="2288119"/>
                  <a:pt x="2284128" y="2291891"/>
                </a:cubicBezTo>
                <a:lnTo>
                  <a:pt x="2283629" y="2291858"/>
                </a:lnTo>
                <a:lnTo>
                  <a:pt x="2283603" y="2292349"/>
                </a:lnTo>
                <a:lnTo>
                  <a:pt x="2266484" y="2290736"/>
                </a:lnTo>
                <a:cubicBezTo>
                  <a:pt x="2234110" y="2290213"/>
                  <a:pt x="2202230" y="2287255"/>
                  <a:pt x="2171058" y="2281745"/>
                </a:cubicBezTo>
                <a:cubicBezTo>
                  <a:pt x="2165481" y="2282161"/>
                  <a:pt x="2160152" y="2281220"/>
                  <a:pt x="2154841" y="2280217"/>
                </a:cubicBezTo>
                <a:lnTo>
                  <a:pt x="2154725" y="2279078"/>
                </a:lnTo>
                <a:cubicBezTo>
                  <a:pt x="1795874" y="2220146"/>
                  <a:pt x="1514835" y="1941574"/>
                  <a:pt x="1464559" y="1591480"/>
                </a:cubicBezTo>
                <a:cubicBezTo>
                  <a:pt x="1464392" y="1591427"/>
                  <a:pt x="1464223" y="1591423"/>
                  <a:pt x="1464054" y="1591418"/>
                </a:cubicBezTo>
                <a:lnTo>
                  <a:pt x="1463515" y="1584794"/>
                </a:lnTo>
                <a:cubicBezTo>
                  <a:pt x="1458457" y="1554782"/>
                  <a:pt x="1456006" y="1524133"/>
                  <a:pt x="1456048" y="1493044"/>
                </a:cubicBezTo>
                <a:cubicBezTo>
                  <a:pt x="1454736" y="1487460"/>
                  <a:pt x="1454678" y="1481838"/>
                  <a:pt x="1454678" y="1476202"/>
                </a:cubicBezTo>
                <a:lnTo>
                  <a:pt x="1455272" y="1464852"/>
                </a:lnTo>
                <a:lnTo>
                  <a:pt x="1455770" y="1464884"/>
                </a:lnTo>
                <a:close/>
                <a:moveTo>
                  <a:pt x="1442008" y="1464394"/>
                </a:moveTo>
                <a:lnTo>
                  <a:pt x="1442034" y="1464884"/>
                </a:lnTo>
                <a:lnTo>
                  <a:pt x="1442532" y="1464852"/>
                </a:lnTo>
                <a:lnTo>
                  <a:pt x="1443126" y="1476202"/>
                </a:lnTo>
                <a:cubicBezTo>
                  <a:pt x="1443126" y="1481838"/>
                  <a:pt x="1443067" y="1487460"/>
                  <a:pt x="1441755" y="1493044"/>
                </a:cubicBezTo>
                <a:cubicBezTo>
                  <a:pt x="1441797" y="1524133"/>
                  <a:pt x="1439347" y="1554782"/>
                  <a:pt x="1434288" y="1584794"/>
                </a:cubicBezTo>
                <a:lnTo>
                  <a:pt x="1433750" y="1591418"/>
                </a:lnTo>
                <a:cubicBezTo>
                  <a:pt x="1433580" y="1591423"/>
                  <a:pt x="1433412" y="1591427"/>
                  <a:pt x="1433244" y="1591480"/>
                </a:cubicBezTo>
                <a:cubicBezTo>
                  <a:pt x="1382969" y="1941574"/>
                  <a:pt x="1101930" y="2220146"/>
                  <a:pt x="743079" y="2279078"/>
                </a:cubicBezTo>
                <a:lnTo>
                  <a:pt x="742962" y="2280217"/>
                </a:lnTo>
                <a:cubicBezTo>
                  <a:pt x="737652" y="2281220"/>
                  <a:pt x="732323" y="2282161"/>
                  <a:pt x="726746" y="2281745"/>
                </a:cubicBezTo>
                <a:cubicBezTo>
                  <a:pt x="695574" y="2287255"/>
                  <a:pt x="663693" y="2290213"/>
                  <a:pt x="631319" y="2290736"/>
                </a:cubicBezTo>
                <a:lnTo>
                  <a:pt x="614201" y="2292349"/>
                </a:lnTo>
                <a:lnTo>
                  <a:pt x="614175" y="2291858"/>
                </a:lnTo>
                <a:lnTo>
                  <a:pt x="613676" y="2291891"/>
                </a:lnTo>
                <a:cubicBezTo>
                  <a:pt x="613110" y="2288119"/>
                  <a:pt x="613083" y="2284333"/>
                  <a:pt x="613083" y="2280541"/>
                </a:cubicBezTo>
                <a:cubicBezTo>
                  <a:pt x="613083" y="2274903"/>
                  <a:pt x="613141" y="2269279"/>
                  <a:pt x="614453" y="2263693"/>
                </a:cubicBezTo>
                <a:cubicBezTo>
                  <a:pt x="614411" y="2232611"/>
                  <a:pt x="616861" y="2201969"/>
                  <a:pt x="621917" y="2171962"/>
                </a:cubicBezTo>
                <a:lnTo>
                  <a:pt x="622458" y="2165325"/>
                </a:lnTo>
                <a:cubicBezTo>
                  <a:pt x="622626" y="2165320"/>
                  <a:pt x="622796" y="2165315"/>
                  <a:pt x="622963" y="2165262"/>
                </a:cubicBezTo>
                <a:cubicBezTo>
                  <a:pt x="673240" y="1815167"/>
                  <a:pt x="954279" y="1536596"/>
                  <a:pt x="1313129" y="1477664"/>
                </a:cubicBezTo>
                <a:lnTo>
                  <a:pt x="1313246" y="1476525"/>
                </a:lnTo>
                <a:cubicBezTo>
                  <a:pt x="1318555" y="1475523"/>
                  <a:pt x="1323883" y="1474582"/>
                  <a:pt x="1329459" y="1474998"/>
                </a:cubicBezTo>
                <a:cubicBezTo>
                  <a:pt x="1360642" y="1469485"/>
                  <a:pt x="1392535" y="1466527"/>
                  <a:pt x="1424920" y="1466004"/>
                </a:cubicBezTo>
                <a:close/>
                <a:moveTo>
                  <a:pt x="10909360" y="750600"/>
                </a:moveTo>
                <a:cubicBezTo>
                  <a:pt x="10962636" y="1021506"/>
                  <a:pt x="11177479" y="1236303"/>
                  <a:pt x="11452669" y="1295446"/>
                </a:cubicBezTo>
                <a:cubicBezTo>
                  <a:pt x="11399394" y="1024540"/>
                  <a:pt x="11184550" y="809743"/>
                  <a:pt x="10909360" y="750600"/>
                </a:cubicBezTo>
                <a:close/>
                <a:moveTo>
                  <a:pt x="10602109" y="750600"/>
                </a:moveTo>
                <a:cubicBezTo>
                  <a:pt x="10326919" y="809743"/>
                  <a:pt x="10112075" y="1024540"/>
                  <a:pt x="10058800" y="1295446"/>
                </a:cubicBezTo>
                <a:cubicBezTo>
                  <a:pt x="10333990" y="1236303"/>
                  <a:pt x="10548833" y="1021506"/>
                  <a:pt x="10602109" y="750600"/>
                </a:cubicBezTo>
                <a:close/>
                <a:moveTo>
                  <a:pt x="9217207" y="750600"/>
                </a:moveTo>
                <a:cubicBezTo>
                  <a:pt x="9270483" y="1021506"/>
                  <a:pt x="9485326" y="1236303"/>
                  <a:pt x="9760516" y="1295446"/>
                </a:cubicBezTo>
                <a:cubicBezTo>
                  <a:pt x="9707241" y="1024540"/>
                  <a:pt x="9492397" y="809743"/>
                  <a:pt x="9217207" y="750600"/>
                </a:cubicBezTo>
                <a:close/>
                <a:moveTo>
                  <a:pt x="8909958" y="750600"/>
                </a:moveTo>
                <a:cubicBezTo>
                  <a:pt x="8634768" y="809743"/>
                  <a:pt x="8419924" y="1024540"/>
                  <a:pt x="8366649" y="1295446"/>
                </a:cubicBezTo>
                <a:cubicBezTo>
                  <a:pt x="8641839" y="1236303"/>
                  <a:pt x="8856682" y="1021506"/>
                  <a:pt x="8909958" y="750600"/>
                </a:cubicBezTo>
                <a:close/>
                <a:moveTo>
                  <a:pt x="7525056" y="750600"/>
                </a:moveTo>
                <a:cubicBezTo>
                  <a:pt x="7578332" y="1021506"/>
                  <a:pt x="7793175" y="1236303"/>
                  <a:pt x="8068365" y="1295446"/>
                </a:cubicBezTo>
                <a:cubicBezTo>
                  <a:pt x="8015090" y="1024540"/>
                  <a:pt x="7800246" y="809743"/>
                  <a:pt x="7525056" y="750600"/>
                </a:cubicBezTo>
                <a:close/>
                <a:moveTo>
                  <a:pt x="7217807" y="750600"/>
                </a:moveTo>
                <a:cubicBezTo>
                  <a:pt x="6942617" y="809743"/>
                  <a:pt x="6727773" y="1024540"/>
                  <a:pt x="6674498" y="1295446"/>
                </a:cubicBezTo>
                <a:cubicBezTo>
                  <a:pt x="6949688" y="1236303"/>
                  <a:pt x="7164531" y="1021506"/>
                  <a:pt x="7217807" y="750600"/>
                </a:cubicBezTo>
                <a:close/>
                <a:moveTo>
                  <a:pt x="5832905" y="750600"/>
                </a:moveTo>
                <a:cubicBezTo>
                  <a:pt x="5886181" y="1021506"/>
                  <a:pt x="6101024" y="1236303"/>
                  <a:pt x="6376214" y="1295446"/>
                </a:cubicBezTo>
                <a:cubicBezTo>
                  <a:pt x="6322939" y="1024540"/>
                  <a:pt x="6108095" y="809743"/>
                  <a:pt x="5832905" y="750600"/>
                </a:cubicBezTo>
                <a:close/>
                <a:moveTo>
                  <a:pt x="5525656" y="750600"/>
                </a:moveTo>
                <a:cubicBezTo>
                  <a:pt x="5250466" y="809743"/>
                  <a:pt x="5035622" y="1024540"/>
                  <a:pt x="4982347" y="1295446"/>
                </a:cubicBezTo>
                <a:cubicBezTo>
                  <a:pt x="5257537" y="1236303"/>
                  <a:pt x="5472380" y="1021506"/>
                  <a:pt x="5525656" y="750600"/>
                </a:cubicBezTo>
                <a:close/>
                <a:moveTo>
                  <a:pt x="4140754" y="750600"/>
                </a:moveTo>
                <a:cubicBezTo>
                  <a:pt x="4194030" y="1021506"/>
                  <a:pt x="4408873" y="1236303"/>
                  <a:pt x="4684063" y="1295446"/>
                </a:cubicBezTo>
                <a:cubicBezTo>
                  <a:pt x="4630788" y="1024540"/>
                  <a:pt x="4415944" y="809743"/>
                  <a:pt x="4140754" y="750600"/>
                </a:cubicBezTo>
                <a:close/>
                <a:moveTo>
                  <a:pt x="3833505" y="750600"/>
                </a:moveTo>
                <a:cubicBezTo>
                  <a:pt x="3558315" y="809743"/>
                  <a:pt x="3343471" y="1024540"/>
                  <a:pt x="3290196" y="1295446"/>
                </a:cubicBezTo>
                <a:cubicBezTo>
                  <a:pt x="3565386" y="1236303"/>
                  <a:pt x="3780229" y="1021506"/>
                  <a:pt x="3833505" y="750600"/>
                </a:cubicBezTo>
                <a:close/>
                <a:moveTo>
                  <a:pt x="2448603" y="750600"/>
                </a:moveTo>
                <a:cubicBezTo>
                  <a:pt x="2501879" y="1021506"/>
                  <a:pt x="2716722" y="1236303"/>
                  <a:pt x="2991912" y="1295446"/>
                </a:cubicBezTo>
                <a:cubicBezTo>
                  <a:pt x="2938637" y="1024540"/>
                  <a:pt x="2723793" y="809743"/>
                  <a:pt x="2448603" y="750600"/>
                </a:cubicBezTo>
                <a:close/>
                <a:moveTo>
                  <a:pt x="2141354" y="750600"/>
                </a:moveTo>
                <a:cubicBezTo>
                  <a:pt x="1866164" y="809743"/>
                  <a:pt x="1651320" y="1024540"/>
                  <a:pt x="1598045" y="1295446"/>
                </a:cubicBezTo>
                <a:cubicBezTo>
                  <a:pt x="1873235" y="1236303"/>
                  <a:pt x="2088078" y="1021506"/>
                  <a:pt x="2141354" y="750600"/>
                </a:cubicBezTo>
                <a:close/>
                <a:moveTo>
                  <a:pt x="756452" y="750600"/>
                </a:moveTo>
                <a:cubicBezTo>
                  <a:pt x="809728" y="1021506"/>
                  <a:pt x="1024571" y="1236303"/>
                  <a:pt x="1299761" y="1295446"/>
                </a:cubicBezTo>
                <a:cubicBezTo>
                  <a:pt x="1246486" y="1024540"/>
                  <a:pt x="1031642" y="809743"/>
                  <a:pt x="756452" y="750600"/>
                </a:cubicBezTo>
                <a:close/>
                <a:moveTo>
                  <a:pt x="12192000" y="647790"/>
                </a:moveTo>
                <a:lnTo>
                  <a:pt x="12192000" y="780838"/>
                </a:lnTo>
                <a:cubicBezTo>
                  <a:pt x="11966807" y="865550"/>
                  <a:pt x="11797421" y="1059155"/>
                  <a:pt x="11750953" y="1295446"/>
                </a:cubicBezTo>
                <a:cubicBezTo>
                  <a:pt x="11935988" y="1255679"/>
                  <a:pt x="12093739" y="1145540"/>
                  <a:pt x="12192000" y="994335"/>
                </a:cubicBezTo>
                <a:lnTo>
                  <a:pt x="12192000" y="1195909"/>
                </a:lnTo>
                <a:cubicBezTo>
                  <a:pt x="12071770" y="1314911"/>
                  <a:pt x="11914089" y="1397686"/>
                  <a:pt x="11737582" y="1426902"/>
                </a:cubicBezTo>
                <a:lnTo>
                  <a:pt x="11737466" y="1428050"/>
                </a:lnTo>
                <a:cubicBezTo>
                  <a:pt x="11732155" y="1429061"/>
                  <a:pt x="11726826" y="1430009"/>
                  <a:pt x="11721249" y="1429590"/>
                </a:cubicBezTo>
                <a:cubicBezTo>
                  <a:pt x="11690077" y="1435144"/>
                  <a:pt x="11658197" y="1438125"/>
                  <a:pt x="11625822" y="1438652"/>
                </a:cubicBezTo>
                <a:lnTo>
                  <a:pt x="11608704" y="1440278"/>
                </a:lnTo>
                <a:lnTo>
                  <a:pt x="11608678" y="1439783"/>
                </a:lnTo>
                <a:lnTo>
                  <a:pt x="11608179" y="1439816"/>
                </a:lnTo>
                <a:cubicBezTo>
                  <a:pt x="11607613" y="1436014"/>
                  <a:pt x="11607586" y="1432198"/>
                  <a:pt x="11607586" y="1428376"/>
                </a:cubicBezTo>
                <a:cubicBezTo>
                  <a:pt x="11607586" y="1422694"/>
                  <a:pt x="11607645" y="1417025"/>
                  <a:pt x="11608957" y="1411395"/>
                </a:cubicBezTo>
                <a:cubicBezTo>
                  <a:pt x="11608914" y="1380067"/>
                  <a:pt x="11611364" y="1349182"/>
                  <a:pt x="11616421" y="1318938"/>
                </a:cubicBezTo>
                <a:lnTo>
                  <a:pt x="11616961" y="1312248"/>
                </a:lnTo>
                <a:cubicBezTo>
                  <a:pt x="11617130" y="1312243"/>
                  <a:pt x="11617299" y="1312238"/>
                  <a:pt x="11617466" y="1312185"/>
                </a:cubicBezTo>
                <a:cubicBezTo>
                  <a:pt x="11662185" y="998329"/>
                  <a:pt x="11889463" y="741504"/>
                  <a:pt x="12192000" y="647790"/>
                </a:cubicBezTo>
                <a:close/>
                <a:moveTo>
                  <a:pt x="10767111" y="605769"/>
                </a:moveTo>
                <a:lnTo>
                  <a:pt x="10784198" y="607392"/>
                </a:lnTo>
                <a:cubicBezTo>
                  <a:pt x="10816584" y="607919"/>
                  <a:pt x="10848477" y="610900"/>
                  <a:pt x="10879660" y="616457"/>
                </a:cubicBezTo>
                <a:cubicBezTo>
                  <a:pt x="10885236" y="616038"/>
                  <a:pt x="10890564" y="616986"/>
                  <a:pt x="10895873" y="617996"/>
                </a:cubicBezTo>
                <a:lnTo>
                  <a:pt x="10895990" y="619144"/>
                </a:lnTo>
                <a:cubicBezTo>
                  <a:pt x="11254840" y="678542"/>
                  <a:pt x="11535879" y="959319"/>
                  <a:pt x="11586156" y="1312185"/>
                </a:cubicBezTo>
                <a:cubicBezTo>
                  <a:pt x="11586323" y="1312238"/>
                  <a:pt x="11586492" y="1312243"/>
                  <a:pt x="11586661" y="1312248"/>
                </a:cubicBezTo>
                <a:lnTo>
                  <a:pt x="11587201" y="1318938"/>
                </a:lnTo>
                <a:cubicBezTo>
                  <a:pt x="11592258" y="1349182"/>
                  <a:pt x="11594708" y="1380067"/>
                  <a:pt x="11594665" y="1411395"/>
                </a:cubicBezTo>
                <a:cubicBezTo>
                  <a:pt x="11595977" y="1417025"/>
                  <a:pt x="11596036" y="1422694"/>
                  <a:pt x="11596036" y="1428376"/>
                </a:cubicBezTo>
                <a:cubicBezTo>
                  <a:pt x="11596036" y="1432198"/>
                  <a:pt x="11596009" y="1436014"/>
                  <a:pt x="11595443" y="1439816"/>
                </a:cubicBezTo>
                <a:lnTo>
                  <a:pt x="11594944" y="1439783"/>
                </a:lnTo>
                <a:lnTo>
                  <a:pt x="11594918" y="1440278"/>
                </a:lnTo>
                <a:lnTo>
                  <a:pt x="11577800" y="1438652"/>
                </a:lnTo>
                <a:cubicBezTo>
                  <a:pt x="11545425" y="1438125"/>
                  <a:pt x="11513545" y="1435144"/>
                  <a:pt x="11482373" y="1429590"/>
                </a:cubicBezTo>
                <a:cubicBezTo>
                  <a:pt x="11476796" y="1430009"/>
                  <a:pt x="11471467" y="1429061"/>
                  <a:pt x="11466156" y="1428050"/>
                </a:cubicBezTo>
                <a:lnTo>
                  <a:pt x="11466040" y="1426902"/>
                </a:lnTo>
                <a:cubicBezTo>
                  <a:pt x="11107189" y="1367503"/>
                  <a:pt x="10826150" y="1086726"/>
                  <a:pt x="10775875" y="733861"/>
                </a:cubicBezTo>
                <a:cubicBezTo>
                  <a:pt x="10775707" y="733808"/>
                  <a:pt x="10775539" y="733803"/>
                  <a:pt x="10775369" y="733798"/>
                </a:cubicBezTo>
                <a:lnTo>
                  <a:pt x="10774831" y="727122"/>
                </a:lnTo>
                <a:cubicBezTo>
                  <a:pt x="10769772" y="696872"/>
                  <a:pt x="10767321" y="665981"/>
                  <a:pt x="10767364" y="634646"/>
                </a:cubicBezTo>
                <a:cubicBezTo>
                  <a:pt x="10766052" y="629018"/>
                  <a:pt x="10765993" y="623351"/>
                  <a:pt x="10765993" y="617670"/>
                </a:cubicBezTo>
                <a:lnTo>
                  <a:pt x="10766587" y="606230"/>
                </a:lnTo>
                <a:lnTo>
                  <a:pt x="10767085" y="606263"/>
                </a:lnTo>
                <a:close/>
                <a:moveTo>
                  <a:pt x="10744358" y="605769"/>
                </a:moveTo>
                <a:lnTo>
                  <a:pt x="10744384" y="606263"/>
                </a:lnTo>
                <a:lnTo>
                  <a:pt x="10744882" y="606230"/>
                </a:lnTo>
                <a:lnTo>
                  <a:pt x="10745476" y="617670"/>
                </a:lnTo>
                <a:cubicBezTo>
                  <a:pt x="10745476" y="623351"/>
                  <a:pt x="10745417" y="629018"/>
                  <a:pt x="10744105" y="634646"/>
                </a:cubicBezTo>
                <a:cubicBezTo>
                  <a:pt x="10744148" y="665981"/>
                  <a:pt x="10741697" y="696872"/>
                  <a:pt x="10736638" y="727122"/>
                </a:cubicBezTo>
                <a:lnTo>
                  <a:pt x="10736100" y="733798"/>
                </a:lnTo>
                <a:cubicBezTo>
                  <a:pt x="10735930" y="733803"/>
                  <a:pt x="10735762" y="733808"/>
                  <a:pt x="10735594" y="733861"/>
                </a:cubicBezTo>
                <a:cubicBezTo>
                  <a:pt x="10685319" y="1086726"/>
                  <a:pt x="10404280" y="1367503"/>
                  <a:pt x="10045429" y="1426902"/>
                </a:cubicBezTo>
                <a:lnTo>
                  <a:pt x="10045313" y="1428050"/>
                </a:lnTo>
                <a:cubicBezTo>
                  <a:pt x="10040002" y="1429061"/>
                  <a:pt x="10034673" y="1430009"/>
                  <a:pt x="10029096" y="1429590"/>
                </a:cubicBezTo>
                <a:cubicBezTo>
                  <a:pt x="9997924" y="1435144"/>
                  <a:pt x="9966044" y="1438125"/>
                  <a:pt x="9933669" y="1438652"/>
                </a:cubicBezTo>
                <a:lnTo>
                  <a:pt x="9916551" y="1440278"/>
                </a:lnTo>
                <a:lnTo>
                  <a:pt x="9916525" y="1439783"/>
                </a:lnTo>
                <a:lnTo>
                  <a:pt x="9916026" y="1439816"/>
                </a:lnTo>
                <a:cubicBezTo>
                  <a:pt x="9915460" y="1436014"/>
                  <a:pt x="9915433" y="1432198"/>
                  <a:pt x="9915433" y="1428376"/>
                </a:cubicBezTo>
                <a:cubicBezTo>
                  <a:pt x="9915433" y="1422694"/>
                  <a:pt x="9915492" y="1417025"/>
                  <a:pt x="9916804" y="1411395"/>
                </a:cubicBezTo>
                <a:cubicBezTo>
                  <a:pt x="9916761" y="1380067"/>
                  <a:pt x="9919211" y="1349182"/>
                  <a:pt x="9924268" y="1318938"/>
                </a:cubicBezTo>
                <a:lnTo>
                  <a:pt x="9924808" y="1312248"/>
                </a:lnTo>
                <a:cubicBezTo>
                  <a:pt x="9924977" y="1312243"/>
                  <a:pt x="9925146" y="1312238"/>
                  <a:pt x="9925314" y="1312185"/>
                </a:cubicBezTo>
                <a:cubicBezTo>
                  <a:pt x="9975590" y="959319"/>
                  <a:pt x="10256629" y="678542"/>
                  <a:pt x="10615479" y="619144"/>
                </a:cubicBezTo>
                <a:lnTo>
                  <a:pt x="10615596" y="617996"/>
                </a:lnTo>
                <a:cubicBezTo>
                  <a:pt x="10620905" y="616986"/>
                  <a:pt x="10626233" y="616038"/>
                  <a:pt x="10631809" y="616457"/>
                </a:cubicBezTo>
                <a:cubicBezTo>
                  <a:pt x="10662992" y="610900"/>
                  <a:pt x="10694885" y="607919"/>
                  <a:pt x="10727271" y="607392"/>
                </a:cubicBezTo>
                <a:close/>
                <a:moveTo>
                  <a:pt x="9074958" y="605769"/>
                </a:moveTo>
                <a:lnTo>
                  <a:pt x="9092045" y="607392"/>
                </a:lnTo>
                <a:cubicBezTo>
                  <a:pt x="9124431" y="607919"/>
                  <a:pt x="9156324" y="610900"/>
                  <a:pt x="9187507" y="616457"/>
                </a:cubicBezTo>
                <a:cubicBezTo>
                  <a:pt x="9193083" y="616038"/>
                  <a:pt x="9198411" y="616986"/>
                  <a:pt x="9203720" y="617996"/>
                </a:cubicBezTo>
                <a:lnTo>
                  <a:pt x="9203837" y="619144"/>
                </a:lnTo>
                <a:cubicBezTo>
                  <a:pt x="9562687" y="678542"/>
                  <a:pt x="9843726" y="959319"/>
                  <a:pt x="9894002" y="1312185"/>
                </a:cubicBezTo>
                <a:cubicBezTo>
                  <a:pt x="9894170" y="1312238"/>
                  <a:pt x="9894339" y="1312243"/>
                  <a:pt x="9894508" y="1312248"/>
                </a:cubicBezTo>
                <a:lnTo>
                  <a:pt x="9895048" y="1318938"/>
                </a:lnTo>
                <a:cubicBezTo>
                  <a:pt x="9900105" y="1349182"/>
                  <a:pt x="9902555" y="1380067"/>
                  <a:pt x="9902512" y="1411395"/>
                </a:cubicBezTo>
                <a:cubicBezTo>
                  <a:pt x="9903824" y="1417025"/>
                  <a:pt x="9903883" y="1422694"/>
                  <a:pt x="9903883" y="1428376"/>
                </a:cubicBezTo>
                <a:cubicBezTo>
                  <a:pt x="9903883" y="1432198"/>
                  <a:pt x="9903856" y="1436014"/>
                  <a:pt x="9903290" y="1439816"/>
                </a:cubicBezTo>
                <a:lnTo>
                  <a:pt x="9902791" y="1439783"/>
                </a:lnTo>
                <a:lnTo>
                  <a:pt x="9902765" y="1440278"/>
                </a:lnTo>
                <a:lnTo>
                  <a:pt x="9885647" y="1438652"/>
                </a:lnTo>
                <a:cubicBezTo>
                  <a:pt x="9853272" y="1438125"/>
                  <a:pt x="9821392" y="1435144"/>
                  <a:pt x="9790220" y="1429590"/>
                </a:cubicBezTo>
                <a:cubicBezTo>
                  <a:pt x="9784643" y="1430009"/>
                  <a:pt x="9779314" y="1429061"/>
                  <a:pt x="9774003" y="1428050"/>
                </a:cubicBezTo>
                <a:lnTo>
                  <a:pt x="9773887" y="1426902"/>
                </a:lnTo>
                <a:cubicBezTo>
                  <a:pt x="9415036" y="1367503"/>
                  <a:pt x="9133997" y="1086726"/>
                  <a:pt x="9083722" y="733861"/>
                </a:cubicBezTo>
                <a:cubicBezTo>
                  <a:pt x="9083554" y="733808"/>
                  <a:pt x="9083386" y="733803"/>
                  <a:pt x="9083216" y="733798"/>
                </a:cubicBezTo>
                <a:lnTo>
                  <a:pt x="9082678" y="727122"/>
                </a:lnTo>
                <a:cubicBezTo>
                  <a:pt x="9077619" y="696872"/>
                  <a:pt x="9075168" y="665981"/>
                  <a:pt x="9075211" y="634646"/>
                </a:cubicBezTo>
                <a:cubicBezTo>
                  <a:pt x="9073899" y="629018"/>
                  <a:pt x="9073840" y="623351"/>
                  <a:pt x="9073840" y="617670"/>
                </a:cubicBezTo>
                <a:lnTo>
                  <a:pt x="9074434" y="606230"/>
                </a:lnTo>
                <a:lnTo>
                  <a:pt x="9074932" y="606263"/>
                </a:lnTo>
                <a:close/>
                <a:moveTo>
                  <a:pt x="9052207" y="605769"/>
                </a:moveTo>
                <a:lnTo>
                  <a:pt x="9052233" y="606263"/>
                </a:lnTo>
                <a:lnTo>
                  <a:pt x="9052731" y="606230"/>
                </a:lnTo>
                <a:lnTo>
                  <a:pt x="9053325" y="617670"/>
                </a:lnTo>
                <a:cubicBezTo>
                  <a:pt x="9053325" y="623351"/>
                  <a:pt x="9053266" y="629018"/>
                  <a:pt x="9051954" y="634646"/>
                </a:cubicBezTo>
                <a:cubicBezTo>
                  <a:pt x="9051997" y="665981"/>
                  <a:pt x="9049546" y="696872"/>
                  <a:pt x="9044487" y="727122"/>
                </a:cubicBezTo>
                <a:lnTo>
                  <a:pt x="9043949" y="733798"/>
                </a:lnTo>
                <a:cubicBezTo>
                  <a:pt x="9043779" y="733803"/>
                  <a:pt x="9043611" y="733808"/>
                  <a:pt x="9043443" y="733861"/>
                </a:cubicBezTo>
                <a:cubicBezTo>
                  <a:pt x="8993168" y="1086726"/>
                  <a:pt x="8712129" y="1367503"/>
                  <a:pt x="8353278" y="1426902"/>
                </a:cubicBezTo>
                <a:lnTo>
                  <a:pt x="8353162" y="1428050"/>
                </a:lnTo>
                <a:cubicBezTo>
                  <a:pt x="8347851" y="1429061"/>
                  <a:pt x="8342522" y="1430009"/>
                  <a:pt x="8336945" y="1429590"/>
                </a:cubicBezTo>
                <a:cubicBezTo>
                  <a:pt x="8305773" y="1435144"/>
                  <a:pt x="8273893" y="1438125"/>
                  <a:pt x="8241519" y="1438652"/>
                </a:cubicBezTo>
                <a:lnTo>
                  <a:pt x="8224400" y="1440278"/>
                </a:lnTo>
                <a:lnTo>
                  <a:pt x="8224374" y="1439783"/>
                </a:lnTo>
                <a:lnTo>
                  <a:pt x="8223875" y="1439816"/>
                </a:lnTo>
                <a:cubicBezTo>
                  <a:pt x="8223309" y="1436014"/>
                  <a:pt x="8223282" y="1432198"/>
                  <a:pt x="8223282" y="1428376"/>
                </a:cubicBezTo>
                <a:cubicBezTo>
                  <a:pt x="8223282" y="1422694"/>
                  <a:pt x="8223341" y="1417025"/>
                  <a:pt x="8224653" y="1411395"/>
                </a:cubicBezTo>
                <a:cubicBezTo>
                  <a:pt x="8224611" y="1380067"/>
                  <a:pt x="8227060" y="1349182"/>
                  <a:pt x="8232117" y="1318938"/>
                </a:cubicBezTo>
                <a:lnTo>
                  <a:pt x="8232657" y="1312248"/>
                </a:lnTo>
                <a:cubicBezTo>
                  <a:pt x="8232826" y="1312243"/>
                  <a:pt x="8232995" y="1312238"/>
                  <a:pt x="8233163" y="1312185"/>
                </a:cubicBezTo>
                <a:cubicBezTo>
                  <a:pt x="8283439" y="959319"/>
                  <a:pt x="8564478" y="678542"/>
                  <a:pt x="8923328" y="619144"/>
                </a:cubicBezTo>
                <a:lnTo>
                  <a:pt x="8923445" y="617996"/>
                </a:lnTo>
                <a:cubicBezTo>
                  <a:pt x="8928754" y="616986"/>
                  <a:pt x="8934082" y="616038"/>
                  <a:pt x="8939658" y="616457"/>
                </a:cubicBezTo>
                <a:cubicBezTo>
                  <a:pt x="8970841" y="610900"/>
                  <a:pt x="9002734" y="607919"/>
                  <a:pt x="9035120" y="607392"/>
                </a:cubicBezTo>
                <a:close/>
                <a:moveTo>
                  <a:pt x="7382807" y="605769"/>
                </a:moveTo>
                <a:lnTo>
                  <a:pt x="7399895" y="607392"/>
                </a:lnTo>
                <a:cubicBezTo>
                  <a:pt x="7432280" y="607919"/>
                  <a:pt x="7464173" y="610900"/>
                  <a:pt x="7495356" y="616457"/>
                </a:cubicBezTo>
                <a:cubicBezTo>
                  <a:pt x="7500932" y="616038"/>
                  <a:pt x="7506260" y="616986"/>
                  <a:pt x="7511569" y="617996"/>
                </a:cubicBezTo>
                <a:lnTo>
                  <a:pt x="7511686" y="619144"/>
                </a:lnTo>
                <a:cubicBezTo>
                  <a:pt x="7870536" y="678542"/>
                  <a:pt x="8151575" y="959319"/>
                  <a:pt x="8201852" y="1312185"/>
                </a:cubicBezTo>
                <a:cubicBezTo>
                  <a:pt x="8202019" y="1312238"/>
                  <a:pt x="8202189" y="1312243"/>
                  <a:pt x="8202357" y="1312248"/>
                </a:cubicBezTo>
                <a:lnTo>
                  <a:pt x="8202898" y="1318938"/>
                </a:lnTo>
                <a:cubicBezTo>
                  <a:pt x="8207954" y="1349182"/>
                  <a:pt x="8210404" y="1380067"/>
                  <a:pt x="8210362" y="1411395"/>
                </a:cubicBezTo>
                <a:cubicBezTo>
                  <a:pt x="8211674" y="1417025"/>
                  <a:pt x="8211732" y="1422694"/>
                  <a:pt x="8211732" y="1428376"/>
                </a:cubicBezTo>
                <a:cubicBezTo>
                  <a:pt x="8211732" y="1432198"/>
                  <a:pt x="8211705" y="1436014"/>
                  <a:pt x="8211139" y="1439816"/>
                </a:cubicBezTo>
                <a:lnTo>
                  <a:pt x="8210640" y="1439783"/>
                </a:lnTo>
                <a:lnTo>
                  <a:pt x="8210614" y="1440278"/>
                </a:lnTo>
                <a:lnTo>
                  <a:pt x="8193496" y="1438652"/>
                </a:lnTo>
                <a:cubicBezTo>
                  <a:pt x="8161122" y="1438125"/>
                  <a:pt x="8129241" y="1435144"/>
                  <a:pt x="8098069" y="1429590"/>
                </a:cubicBezTo>
                <a:cubicBezTo>
                  <a:pt x="8092492" y="1430009"/>
                  <a:pt x="8087163" y="1429061"/>
                  <a:pt x="8081853" y="1428050"/>
                </a:cubicBezTo>
                <a:lnTo>
                  <a:pt x="8081737" y="1426902"/>
                </a:lnTo>
                <a:cubicBezTo>
                  <a:pt x="7722885" y="1367503"/>
                  <a:pt x="7441846" y="1086726"/>
                  <a:pt x="7391571" y="733861"/>
                </a:cubicBezTo>
                <a:cubicBezTo>
                  <a:pt x="7391403" y="733808"/>
                  <a:pt x="7391235" y="733803"/>
                  <a:pt x="7391065" y="733798"/>
                </a:cubicBezTo>
                <a:lnTo>
                  <a:pt x="7390527" y="727122"/>
                </a:lnTo>
                <a:cubicBezTo>
                  <a:pt x="7385468" y="696872"/>
                  <a:pt x="7383018" y="665981"/>
                  <a:pt x="7383060" y="634646"/>
                </a:cubicBezTo>
                <a:cubicBezTo>
                  <a:pt x="7381748" y="629018"/>
                  <a:pt x="7381689" y="623351"/>
                  <a:pt x="7381689" y="617670"/>
                </a:cubicBezTo>
                <a:lnTo>
                  <a:pt x="7382283" y="606230"/>
                </a:lnTo>
                <a:lnTo>
                  <a:pt x="7382781" y="606263"/>
                </a:lnTo>
                <a:close/>
                <a:moveTo>
                  <a:pt x="5690656" y="605769"/>
                </a:moveTo>
                <a:lnTo>
                  <a:pt x="5707743" y="607392"/>
                </a:lnTo>
                <a:cubicBezTo>
                  <a:pt x="5740129" y="607919"/>
                  <a:pt x="5772021" y="610900"/>
                  <a:pt x="5803205" y="616457"/>
                </a:cubicBezTo>
                <a:cubicBezTo>
                  <a:pt x="5808781" y="616038"/>
                  <a:pt x="5814109" y="616986"/>
                  <a:pt x="5819417" y="617996"/>
                </a:cubicBezTo>
                <a:lnTo>
                  <a:pt x="5819534" y="619144"/>
                </a:lnTo>
                <a:cubicBezTo>
                  <a:pt x="6178385" y="678542"/>
                  <a:pt x="6459424" y="959319"/>
                  <a:pt x="6509700" y="1312185"/>
                </a:cubicBezTo>
                <a:cubicBezTo>
                  <a:pt x="6509868" y="1312238"/>
                  <a:pt x="6510037" y="1312243"/>
                  <a:pt x="6510206" y="1312248"/>
                </a:cubicBezTo>
                <a:lnTo>
                  <a:pt x="6510746" y="1318938"/>
                </a:lnTo>
                <a:cubicBezTo>
                  <a:pt x="6515803" y="1349182"/>
                  <a:pt x="6518252" y="1380067"/>
                  <a:pt x="6518210" y="1411395"/>
                </a:cubicBezTo>
                <a:cubicBezTo>
                  <a:pt x="6519522" y="1417025"/>
                  <a:pt x="6519581" y="1422694"/>
                  <a:pt x="6519581" y="1428376"/>
                </a:cubicBezTo>
                <a:cubicBezTo>
                  <a:pt x="6519581" y="1432198"/>
                  <a:pt x="6519554" y="1436014"/>
                  <a:pt x="6518988" y="1439816"/>
                </a:cubicBezTo>
                <a:lnTo>
                  <a:pt x="6518489" y="1439783"/>
                </a:lnTo>
                <a:lnTo>
                  <a:pt x="6518463" y="1440278"/>
                </a:lnTo>
                <a:lnTo>
                  <a:pt x="6501344" y="1438652"/>
                </a:lnTo>
                <a:cubicBezTo>
                  <a:pt x="6468970" y="1438125"/>
                  <a:pt x="6437090" y="1435144"/>
                  <a:pt x="6405918" y="1429590"/>
                </a:cubicBezTo>
                <a:cubicBezTo>
                  <a:pt x="6400341" y="1430009"/>
                  <a:pt x="6395012" y="1429061"/>
                  <a:pt x="6389701" y="1428050"/>
                </a:cubicBezTo>
                <a:lnTo>
                  <a:pt x="6389585" y="1426902"/>
                </a:lnTo>
                <a:cubicBezTo>
                  <a:pt x="6030734" y="1367503"/>
                  <a:pt x="5749695" y="1086726"/>
                  <a:pt x="5699419" y="733861"/>
                </a:cubicBezTo>
                <a:cubicBezTo>
                  <a:pt x="5699252" y="733808"/>
                  <a:pt x="5699083" y="733803"/>
                  <a:pt x="5698914" y="733798"/>
                </a:cubicBezTo>
                <a:lnTo>
                  <a:pt x="5698375" y="727122"/>
                </a:lnTo>
                <a:cubicBezTo>
                  <a:pt x="5693317" y="696872"/>
                  <a:pt x="5690866" y="665981"/>
                  <a:pt x="5690908" y="634646"/>
                </a:cubicBezTo>
                <a:cubicBezTo>
                  <a:pt x="5689596" y="629018"/>
                  <a:pt x="5689538" y="623351"/>
                  <a:pt x="5689538" y="617670"/>
                </a:cubicBezTo>
                <a:lnTo>
                  <a:pt x="5690132" y="606230"/>
                </a:lnTo>
                <a:lnTo>
                  <a:pt x="5690630" y="606263"/>
                </a:lnTo>
                <a:close/>
                <a:moveTo>
                  <a:pt x="5667905" y="605769"/>
                </a:moveTo>
                <a:lnTo>
                  <a:pt x="5667931" y="606263"/>
                </a:lnTo>
                <a:lnTo>
                  <a:pt x="5668429" y="606230"/>
                </a:lnTo>
                <a:lnTo>
                  <a:pt x="5669023" y="617670"/>
                </a:lnTo>
                <a:cubicBezTo>
                  <a:pt x="5669023" y="623351"/>
                  <a:pt x="5668964" y="629018"/>
                  <a:pt x="5667652" y="634646"/>
                </a:cubicBezTo>
                <a:cubicBezTo>
                  <a:pt x="5667694" y="665981"/>
                  <a:pt x="5665244" y="696872"/>
                  <a:pt x="5660185" y="727122"/>
                </a:cubicBezTo>
                <a:lnTo>
                  <a:pt x="5659647" y="733798"/>
                </a:lnTo>
                <a:cubicBezTo>
                  <a:pt x="5659477" y="733803"/>
                  <a:pt x="5659309" y="733808"/>
                  <a:pt x="5659141" y="733861"/>
                </a:cubicBezTo>
                <a:cubicBezTo>
                  <a:pt x="5608866" y="1086726"/>
                  <a:pt x="5327827" y="1367503"/>
                  <a:pt x="4968975" y="1426902"/>
                </a:cubicBezTo>
                <a:lnTo>
                  <a:pt x="4968859" y="1428050"/>
                </a:lnTo>
                <a:cubicBezTo>
                  <a:pt x="4963549" y="1429061"/>
                  <a:pt x="4958220" y="1430009"/>
                  <a:pt x="4952643" y="1429590"/>
                </a:cubicBezTo>
                <a:cubicBezTo>
                  <a:pt x="4921471" y="1435144"/>
                  <a:pt x="4889590" y="1438125"/>
                  <a:pt x="4857216" y="1438652"/>
                </a:cubicBezTo>
                <a:lnTo>
                  <a:pt x="4840098" y="1440278"/>
                </a:lnTo>
                <a:lnTo>
                  <a:pt x="4840072" y="1439783"/>
                </a:lnTo>
                <a:lnTo>
                  <a:pt x="4839573" y="1439816"/>
                </a:lnTo>
                <a:cubicBezTo>
                  <a:pt x="4839007" y="1436014"/>
                  <a:pt x="4838980" y="1432198"/>
                  <a:pt x="4838980" y="1428376"/>
                </a:cubicBezTo>
                <a:cubicBezTo>
                  <a:pt x="4838980" y="1422694"/>
                  <a:pt x="4839038" y="1417025"/>
                  <a:pt x="4840350" y="1411395"/>
                </a:cubicBezTo>
                <a:cubicBezTo>
                  <a:pt x="4840308" y="1380067"/>
                  <a:pt x="4842758" y="1349182"/>
                  <a:pt x="4847814" y="1318938"/>
                </a:cubicBezTo>
                <a:lnTo>
                  <a:pt x="4848355" y="1312248"/>
                </a:lnTo>
                <a:cubicBezTo>
                  <a:pt x="4848523" y="1312243"/>
                  <a:pt x="4848693" y="1312238"/>
                  <a:pt x="4848860" y="1312185"/>
                </a:cubicBezTo>
                <a:cubicBezTo>
                  <a:pt x="4899137" y="959319"/>
                  <a:pt x="5180176" y="678542"/>
                  <a:pt x="5539026" y="619144"/>
                </a:cubicBezTo>
                <a:lnTo>
                  <a:pt x="5539143" y="617996"/>
                </a:lnTo>
                <a:cubicBezTo>
                  <a:pt x="5544452" y="616986"/>
                  <a:pt x="5549780" y="616038"/>
                  <a:pt x="5555356" y="616457"/>
                </a:cubicBezTo>
                <a:cubicBezTo>
                  <a:pt x="5586539" y="610900"/>
                  <a:pt x="5618432" y="607919"/>
                  <a:pt x="5650817" y="607392"/>
                </a:cubicBezTo>
                <a:close/>
                <a:moveTo>
                  <a:pt x="3998505" y="605769"/>
                </a:moveTo>
                <a:lnTo>
                  <a:pt x="4015592" y="607392"/>
                </a:lnTo>
                <a:cubicBezTo>
                  <a:pt x="4047978" y="607919"/>
                  <a:pt x="4079870" y="610900"/>
                  <a:pt x="4111054" y="616457"/>
                </a:cubicBezTo>
                <a:cubicBezTo>
                  <a:pt x="4116630" y="616038"/>
                  <a:pt x="4121958" y="616986"/>
                  <a:pt x="4127266" y="617996"/>
                </a:cubicBezTo>
                <a:lnTo>
                  <a:pt x="4127384" y="619144"/>
                </a:lnTo>
                <a:cubicBezTo>
                  <a:pt x="4486234" y="678542"/>
                  <a:pt x="4767273" y="959319"/>
                  <a:pt x="4817549" y="1312185"/>
                </a:cubicBezTo>
                <a:cubicBezTo>
                  <a:pt x="4817717" y="1312238"/>
                  <a:pt x="4817886" y="1312243"/>
                  <a:pt x="4818055" y="1312248"/>
                </a:cubicBezTo>
                <a:lnTo>
                  <a:pt x="4818595" y="1318938"/>
                </a:lnTo>
                <a:cubicBezTo>
                  <a:pt x="4823652" y="1349182"/>
                  <a:pt x="4826101" y="1380067"/>
                  <a:pt x="4826059" y="1411395"/>
                </a:cubicBezTo>
                <a:cubicBezTo>
                  <a:pt x="4827371" y="1417025"/>
                  <a:pt x="4827430" y="1422694"/>
                  <a:pt x="4827430" y="1428376"/>
                </a:cubicBezTo>
                <a:cubicBezTo>
                  <a:pt x="4827430" y="1432198"/>
                  <a:pt x="4827403" y="1436014"/>
                  <a:pt x="4826837" y="1439816"/>
                </a:cubicBezTo>
                <a:lnTo>
                  <a:pt x="4826338" y="1439783"/>
                </a:lnTo>
                <a:lnTo>
                  <a:pt x="4826312" y="1440278"/>
                </a:lnTo>
                <a:lnTo>
                  <a:pt x="4809193" y="1438652"/>
                </a:lnTo>
                <a:cubicBezTo>
                  <a:pt x="4776819" y="1438125"/>
                  <a:pt x="4744939" y="1435144"/>
                  <a:pt x="4713767" y="1429590"/>
                </a:cubicBezTo>
                <a:cubicBezTo>
                  <a:pt x="4708190" y="1430009"/>
                  <a:pt x="4702861" y="1429061"/>
                  <a:pt x="4697550" y="1428050"/>
                </a:cubicBezTo>
                <a:lnTo>
                  <a:pt x="4697434" y="1426902"/>
                </a:lnTo>
                <a:cubicBezTo>
                  <a:pt x="4338583" y="1367503"/>
                  <a:pt x="4057544" y="1086726"/>
                  <a:pt x="4007268" y="733861"/>
                </a:cubicBezTo>
                <a:cubicBezTo>
                  <a:pt x="4007101" y="733808"/>
                  <a:pt x="4006932" y="733803"/>
                  <a:pt x="4006763" y="733798"/>
                </a:cubicBezTo>
                <a:lnTo>
                  <a:pt x="4006225" y="727122"/>
                </a:lnTo>
                <a:cubicBezTo>
                  <a:pt x="4001166" y="696872"/>
                  <a:pt x="3998715" y="665981"/>
                  <a:pt x="3998757" y="634646"/>
                </a:cubicBezTo>
                <a:cubicBezTo>
                  <a:pt x="3997445" y="629018"/>
                  <a:pt x="3997387" y="623351"/>
                  <a:pt x="3997387" y="617670"/>
                </a:cubicBezTo>
                <a:lnTo>
                  <a:pt x="3997981" y="606230"/>
                </a:lnTo>
                <a:lnTo>
                  <a:pt x="3998479" y="606263"/>
                </a:lnTo>
                <a:close/>
                <a:moveTo>
                  <a:pt x="3975754" y="605769"/>
                </a:moveTo>
                <a:lnTo>
                  <a:pt x="3975780" y="606263"/>
                </a:lnTo>
                <a:lnTo>
                  <a:pt x="3976278" y="606230"/>
                </a:lnTo>
                <a:lnTo>
                  <a:pt x="3976872" y="617670"/>
                </a:lnTo>
                <a:cubicBezTo>
                  <a:pt x="3976872" y="623351"/>
                  <a:pt x="3976813" y="629018"/>
                  <a:pt x="3975501" y="634646"/>
                </a:cubicBezTo>
                <a:cubicBezTo>
                  <a:pt x="3975543" y="665981"/>
                  <a:pt x="3973093" y="696872"/>
                  <a:pt x="3968034" y="727122"/>
                </a:cubicBezTo>
                <a:lnTo>
                  <a:pt x="3967496" y="733798"/>
                </a:lnTo>
                <a:cubicBezTo>
                  <a:pt x="3967326" y="733803"/>
                  <a:pt x="3967158" y="733808"/>
                  <a:pt x="3966990" y="733861"/>
                </a:cubicBezTo>
                <a:cubicBezTo>
                  <a:pt x="3916715" y="1086726"/>
                  <a:pt x="3635676" y="1367503"/>
                  <a:pt x="3276825" y="1426902"/>
                </a:cubicBezTo>
                <a:lnTo>
                  <a:pt x="3276708" y="1428050"/>
                </a:lnTo>
                <a:cubicBezTo>
                  <a:pt x="3271398" y="1429061"/>
                  <a:pt x="3266069" y="1430009"/>
                  <a:pt x="3260492" y="1429590"/>
                </a:cubicBezTo>
                <a:cubicBezTo>
                  <a:pt x="3229320" y="1435144"/>
                  <a:pt x="3197440" y="1438125"/>
                  <a:pt x="3165065" y="1438652"/>
                </a:cubicBezTo>
                <a:lnTo>
                  <a:pt x="3147947" y="1440278"/>
                </a:lnTo>
                <a:lnTo>
                  <a:pt x="3147921" y="1439783"/>
                </a:lnTo>
                <a:lnTo>
                  <a:pt x="3147422" y="1439816"/>
                </a:lnTo>
                <a:cubicBezTo>
                  <a:pt x="3146856" y="1436014"/>
                  <a:pt x="3146829" y="1432198"/>
                  <a:pt x="3146829" y="1428376"/>
                </a:cubicBezTo>
                <a:cubicBezTo>
                  <a:pt x="3146829" y="1422694"/>
                  <a:pt x="3146887" y="1417025"/>
                  <a:pt x="3148199" y="1411395"/>
                </a:cubicBezTo>
                <a:cubicBezTo>
                  <a:pt x="3148157" y="1380067"/>
                  <a:pt x="3150607" y="1349182"/>
                  <a:pt x="3155663" y="1318938"/>
                </a:cubicBezTo>
                <a:lnTo>
                  <a:pt x="3156204" y="1312248"/>
                </a:lnTo>
                <a:cubicBezTo>
                  <a:pt x="3156372" y="1312243"/>
                  <a:pt x="3156542" y="1312238"/>
                  <a:pt x="3156709" y="1312185"/>
                </a:cubicBezTo>
                <a:cubicBezTo>
                  <a:pt x="3206986" y="959319"/>
                  <a:pt x="3488025" y="678542"/>
                  <a:pt x="3846875" y="619144"/>
                </a:cubicBezTo>
                <a:lnTo>
                  <a:pt x="3846992" y="617996"/>
                </a:lnTo>
                <a:cubicBezTo>
                  <a:pt x="3852301" y="616986"/>
                  <a:pt x="3857629" y="616038"/>
                  <a:pt x="3863205" y="616457"/>
                </a:cubicBezTo>
                <a:cubicBezTo>
                  <a:pt x="3894388" y="610900"/>
                  <a:pt x="3926281" y="607919"/>
                  <a:pt x="3958666" y="607392"/>
                </a:cubicBezTo>
                <a:close/>
                <a:moveTo>
                  <a:pt x="2306354" y="605769"/>
                </a:moveTo>
                <a:lnTo>
                  <a:pt x="2323441" y="607392"/>
                </a:lnTo>
                <a:cubicBezTo>
                  <a:pt x="2355827" y="607919"/>
                  <a:pt x="2387719" y="610900"/>
                  <a:pt x="2418903" y="616457"/>
                </a:cubicBezTo>
                <a:cubicBezTo>
                  <a:pt x="2424479" y="616038"/>
                  <a:pt x="2429807" y="616986"/>
                  <a:pt x="2435115" y="617996"/>
                </a:cubicBezTo>
                <a:lnTo>
                  <a:pt x="2435233" y="619144"/>
                </a:lnTo>
                <a:cubicBezTo>
                  <a:pt x="2794083" y="678542"/>
                  <a:pt x="3075122" y="959319"/>
                  <a:pt x="3125398" y="1312185"/>
                </a:cubicBezTo>
                <a:cubicBezTo>
                  <a:pt x="3125566" y="1312238"/>
                  <a:pt x="3125735" y="1312243"/>
                  <a:pt x="3125904" y="1312248"/>
                </a:cubicBezTo>
                <a:lnTo>
                  <a:pt x="3126444" y="1318938"/>
                </a:lnTo>
                <a:cubicBezTo>
                  <a:pt x="3131501" y="1349182"/>
                  <a:pt x="3133950" y="1380067"/>
                  <a:pt x="3133908" y="1411395"/>
                </a:cubicBezTo>
                <a:cubicBezTo>
                  <a:pt x="3135220" y="1417025"/>
                  <a:pt x="3135279" y="1422694"/>
                  <a:pt x="3135279" y="1428376"/>
                </a:cubicBezTo>
                <a:cubicBezTo>
                  <a:pt x="3135279" y="1432198"/>
                  <a:pt x="3135252" y="1436014"/>
                  <a:pt x="3134686" y="1439816"/>
                </a:cubicBezTo>
                <a:lnTo>
                  <a:pt x="3134187" y="1439783"/>
                </a:lnTo>
                <a:lnTo>
                  <a:pt x="3134161" y="1440278"/>
                </a:lnTo>
                <a:lnTo>
                  <a:pt x="3117042" y="1438652"/>
                </a:lnTo>
                <a:cubicBezTo>
                  <a:pt x="3084668" y="1438125"/>
                  <a:pt x="3052788" y="1435144"/>
                  <a:pt x="3021616" y="1429590"/>
                </a:cubicBezTo>
                <a:cubicBezTo>
                  <a:pt x="3016039" y="1430009"/>
                  <a:pt x="3010710" y="1429061"/>
                  <a:pt x="3005399" y="1428050"/>
                </a:cubicBezTo>
                <a:lnTo>
                  <a:pt x="3005283" y="1426902"/>
                </a:lnTo>
                <a:cubicBezTo>
                  <a:pt x="2646432" y="1367503"/>
                  <a:pt x="2365393" y="1086726"/>
                  <a:pt x="2315117" y="733861"/>
                </a:cubicBezTo>
                <a:cubicBezTo>
                  <a:pt x="2314950" y="733808"/>
                  <a:pt x="2314781" y="733803"/>
                  <a:pt x="2314612" y="733798"/>
                </a:cubicBezTo>
                <a:lnTo>
                  <a:pt x="2314074" y="727122"/>
                </a:lnTo>
                <a:cubicBezTo>
                  <a:pt x="2309015" y="696872"/>
                  <a:pt x="2306564" y="665981"/>
                  <a:pt x="2306606" y="634646"/>
                </a:cubicBezTo>
                <a:cubicBezTo>
                  <a:pt x="2305294" y="629018"/>
                  <a:pt x="2305236" y="623351"/>
                  <a:pt x="2305236" y="617670"/>
                </a:cubicBezTo>
                <a:lnTo>
                  <a:pt x="2305830" y="606230"/>
                </a:lnTo>
                <a:lnTo>
                  <a:pt x="2306328" y="606263"/>
                </a:lnTo>
                <a:close/>
                <a:moveTo>
                  <a:pt x="2283603" y="605769"/>
                </a:moveTo>
                <a:lnTo>
                  <a:pt x="2283629" y="606263"/>
                </a:lnTo>
                <a:lnTo>
                  <a:pt x="2284127" y="606230"/>
                </a:lnTo>
                <a:lnTo>
                  <a:pt x="2284721" y="617670"/>
                </a:lnTo>
                <a:cubicBezTo>
                  <a:pt x="2284721" y="623351"/>
                  <a:pt x="2284662" y="629018"/>
                  <a:pt x="2283350" y="634646"/>
                </a:cubicBezTo>
                <a:cubicBezTo>
                  <a:pt x="2283392" y="665981"/>
                  <a:pt x="2280942" y="696872"/>
                  <a:pt x="2275883" y="727122"/>
                </a:cubicBezTo>
                <a:lnTo>
                  <a:pt x="2275345" y="733798"/>
                </a:lnTo>
                <a:cubicBezTo>
                  <a:pt x="2275175" y="733803"/>
                  <a:pt x="2275007" y="733808"/>
                  <a:pt x="2274839" y="733861"/>
                </a:cubicBezTo>
                <a:cubicBezTo>
                  <a:pt x="2224564" y="1086726"/>
                  <a:pt x="1943525" y="1367503"/>
                  <a:pt x="1584673" y="1426902"/>
                </a:cubicBezTo>
                <a:lnTo>
                  <a:pt x="1584557" y="1428050"/>
                </a:lnTo>
                <a:cubicBezTo>
                  <a:pt x="1579247" y="1429061"/>
                  <a:pt x="1573918" y="1430009"/>
                  <a:pt x="1568341" y="1429590"/>
                </a:cubicBezTo>
                <a:cubicBezTo>
                  <a:pt x="1537169" y="1435144"/>
                  <a:pt x="1505289" y="1438125"/>
                  <a:pt x="1472914" y="1438652"/>
                </a:cubicBezTo>
                <a:lnTo>
                  <a:pt x="1455796" y="1440278"/>
                </a:lnTo>
                <a:lnTo>
                  <a:pt x="1455770" y="1439783"/>
                </a:lnTo>
                <a:lnTo>
                  <a:pt x="1455271" y="1439816"/>
                </a:lnTo>
                <a:cubicBezTo>
                  <a:pt x="1454705" y="1436014"/>
                  <a:pt x="1454678" y="1432198"/>
                  <a:pt x="1454678" y="1428376"/>
                </a:cubicBezTo>
                <a:cubicBezTo>
                  <a:pt x="1454678" y="1422694"/>
                  <a:pt x="1454736" y="1417025"/>
                  <a:pt x="1456048" y="1411395"/>
                </a:cubicBezTo>
                <a:cubicBezTo>
                  <a:pt x="1456006" y="1380067"/>
                  <a:pt x="1458456" y="1349182"/>
                  <a:pt x="1463513" y="1318938"/>
                </a:cubicBezTo>
                <a:lnTo>
                  <a:pt x="1464053" y="1312248"/>
                </a:lnTo>
                <a:cubicBezTo>
                  <a:pt x="1464221" y="1312243"/>
                  <a:pt x="1464391" y="1312238"/>
                  <a:pt x="1464558" y="1312185"/>
                </a:cubicBezTo>
                <a:cubicBezTo>
                  <a:pt x="1514835" y="959319"/>
                  <a:pt x="1795874" y="678542"/>
                  <a:pt x="2154724" y="619144"/>
                </a:cubicBezTo>
                <a:lnTo>
                  <a:pt x="2154841" y="617996"/>
                </a:lnTo>
                <a:cubicBezTo>
                  <a:pt x="2160150" y="616986"/>
                  <a:pt x="2165478" y="616038"/>
                  <a:pt x="2171054" y="616457"/>
                </a:cubicBezTo>
                <a:cubicBezTo>
                  <a:pt x="2202237" y="610900"/>
                  <a:pt x="2234130" y="607919"/>
                  <a:pt x="2266515" y="607392"/>
                </a:cubicBezTo>
                <a:close/>
                <a:moveTo>
                  <a:pt x="614203" y="605769"/>
                </a:moveTo>
                <a:lnTo>
                  <a:pt x="631290" y="607392"/>
                </a:lnTo>
                <a:cubicBezTo>
                  <a:pt x="663676" y="607919"/>
                  <a:pt x="695568" y="610900"/>
                  <a:pt x="726752" y="616457"/>
                </a:cubicBezTo>
                <a:cubicBezTo>
                  <a:pt x="732328" y="616038"/>
                  <a:pt x="737656" y="616986"/>
                  <a:pt x="742964" y="617996"/>
                </a:cubicBezTo>
                <a:lnTo>
                  <a:pt x="743081" y="619144"/>
                </a:lnTo>
                <a:cubicBezTo>
                  <a:pt x="1101932" y="678542"/>
                  <a:pt x="1382971" y="959319"/>
                  <a:pt x="1433247" y="1312185"/>
                </a:cubicBezTo>
                <a:cubicBezTo>
                  <a:pt x="1433415" y="1312238"/>
                  <a:pt x="1433584" y="1312243"/>
                  <a:pt x="1433753" y="1312248"/>
                </a:cubicBezTo>
                <a:lnTo>
                  <a:pt x="1434293" y="1318938"/>
                </a:lnTo>
                <a:cubicBezTo>
                  <a:pt x="1439350" y="1349182"/>
                  <a:pt x="1441799" y="1380067"/>
                  <a:pt x="1441757" y="1411395"/>
                </a:cubicBezTo>
                <a:cubicBezTo>
                  <a:pt x="1443069" y="1417025"/>
                  <a:pt x="1443128" y="1422694"/>
                  <a:pt x="1443128" y="1428376"/>
                </a:cubicBezTo>
                <a:cubicBezTo>
                  <a:pt x="1443128" y="1432198"/>
                  <a:pt x="1443101" y="1436014"/>
                  <a:pt x="1442535" y="1439816"/>
                </a:cubicBezTo>
                <a:lnTo>
                  <a:pt x="1442036" y="1439783"/>
                </a:lnTo>
                <a:lnTo>
                  <a:pt x="1442010" y="1440278"/>
                </a:lnTo>
                <a:lnTo>
                  <a:pt x="1424891" y="1438652"/>
                </a:lnTo>
                <a:cubicBezTo>
                  <a:pt x="1392517" y="1438125"/>
                  <a:pt x="1360637" y="1435144"/>
                  <a:pt x="1329465" y="1429590"/>
                </a:cubicBezTo>
                <a:cubicBezTo>
                  <a:pt x="1323888" y="1430009"/>
                  <a:pt x="1318559" y="1429061"/>
                  <a:pt x="1313248" y="1428050"/>
                </a:cubicBezTo>
                <a:lnTo>
                  <a:pt x="1313132" y="1426902"/>
                </a:lnTo>
                <a:cubicBezTo>
                  <a:pt x="954281" y="1367503"/>
                  <a:pt x="673242" y="1086726"/>
                  <a:pt x="622966" y="733861"/>
                </a:cubicBezTo>
                <a:cubicBezTo>
                  <a:pt x="622799" y="733808"/>
                  <a:pt x="622630" y="733803"/>
                  <a:pt x="622461" y="733798"/>
                </a:cubicBezTo>
                <a:lnTo>
                  <a:pt x="621923" y="727122"/>
                </a:lnTo>
                <a:cubicBezTo>
                  <a:pt x="616864" y="696872"/>
                  <a:pt x="614413" y="665981"/>
                  <a:pt x="614455" y="634646"/>
                </a:cubicBezTo>
                <a:cubicBezTo>
                  <a:pt x="613143" y="629018"/>
                  <a:pt x="613085" y="623351"/>
                  <a:pt x="613085" y="617670"/>
                </a:cubicBezTo>
                <a:lnTo>
                  <a:pt x="613679" y="606230"/>
                </a:lnTo>
                <a:lnTo>
                  <a:pt x="614177" y="606263"/>
                </a:lnTo>
                <a:close/>
                <a:moveTo>
                  <a:pt x="7360056" y="605769"/>
                </a:moveTo>
                <a:lnTo>
                  <a:pt x="7360082" y="606263"/>
                </a:lnTo>
                <a:lnTo>
                  <a:pt x="7360580" y="606230"/>
                </a:lnTo>
                <a:lnTo>
                  <a:pt x="7361174" y="617670"/>
                </a:lnTo>
                <a:cubicBezTo>
                  <a:pt x="7361174" y="623351"/>
                  <a:pt x="7361116" y="629018"/>
                  <a:pt x="7359804" y="634646"/>
                </a:cubicBezTo>
                <a:cubicBezTo>
                  <a:pt x="7359846" y="665981"/>
                  <a:pt x="7357395" y="696872"/>
                  <a:pt x="7352337" y="727122"/>
                </a:cubicBezTo>
                <a:lnTo>
                  <a:pt x="7351798" y="733798"/>
                </a:lnTo>
                <a:cubicBezTo>
                  <a:pt x="7351629" y="733803"/>
                  <a:pt x="7351460" y="733808"/>
                  <a:pt x="7351293" y="733861"/>
                </a:cubicBezTo>
                <a:cubicBezTo>
                  <a:pt x="7301017" y="1086726"/>
                  <a:pt x="7019978" y="1367503"/>
                  <a:pt x="6661127" y="1426902"/>
                </a:cubicBezTo>
                <a:lnTo>
                  <a:pt x="6661011" y="1428050"/>
                </a:lnTo>
                <a:cubicBezTo>
                  <a:pt x="6655700" y="1429061"/>
                  <a:pt x="6650371" y="1430009"/>
                  <a:pt x="6644794" y="1429590"/>
                </a:cubicBezTo>
                <a:cubicBezTo>
                  <a:pt x="6613622" y="1435144"/>
                  <a:pt x="6581742" y="1438125"/>
                  <a:pt x="6549368" y="1438652"/>
                </a:cubicBezTo>
                <a:lnTo>
                  <a:pt x="6532249" y="1440278"/>
                </a:lnTo>
                <a:lnTo>
                  <a:pt x="6532223" y="1439783"/>
                </a:lnTo>
                <a:lnTo>
                  <a:pt x="6531724" y="1439816"/>
                </a:lnTo>
                <a:cubicBezTo>
                  <a:pt x="6531158" y="1436014"/>
                  <a:pt x="6531131" y="1432198"/>
                  <a:pt x="6531131" y="1428376"/>
                </a:cubicBezTo>
                <a:cubicBezTo>
                  <a:pt x="6531131" y="1422694"/>
                  <a:pt x="6531190" y="1417025"/>
                  <a:pt x="6532502" y="1411395"/>
                </a:cubicBezTo>
                <a:cubicBezTo>
                  <a:pt x="6532460" y="1380067"/>
                  <a:pt x="6534909" y="1349182"/>
                  <a:pt x="6539966" y="1318938"/>
                </a:cubicBezTo>
                <a:lnTo>
                  <a:pt x="6540506" y="1312248"/>
                </a:lnTo>
                <a:cubicBezTo>
                  <a:pt x="6540675" y="1312243"/>
                  <a:pt x="6540844" y="1312238"/>
                  <a:pt x="6541012" y="1312185"/>
                </a:cubicBezTo>
                <a:cubicBezTo>
                  <a:pt x="6591288" y="959319"/>
                  <a:pt x="6872327" y="678542"/>
                  <a:pt x="7231178" y="619144"/>
                </a:cubicBezTo>
                <a:lnTo>
                  <a:pt x="7231295" y="617996"/>
                </a:lnTo>
                <a:cubicBezTo>
                  <a:pt x="7236603" y="616986"/>
                  <a:pt x="7241931" y="616038"/>
                  <a:pt x="7247507" y="616457"/>
                </a:cubicBezTo>
                <a:cubicBezTo>
                  <a:pt x="7278691" y="610900"/>
                  <a:pt x="7310583" y="607919"/>
                  <a:pt x="7342969" y="607392"/>
                </a:cubicBezTo>
                <a:close/>
                <a:moveTo>
                  <a:pt x="591452" y="605769"/>
                </a:moveTo>
                <a:lnTo>
                  <a:pt x="591478" y="606263"/>
                </a:lnTo>
                <a:lnTo>
                  <a:pt x="591976" y="606230"/>
                </a:lnTo>
                <a:lnTo>
                  <a:pt x="592570" y="617670"/>
                </a:lnTo>
                <a:cubicBezTo>
                  <a:pt x="592570" y="623351"/>
                  <a:pt x="592511" y="629018"/>
                  <a:pt x="591199" y="634646"/>
                </a:cubicBezTo>
                <a:cubicBezTo>
                  <a:pt x="591242" y="665981"/>
                  <a:pt x="588791" y="696872"/>
                  <a:pt x="583732" y="727122"/>
                </a:cubicBezTo>
                <a:lnTo>
                  <a:pt x="583194" y="733798"/>
                </a:lnTo>
                <a:cubicBezTo>
                  <a:pt x="583024" y="733803"/>
                  <a:pt x="582856" y="733808"/>
                  <a:pt x="582689" y="733861"/>
                </a:cubicBezTo>
                <a:cubicBezTo>
                  <a:pt x="537576" y="1050490"/>
                  <a:pt x="306662" y="1309076"/>
                  <a:pt x="0" y="1400276"/>
                </a:cubicBezTo>
                <a:lnTo>
                  <a:pt x="0" y="1267938"/>
                </a:lnTo>
                <a:cubicBezTo>
                  <a:pt x="229298" y="1185101"/>
                  <a:pt x="402181" y="989705"/>
                  <a:pt x="449203" y="750600"/>
                </a:cubicBezTo>
                <a:cubicBezTo>
                  <a:pt x="258971" y="791484"/>
                  <a:pt x="97576" y="906749"/>
                  <a:pt x="0" y="1064489"/>
                </a:cubicBezTo>
                <a:lnTo>
                  <a:pt x="0" y="857695"/>
                </a:lnTo>
                <a:cubicBezTo>
                  <a:pt x="121484" y="734788"/>
                  <a:pt x="282199" y="649000"/>
                  <a:pt x="462573" y="619144"/>
                </a:cubicBezTo>
                <a:lnTo>
                  <a:pt x="462690" y="617996"/>
                </a:lnTo>
                <a:cubicBezTo>
                  <a:pt x="467999" y="616986"/>
                  <a:pt x="473327" y="616038"/>
                  <a:pt x="478903" y="616457"/>
                </a:cubicBezTo>
                <a:cubicBezTo>
                  <a:pt x="510086" y="610900"/>
                  <a:pt x="541979" y="607919"/>
                  <a:pt x="574365" y="607392"/>
                </a:cubicBezTo>
                <a:close/>
                <a:moveTo>
                  <a:pt x="11969013" y="0"/>
                </a:moveTo>
                <a:lnTo>
                  <a:pt x="12180097" y="0"/>
                </a:lnTo>
                <a:cubicBezTo>
                  <a:pt x="12184579" y="2797"/>
                  <a:pt x="12188307" y="6390"/>
                  <a:pt x="12192000" y="10016"/>
                </a:cubicBezTo>
                <a:lnTo>
                  <a:pt x="12192000" y="210008"/>
                </a:lnTo>
                <a:cubicBezTo>
                  <a:pt x="12135666" y="124006"/>
                  <a:pt x="12059786" y="51396"/>
                  <a:pt x="11969013" y="0"/>
                </a:cubicBezTo>
                <a:close/>
                <a:moveTo>
                  <a:pt x="11640695" y="0"/>
                </a:moveTo>
                <a:lnTo>
                  <a:pt x="11775234" y="0"/>
                </a:lnTo>
                <a:cubicBezTo>
                  <a:pt x="11842228" y="193636"/>
                  <a:pt x="11995970" y="348667"/>
                  <a:pt x="12192000" y="421829"/>
                </a:cubicBezTo>
                <a:lnTo>
                  <a:pt x="12192000" y="553832"/>
                </a:lnTo>
                <a:cubicBezTo>
                  <a:pt x="11924422" y="471599"/>
                  <a:pt x="11715712" y="262771"/>
                  <a:pt x="11640695" y="0"/>
                </a:cubicBezTo>
                <a:close/>
                <a:moveTo>
                  <a:pt x="11023379" y="0"/>
                </a:moveTo>
                <a:lnTo>
                  <a:pt x="11232088" y="0"/>
                </a:lnTo>
                <a:cubicBezTo>
                  <a:pt x="11066618" y="98005"/>
                  <a:pt x="10947209" y="260867"/>
                  <a:pt x="10909358" y="451830"/>
                </a:cubicBezTo>
                <a:cubicBezTo>
                  <a:pt x="11153410" y="399791"/>
                  <a:pt x="11350000" y="226290"/>
                  <a:pt x="11427896" y="0"/>
                </a:cubicBezTo>
                <a:lnTo>
                  <a:pt x="11561912" y="0"/>
                </a:lnTo>
                <a:cubicBezTo>
                  <a:pt x="11477134" y="299826"/>
                  <a:pt x="11217862" y="529393"/>
                  <a:pt x="10895987" y="582253"/>
                </a:cubicBezTo>
                <a:lnTo>
                  <a:pt x="10895871" y="583392"/>
                </a:lnTo>
                <a:cubicBezTo>
                  <a:pt x="10890560" y="584395"/>
                  <a:pt x="10885231" y="585336"/>
                  <a:pt x="10879654" y="584920"/>
                </a:cubicBezTo>
                <a:cubicBezTo>
                  <a:pt x="10848482" y="590430"/>
                  <a:pt x="10816602" y="593388"/>
                  <a:pt x="10784227" y="593911"/>
                </a:cubicBezTo>
                <a:lnTo>
                  <a:pt x="10767109" y="595524"/>
                </a:lnTo>
                <a:lnTo>
                  <a:pt x="10767083" y="595033"/>
                </a:lnTo>
                <a:lnTo>
                  <a:pt x="10766584" y="595066"/>
                </a:lnTo>
                <a:cubicBezTo>
                  <a:pt x="10766018" y="591293"/>
                  <a:pt x="10765991" y="587507"/>
                  <a:pt x="10765991" y="583715"/>
                </a:cubicBezTo>
                <a:cubicBezTo>
                  <a:pt x="10765991" y="578078"/>
                  <a:pt x="10766050" y="572454"/>
                  <a:pt x="10767362" y="566868"/>
                </a:cubicBezTo>
                <a:cubicBezTo>
                  <a:pt x="10767319" y="535786"/>
                  <a:pt x="10769769" y="505143"/>
                  <a:pt x="10774826" y="475137"/>
                </a:cubicBezTo>
                <a:lnTo>
                  <a:pt x="10775366" y="468500"/>
                </a:lnTo>
                <a:cubicBezTo>
                  <a:pt x="10775535" y="468495"/>
                  <a:pt x="10775704" y="468490"/>
                  <a:pt x="10775872" y="468437"/>
                </a:cubicBezTo>
                <a:cubicBezTo>
                  <a:pt x="10802174" y="285283"/>
                  <a:pt x="10891635" y="121704"/>
                  <a:pt x="11023379" y="0"/>
                </a:cubicBezTo>
                <a:close/>
                <a:moveTo>
                  <a:pt x="9949555" y="0"/>
                </a:moveTo>
                <a:lnTo>
                  <a:pt x="10083571" y="0"/>
                </a:lnTo>
                <a:cubicBezTo>
                  <a:pt x="10161467" y="226290"/>
                  <a:pt x="10358057" y="399791"/>
                  <a:pt x="10602109" y="451830"/>
                </a:cubicBezTo>
                <a:cubicBezTo>
                  <a:pt x="10564258" y="260867"/>
                  <a:pt x="10444849" y="98005"/>
                  <a:pt x="10279379" y="0"/>
                </a:cubicBezTo>
                <a:lnTo>
                  <a:pt x="10488089" y="0"/>
                </a:lnTo>
                <a:cubicBezTo>
                  <a:pt x="10619833" y="121704"/>
                  <a:pt x="10709293" y="285283"/>
                  <a:pt x="10735596" y="468437"/>
                </a:cubicBezTo>
                <a:cubicBezTo>
                  <a:pt x="10735763" y="468490"/>
                  <a:pt x="10735932" y="468495"/>
                  <a:pt x="10736101" y="468500"/>
                </a:cubicBezTo>
                <a:lnTo>
                  <a:pt x="10736641" y="475137"/>
                </a:lnTo>
                <a:cubicBezTo>
                  <a:pt x="10741698" y="505143"/>
                  <a:pt x="10744148" y="535786"/>
                  <a:pt x="10744105" y="566868"/>
                </a:cubicBezTo>
                <a:cubicBezTo>
                  <a:pt x="10745417" y="572454"/>
                  <a:pt x="10745476" y="578078"/>
                  <a:pt x="10745476" y="583715"/>
                </a:cubicBezTo>
                <a:cubicBezTo>
                  <a:pt x="10745476" y="587507"/>
                  <a:pt x="10745449" y="591293"/>
                  <a:pt x="10744883" y="595066"/>
                </a:cubicBezTo>
                <a:lnTo>
                  <a:pt x="10744384" y="595033"/>
                </a:lnTo>
                <a:lnTo>
                  <a:pt x="10744358" y="595524"/>
                </a:lnTo>
                <a:lnTo>
                  <a:pt x="10727240" y="593911"/>
                </a:lnTo>
                <a:cubicBezTo>
                  <a:pt x="10694865" y="593388"/>
                  <a:pt x="10662985" y="590430"/>
                  <a:pt x="10631813" y="584920"/>
                </a:cubicBezTo>
                <a:cubicBezTo>
                  <a:pt x="10626236" y="585336"/>
                  <a:pt x="10620907" y="584395"/>
                  <a:pt x="10615596" y="583392"/>
                </a:cubicBezTo>
                <a:lnTo>
                  <a:pt x="10615480" y="582253"/>
                </a:lnTo>
                <a:cubicBezTo>
                  <a:pt x="10293605" y="529393"/>
                  <a:pt x="10034333" y="299826"/>
                  <a:pt x="9949555" y="0"/>
                </a:cubicBezTo>
                <a:close/>
                <a:moveTo>
                  <a:pt x="9331225" y="0"/>
                </a:moveTo>
                <a:lnTo>
                  <a:pt x="9539935" y="0"/>
                </a:lnTo>
                <a:cubicBezTo>
                  <a:pt x="9374465" y="98005"/>
                  <a:pt x="9255056" y="260867"/>
                  <a:pt x="9217205" y="451830"/>
                </a:cubicBezTo>
                <a:cubicBezTo>
                  <a:pt x="9461257" y="399791"/>
                  <a:pt x="9657847" y="226290"/>
                  <a:pt x="9735743" y="0"/>
                </a:cubicBezTo>
                <a:lnTo>
                  <a:pt x="9869759" y="0"/>
                </a:lnTo>
                <a:cubicBezTo>
                  <a:pt x="9784981" y="299826"/>
                  <a:pt x="9525709" y="529393"/>
                  <a:pt x="9203834" y="582253"/>
                </a:cubicBezTo>
                <a:lnTo>
                  <a:pt x="9203718" y="583392"/>
                </a:lnTo>
                <a:cubicBezTo>
                  <a:pt x="9198407" y="584395"/>
                  <a:pt x="9193078" y="585336"/>
                  <a:pt x="9187501" y="584920"/>
                </a:cubicBezTo>
                <a:cubicBezTo>
                  <a:pt x="9156329" y="590430"/>
                  <a:pt x="9124449" y="593388"/>
                  <a:pt x="9092074" y="593911"/>
                </a:cubicBezTo>
                <a:lnTo>
                  <a:pt x="9074956" y="595524"/>
                </a:lnTo>
                <a:lnTo>
                  <a:pt x="9074930" y="595033"/>
                </a:lnTo>
                <a:lnTo>
                  <a:pt x="9074431" y="595066"/>
                </a:lnTo>
                <a:cubicBezTo>
                  <a:pt x="9073865" y="591293"/>
                  <a:pt x="9073838" y="587507"/>
                  <a:pt x="9073838" y="583715"/>
                </a:cubicBezTo>
                <a:cubicBezTo>
                  <a:pt x="9073838" y="578078"/>
                  <a:pt x="9073897" y="572454"/>
                  <a:pt x="9075209" y="566868"/>
                </a:cubicBezTo>
                <a:cubicBezTo>
                  <a:pt x="9075166" y="535786"/>
                  <a:pt x="9077616" y="505143"/>
                  <a:pt x="9082673" y="475137"/>
                </a:cubicBezTo>
                <a:lnTo>
                  <a:pt x="9083213" y="468500"/>
                </a:lnTo>
                <a:cubicBezTo>
                  <a:pt x="9083382" y="468495"/>
                  <a:pt x="9083551" y="468490"/>
                  <a:pt x="9083718" y="468437"/>
                </a:cubicBezTo>
                <a:cubicBezTo>
                  <a:pt x="9110021" y="285283"/>
                  <a:pt x="9199481" y="121704"/>
                  <a:pt x="9331225" y="0"/>
                </a:cubicBezTo>
                <a:close/>
                <a:moveTo>
                  <a:pt x="8257405" y="0"/>
                </a:moveTo>
                <a:lnTo>
                  <a:pt x="8391420" y="0"/>
                </a:lnTo>
                <a:cubicBezTo>
                  <a:pt x="8469316" y="226290"/>
                  <a:pt x="8665906" y="399791"/>
                  <a:pt x="8909958" y="451830"/>
                </a:cubicBezTo>
                <a:cubicBezTo>
                  <a:pt x="8872107" y="260867"/>
                  <a:pt x="8752698" y="98005"/>
                  <a:pt x="8587228" y="0"/>
                </a:cubicBezTo>
                <a:lnTo>
                  <a:pt x="8795937" y="0"/>
                </a:lnTo>
                <a:cubicBezTo>
                  <a:pt x="8927681" y="121704"/>
                  <a:pt x="9017142" y="285283"/>
                  <a:pt x="9043444" y="468437"/>
                </a:cubicBezTo>
                <a:cubicBezTo>
                  <a:pt x="9043612" y="468490"/>
                  <a:pt x="9043781" y="468495"/>
                  <a:pt x="9043950" y="468500"/>
                </a:cubicBezTo>
                <a:lnTo>
                  <a:pt x="9044490" y="475137"/>
                </a:lnTo>
                <a:cubicBezTo>
                  <a:pt x="9049547" y="505143"/>
                  <a:pt x="9051997" y="535786"/>
                  <a:pt x="9051954" y="566868"/>
                </a:cubicBezTo>
                <a:cubicBezTo>
                  <a:pt x="9053266" y="572454"/>
                  <a:pt x="9053325" y="578078"/>
                  <a:pt x="9053325" y="583715"/>
                </a:cubicBezTo>
                <a:cubicBezTo>
                  <a:pt x="9053325" y="587507"/>
                  <a:pt x="9053298" y="591293"/>
                  <a:pt x="9052732" y="595066"/>
                </a:cubicBezTo>
                <a:lnTo>
                  <a:pt x="9052233" y="595033"/>
                </a:lnTo>
                <a:lnTo>
                  <a:pt x="9052207" y="595524"/>
                </a:lnTo>
                <a:lnTo>
                  <a:pt x="9035089" y="593911"/>
                </a:lnTo>
                <a:cubicBezTo>
                  <a:pt x="9002714" y="593388"/>
                  <a:pt x="8970834" y="590430"/>
                  <a:pt x="8939662" y="584920"/>
                </a:cubicBezTo>
                <a:cubicBezTo>
                  <a:pt x="8934085" y="585336"/>
                  <a:pt x="8928756" y="584395"/>
                  <a:pt x="8923445" y="583392"/>
                </a:cubicBezTo>
                <a:lnTo>
                  <a:pt x="8923329" y="582253"/>
                </a:lnTo>
                <a:cubicBezTo>
                  <a:pt x="8601454" y="529393"/>
                  <a:pt x="8342182" y="299826"/>
                  <a:pt x="8257405" y="0"/>
                </a:cubicBezTo>
                <a:close/>
                <a:moveTo>
                  <a:pt x="7639075" y="0"/>
                </a:moveTo>
                <a:lnTo>
                  <a:pt x="7847784" y="0"/>
                </a:lnTo>
                <a:cubicBezTo>
                  <a:pt x="7682314" y="98005"/>
                  <a:pt x="7562905" y="260867"/>
                  <a:pt x="7525054" y="451830"/>
                </a:cubicBezTo>
                <a:cubicBezTo>
                  <a:pt x="7769107" y="399791"/>
                  <a:pt x="7965696" y="226290"/>
                  <a:pt x="8043592" y="0"/>
                </a:cubicBezTo>
                <a:lnTo>
                  <a:pt x="8177609" y="0"/>
                </a:lnTo>
                <a:cubicBezTo>
                  <a:pt x="8092830" y="299826"/>
                  <a:pt x="7833558" y="529393"/>
                  <a:pt x="7511683" y="582253"/>
                </a:cubicBezTo>
                <a:lnTo>
                  <a:pt x="7511567" y="583392"/>
                </a:lnTo>
                <a:cubicBezTo>
                  <a:pt x="7506256" y="584395"/>
                  <a:pt x="7500927" y="585336"/>
                  <a:pt x="7495350" y="584920"/>
                </a:cubicBezTo>
                <a:cubicBezTo>
                  <a:pt x="7464178" y="590430"/>
                  <a:pt x="7432298" y="593388"/>
                  <a:pt x="7399924" y="593911"/>
                </a:cubicBezTo>
                <a:lnTo>
                  <a:pt x="7382805" y="595524"/>
                </a:lnTo>
                <a:lnTo>
                  <a:pt x="7382779" y="595033"/>
                </a:lnTo>
                <a:lnTo>
                  <a:pt x="7382280" y="595066"/>
                </a:lnTo>
                <a:cubicBezTo>
                  <a:pt x="7381714" y="591293"/>
                  <a:pt x="7381687" y="587507"/>
                  <a:pt x="7381687" y="583715"/>
                </a:cubicBezTo>
                <a:cubicBezTo>
                  <a:pt x="7381687" y="578078"/>
                  <a:pt x="7381746" y="572454"/>
                  <a:pt x="7383058" y="566868"/>
                </a:cubicBezTo>
                <a:cubicBezTo>
                  <a:pt x="7383016" y="535786"/>
                  <a:pt x="7385465" y="505143"/>
                  <a:pt x="7390522" y="475137"/>
                </a:cubicBezTo>
                <a:lnTo>
                  <a:pt x="7391062" y="468500"/>
                </a:lnTo>
                <a:cubicBezTo>
                  <a:pt x="7391231" y="468495"/>
                  <a:pt x="7391400" y="468490"/>
                  <a:pt x="7391568" y="468437"/>
                </a:cubicBezTo>
                <a:cubicBezTo>
                  <a:pt x="7417870" y="285283"/>
                  <a:pt x="7507331" y="121703"/>
                  <a:pt x="7639075" y="0"/>
                </a:cubicBezTo>
                <a:close/>
                <a:moveTo>
                  <a:pt x="6565254" y="0"/>
                </a:moveTo>
                <a:lnTo>
                  <a:pt x="6699270" y="0"/>
                </a:lnTo>
                <a:cubicBezTo>
                  <a:pt x="6777166" y="226290"/>
                  <a:pt x="6973755" y="399791"/>
                  <a:pt x="7217807" y="451830"/>
                </a:cubicBezTo>
                <a:cubicBezTo>
                  <a:pt x="7179956" y="260867"/>
                  <a:pt x="7060547" y="98005"/>
                  <a:pt x="6895077" y="0"/>
                </a:cubicBezTo>
                <a:lnTo>
                  <a:pt x="7103787" y="0"/>
                </a:lnTo>
                <a:cubicBezTo>
                  <a:pt x="7235531" y="121704"/>
                  <a:pt x="7324992" y="285283"/>
                  <a:pt x="7351294" y="468437"/>
                </a:cubicBezTo>
                <a:cubicBezTo>
                  <a:pt x="7351461" y="468490"/>
                  <a:pt x="7351631" y="468495"/>
                  <a:pt x="7351799" y="468500"/>
                </a:cubicBezTo>
                <a:lnTo>
                  <a:pt x="7352340" y="475137"/>
                </a:lnTo>
                <a:cubicBezTo>
                  <a:pt x="7357396" y="505143"/>
                  <a:pt x="7359846" y="535786"/>
                  <a:pt x="7359804" y="566868"/>
                </a:cubicBezTo>
                <a:cubicBezTo>
                  <a:pt x="7361116" y="572454"/>
                  <a:pt x="7361174" y="578078"/>
                  <a:pt x="7361174" y="583715"/>
                </a:cubicBezTo>
                <a:cubicBezTo>
                  <a:pt x="7361174" y="587507"/>
                  <a:pt x="7361147" y="591293"/>
                  <a:pt x="7360581" y="595066"/>
                </a:cubicBezTo>
                <a:lnTo>
                  <a:pt x="7360082" y="595033"/>
                </a:lnTo>
                <a:lnTo>
                  <a:pt x="7360056" y="595524"/>
                </a:lnTo>
                <a:lnTo>
                  <a:pt x="7342938" y="593911"/>
                </a:lnTo>
                <a:cubicBezTo>
                  <a:pt x="7310564" y="593388"/>
                  <a:pt x="7278683" y="590430"/>
                  <a:pt x="7247511" y="584920"/>
                </a:cubicBezTo>
                <a:cubicBezTo>
                  <a:pt x="7241934" y="585336"/>
                  <a:pt x="7236605" y="584395"/>
                  <a:pt x="7231295" y="583392"/>
                </a:cubicBezTo>
                <a:lnTo>
                  <a:pt x="7231179" y="582253"/>
                </a:lnTo>
                <a:cubicBezTo>
                  <a:pt x="6909304" y="529393"/>
                  <a:pt x="6650032" y="299826"/>
                  <a:pt x="6565254" y="0"/>
                </a:cubicBezTo>
                <a:close/>
                <a:moveTo>
                  <a:pt x="5946924" y="0"/>
                </a:moveTo>
                <a:lnTo>
                  <a:pt x="6155633" y="0"/>
                </a:lnTo>
                <a:cubicBezTo>
                  <a:pt x="5990163" y="98005"/>
                  <a:pt x="5870754" y="260867"/>
                  <a:pt x="5832903" y="451830"/>
                </a:cubicBezTo>
                <a:cubicBezTo>
                  <a:pt x="6076956" y="399791"/>
                  <a:pt x="6273545" y="226290"/>
                  <a:pt x="6351441" y="0"/>
                </a:cubicBezTo>
                <a:lnTo>
                  <a:pt x="6485457" y="0"/>
                </a:lnTo>
                <a:cubicBezTo>
                  <a:pt x="6400679" y="299826"/>
                  <a:pt x="6141407" y="529393"/>
                  <a:pt x="5819531" y="582253"/>
                </a:cubicBezTo>
                <a:lnTo>
                  <a:pt x="5819415" y="583392"/>
                </a:lnTo>
                <a:cubicBezTo>
                  <a:pt x="5814105" y="584395"/>
                  <a:pt x="5808776" y="585336"/>
                  <a:pt x="5803199" y="584920"/>
                </a:cubicBezTo>
                <a:cubicBezTo>
                  <a:pt x="5772027" y="590430"/>
                  <a:pt x="5740146" y="593388"/>
                  <a:pt x="5707772" y="593911"/>
                </a:cubicBezTo>
                <a:lnTo>
                  <a:pt x="5690654" y="595524"/>
                </a:lnTo>
                <a:lnTo>
                  <a:pt x="5690628" y="595033"/>
                </a:lnTo>
                <a:lnTo>
                  <a:pt x="5690129" y="595066"/>
                </a:lnTo>
                <a:cubicBezTo>
                  <a:pt x="5689563" y="591293"/>
                  <a:pt x="5689536" y="587507"/>
                  <a:pt x="5689536" y="583715"/>
                </a:cubicBezTo>
                <a:cubicBezTo>
                  <a:pt x="5689536" y="578078"/>
                  <a:pt x="5689594" y="572454"/>
                  <a:pt x="5690906" y="566868"/>
                </a:cubicBezTo>
                <a:cubicBezTo>
                  <a:pt x="5690864" y="535786"/>
                  <a:pt x="5693314" y="505143"/>
                  <a:pt x="5698370" y="475137"/>
                </a:cubicBezTo>
                <a:lnTo>
                  <a:pt x="5698911" y="468500"/>
                </a:lnTo>
                <a:cubicBezTo>
                  <a:pt x="5699079" y="468495"/>
                  <a:pt x="5699249" y="468490"/>
                  <a:pt x="5699416" y="468437"/>
                </a:cubicBezTo>
                <a:cubicBezTo>
                  <a:pt x="5725719" y="285283"/>
                  <a:pt x="5815180" y="121704"/>
                  <a:pt x="5946924" y="0"/>
                </a:cubicBezTo>
                <a:close/>
                <a:moveTo>
                  <a:pt x="4873102" y="0"/>
                </a:moveTo>
                <a:lnTo>
                  <a:pt x="5007119" y="0"/>
                </a:lnTo>
                <a:cubicBezTo>
                  <a:pt x="5085015" y="226291"/>
                  <a:pt x="5281604" y="399791"/>
                  <a:pt x="5525656" y="451830"/>
                </a:cubicBezTo>
                <a:cubicBezTo>
                  <a:pt x="5487805" y="260867"/>
                  <a:pt x="5368397" y="98005"/>
                  <a:pt x="5202927" y="0"/>
                </a:cubicBezTo>
                <a:lnTo>
                  <a:pt x="5411635" y="0"/>
                </a:lnTo>
                <a:cubicBezTo>
                  <a:pt x="5543380" y="121703"/>
                  <a:pt x="5632840" y="285283"/>
                  <a:pt x="5659142" y="468437"/>
                </a:cubicBezTo>
                <a:cubicBezTo>
                  <a:pt x="5659310" y="468490"/>
                  <a:pt x="5659479" y="468495"/>
                  <a:pt x="5659648" y="468499"/>
                </a:cubicBezTo>
                <a:lnTo>
                  <a:pt x="5660188" y="475137"/>
                </a:lnTo>
                <a:cubicBezTo>
                  <a:pt x="5665245" y="505143"/>
                  <a:pt x="5667694" y="535786"/>
                  <a:pt x="5667652" y="566868"/>
                </a:cubicBezTo>
                <a:cubicBezTo>
                  <a:pt x="5668964" y="572454"/>
                  <a:pt x="5669023" y="578078"/>
                  <a:pt x="5669023" y="583715"/>
                </a:cubicBezTo>
                <a:cubicBezTo>
                  <a:pt x="5669023" y="587508"/>
                  <a:pt x="5668996" y="591293"/>
                  <a:pt x="5668430" y="595066"/>
                </a:cubicBezTo>
                <a:lnTo>
                  <a:pt x="5667931" y="595033"/>
                </a:lnTo>
                <a:lnTo>
                  <a:pt x="5667905" y="595524"/>
                </a:lnTo>
                <a:lnTo>
                  <a:pt x="5650786" y="593911"/>
                </a:lnTo>
                <a:cubicBezTo>
                  <a:pt x="5618412" y="593388"/>
                  <a:pt x="5586532" y="590430"/>
                  <a:pt x="5555360" y="584920"/>
                </a:cubicBezTo>
                <a:cubicBezTo>
                  <a:pt x="5549783" y="585336"/>
                  <a:pt x="5544454" y="584395"/>
                  <a:pt x="5539143" y="583392"/>
                </a:cubicBezTo>
                <a:lnTo>
                  <a:pt x="5539027" y="582253"/>
                </a:lnTo>
                <a:cubicBezTo>
                  <a:pt x="5217153" y="529393"/>
                  <a:pt x="4957881" y="299826"/>
                  <a:pt x="4873102" y="0"/>
                </a:cubicBezTo>
                <a:close/>
                <a:moveTo>
                  <a:pt x="4254773" y="0"/>
                </a:moveTo>
                <a:lnTo>
                  <a:pt x="4463482" y="0"/>
                </a:lnTo>
                <a:cubicBezTo>
                  <a:pt x="4298012" y="98005"/>
                  <a:pt x="4178603" y="260867"/>
                  <a:pt x="4140752" y="451830"/>
                </a:cubicBezTo>
                <a:cubicBezTo>
                  <a:pt x="4384804" y="399791"/>
                  <a:pt x="4581394" y="226291"/>
                  <a:pt x="4659290" y="0"/>
                </a:cubicBezTo>
                <a:lnTo>
                  <a:pt x="4793306" y="0"/>
                </a:lnTo>
                <a:cubicBezTo>
                  <a:pt x="4708528" y="299826"/>
                  <a:pt x="4449256" y="529393"/>
                  <a:pt x="4127381" y="582253"/>
                </a:cubicBezTo>
                <a:lnTo>
                  <a:pt x="4127264" y="583392"/>
                </a:lnTo>
                <a:cubicBezTo>
                  <a:pt x="4121954" y="584395"/>
                  <a:pt x="4116625" y="585336"/>
                  <a:pt x="4111048" y="584920"/>
                </a:cubicBezTo>
                <a:cubicBezTo>
                  <a:pt x="4079876" y="590430"/>
                  <a:pt x="4047996" y="593388"/>
                  <a:pt x="4015621" y="593911"/>
                </a:cubicBezTo>
                <a:lnTo>
                  <a:pt x="3998503" y="595524"/>
                </a:lnTo>
                <a:lnTo>
                  <a:pt x="3998477" y="595033"/>
                </a:lnTo>
                <a:lnTo>
                  <a:pt x="3997978" y="595066"/>
                </a:lnTo>
                <a:cubicBezTo>
                  <a:pt x="3997412" y="591293"/>
                  <a:pt x="3997385" y="587507"/>
                  <a:pt x="3997385" y="583715"/>
                </a:cubicBezTo>
                <a:cubicBezTo>
                  <a:pt x="3997385" y="578078"/>
                  <a:pt x="3997443" y="572454"/>
                  <a:pt x="3998755" y="566868"/>
                </a:cubicBezTo>
                <a:cubicBezTo>
                  <a:pt x="3998713" y="535786"/>
                  <a:pt x="4001163" y="505143"/>
                  <a:pt x="4006219" y="475137"/>
                </a:cubicBezTo>
                <a:lnTo>
                  <a:pt x="4006760" y="468499"/>
                </a:lnTo>
                <a:cubicBezTo>
                  <a:pt x="4006928" y="468495"/>
                  <a:pt x="4007098" y="468490"/>
                  <a:pt x="4007265" y="468437"/>
                </a:cubicBezTo>
                <a:cubicBezTo>
                  <a:pt x="4033568" y="285283"/>
                  <a:pt x="4123028" y="121703"/>
                  <a:pt x="4254773" y="0"/>
                </a:cubicBezTo>
                <a:close/>
                <a:moveTo>
                  <a:pt x="3180951" y="0"/>
                </a:moveTo>
                <a:lnTo>
                  <a:pt x="3314968" y="0"/>
                </a:lnTo>
                <a:cubicBezTo>
                  <a:pt x="3392864" y="226291"/>
                  <a:pt x="3589453" y="399791"/>
                  <a:pt x="3833505" y="451830"/>
                </a:cubicBezTo>
                <a:cubicBezTo>
                  <a:pt x="3795654" y="260867"/>
                  <a:pt x="3676245" y="98005"/>
                  <a:pt x="3510776" y="0"/>
                </a:cubicBezTo>
                <a:lnTo>
                  <a:pt x="3719484" y="0"/>
                </a:lnTo>
                <a:cubicBezTo>
                  <a:pt x="3851229" y="121703"/>
                  <a:pt x="3940689" y="285283"/>
                  <a:pt x="3966991" y="468437"/>
                </a:cubicBezTo>
                <a:cubicBezTo>
                  <a:pt x="3967159" y="468490"/>
                  <a:pt x="3967328" y="468495"/>
                  <a:pt x="3967497" y="468499"/>
                </a:cubicBezTo>
                <a:lnTo>
                  <a:pt x="3968037" y="475137"/>
                </a:lnTo>
                <a:cubicBezTo>
                  <a:pt x="3973094" y="505143"/>
                  <a:pt x="3975543" y="535786"/>
                  <a:pt x="3975501" y="566868"/>
                </a:cubicBezTo>
                <a:cubicBezTo>
                  <a:pt x="3976813" y="572454"/>
                  <a:pt x="3976872" y="578078"/>
                  <a:pt x="3976872" y="583715"/>
                </a:cubicBezTo>
                <a:cubicBezTo>
                  <a:pt x="3976872" y="587508"/>
                  <a:pt x="3976845" y="591293"/>
                  <a:pt x="3976279" y="595066"/>
                </a:cubicBezTo>
                <a:lnTo>
                  <a:pt x="3975780" y="595033"/>
                </a:lnTo>
                <a:lnTo>
                  <a:pt x="3975754" y="595524"/>
                </a:lnTo>
                <a:lnTo>
                  <a:pt x="3958635" y="593911"/>
                </a:lnTo>
                <a:cubicBezTo>
                  <a:pt x="3926261" y="593388"/>
                  <a:pt x="3894381" y="590430"/>
                  <a:pt x="3863209" y="584920"/>
                </a:cubicBezTo>
                <a:cubicBezTo>
                  <a:pt x="3857632" y="585336"/>
                  <a:pt x="3852303" y="584395"/>
                  <a:pt x="3846992" y="583392"/>
                </a:cubicBezTo>
                <a:lnTo>
                  <a:pt x="3846876" y="582253"/>
                </a:lnTo>
                <a:cubicBezTo>
                  <a:pt x="3525002" y="529393"/>
                  <a:pt x="3265729" y="299826"/>
                  <a:pt x="3180951" y="0"/>
                </a:cubicBezTo>
                <a:close/>
                <a:moveTo>
                  <a:pt x="2562622" y="0"/>
                </a:moveTo>
                <a:lnTo>
                  <a:pt x="2771330" y="0"/>
                </a:lnTo>
                <a:cubicBezTo>
                  <a:pt x="2605861" y="98005"/>
                  <a:pt x="2486452" y="260867"/>
                  <a:pt x="2448601" y="451830"/>
                </a:cubicBezTo>
                <a:cubicBezTo>
                  <a:pt x="2692653" y="399791"/>
                  <a:pt x="2889242" y="226291"/>
                  <a:pt x="2967139" y="0"/>
                </a:cubicBezTo>
                <a:lnTo>
                  <a:pt x="3101155" y="0"/>
                </a:lnTo>
                <a:cubicBezTo>
                  <a:pt x="3016377" y="299826"/>
                  <a:pt x="2757105" y="529393"/>
                  <a:pt x="2435230" y="582253"/>
                </a:cubicBezTo>
                <a:lnTo>
                  <a:pt x="2435113" y="583392"/>
                </a:lnTo>
                <a:cubicBezTo>
                  <a:pt x="2429803" y="584395"/>
                  <a:pt x="2424474" y="585336"/>
                  <a:pt x="2418897" y="584920"/>
                </a:cubicBezTo>
                <a:cubicBezTo>
                  <a:pt x="2387725" y="590430"/>
                  <a:pt x="2355845" y="593388"/>
                  <a:pt x="2323470" y="593911"/>
                </a:cubicBezTo>
                <a:lnTo>
                  <a:pt x="2306352" y="595524"/>
                </a:lnTo>
                <a:lnTo>
                  <a:pt x="2306326" y="595033"/>
                </a:lnTo>
                <a:lnTo>
                  <a:pt x="2305827" y="595066"/>
                </a:lnTo>
                <a:cubicBezTo>
                  <a:pt x="2305261" y="591293"/>
                  <a:pt x="2305234" y="587507"/>
                  <a:pt x="2305234" y="583715"/>
                </a:cubicBezTo>
                <a:cubicBezTo>
                  <a:pt x="2305234" y="578078"/>
                  <a:pt x="2305292" y="572454"/>
                  <a:pt x="2306604" y="566868"/>
                </a:cubicBezTo>
                <a:cubicBezTo>
                  <a:pt x="2306562" y="535786"/>
                  <a:pt x="2309012" y="505143"/>
                  <a:pt x="2314068" y="475137"/>
                </a:cubicBezTo>
                <a:lnTo>
                  <a:pt x="2314609" y="468499"/>
                </a:lnTo>
                <a:cubicBezTo>
                  <a:pt x="2314777" y="468495"/>
                  <a:pt x="2314947" y="468490"/>
                  <a:pt x="2315114" y="468437"/>
                </a:cubicBezTo>
                <a:cubicBezTo>
                  <a:pt x="2341417" y="285283"/>
                  <a:pt x="2430877" y="121704"/>
                  <a:pt x="2562622" y="0"/>
                </a:cubicBezTo>
                <a:close/>
                <a:moveTo>
                  <a:pt x="1488800" y="0"/>
                </a:moveTo>
                <a:lnTo>
                  <a:pt x="1622816" y="0"/>
                </a:lnTo>
                <a:cubicBezTo>
                  <a:pt x="1700712" y="226290"/>
                  <a:pt x="1897302" y="399791"/>
                  <a:pt x="2141354" y="451830"/>
                </a:cubicBezTo>
                <a:cubicBezTo>
                  <a:pt x="2103503" y="260867"/>
                  <a:pt x="1984094" y="98005"/>
                  <a:pt x="1818624" y="0"/>
                </a:cubicBezTo>
                <a:lnTo>
                  <a:pt x="2027333" y="0"/>
                </a:lnTo>
                <a:cubicBezTo>
                  <a:pt x="2159078" y="121703"/>
                  <a:pt x="2248538" y="285283"/>
                  <a:pt x="2274840" y="468437"/>
                </a:cubicBezTo>
                <a:cubicBezTo>
                  <a:pt x="2275008" y="468490"/>
                  <a:pt x="2275177" y="468495"/>
                  <a:pt x="2275346" y="468500"/>
                </a:cubicBezTo>
                <a:lnTo>
                  <a:pt x="2275886" y="475137"/>
                </a:lnTo>
                <a:cubicBezTo>
                  <a:pt x="2280943" y="505143"/>
                  <a:pt x="2283392" y="535786"/>
                  <a:pt x="2283350" y="566868"/>
                </a:cubicBezTo>
                <a:cubicBezTo>
                  <a:pt x="2284662" y="572454"/>
                  <a:pt x="2284721" y="578078"/>
                  <a:pt x="2284721" y="583715"/>
                </a:cubicBezTo>
                <a:cubicBezTo>
                  <a:pt x="2284721" y="587508"/>
                  <a:pt x="2284694" y="591293"/>
                  <a:pt x="2284128" y="595066"/>
                </a:cubicBezTo>
                <a:lnTo>
                  <a:pt x="2283629" y="595033"/>
                </a:lnTo>
                <a:lnTo>
                  <a:pt x="2283603" y="595524"/>
                </a:lnTo>
                <a:lnTo>
                  <a:pt x="2266484" y="593911"/>
                </a:lnTo>
                <a:cubicBezTo>
                  <a:pt x="2234110" y="593388"/>
                  <a:pt x="2202230" y="590430"/>
                  <a:pt x="2171058" y="584920"/>
                </a:cubicBezTo>
                <a:cubicBezTo>
                  <a:pt x="2165481" y="585336"/>
                  <a:pt x="2160152" y="584395"/>
                  <a:pt x="2154841" y="583392"/>
                </a:cubicBezTo>
                <a:lnTo>
                  <a:pt x="2154725" y="582253"/>
                </a:lnTo>
                <a:cubicBezTo>
                  <a:pt x="1832850" y="529393"/>
                  <a:pt x="1573578" y="299826"/>
                  <a:pt x="1488800" y="0"/>
                </a:cubicBezTo>
                <a:close/>
                <a:moveTo>
                  <a:pt x="870471" y="0"/>
                </a:moveTo>
                <a:lnTo>
                  <a:pt x="1079179" y="0"/>
                </a:lnTo>
                <a:cubicBezTo>
                  <a:pt x="913710" y="98005"/>
                  <a:pt x="794301" y="260867"/>
                  <a:pt x="756450" y="451830"/>
                </a:cubicBezTo>
                <a:cubicBezTo>
                  <a:pt x="1000502" y="399791"/>
                  <a:pt x="1197091" y="226291"/>
                  <a:pt x="1274988" y="0"/>
                </a:cubicBezTo>
                <a:lnTo>
                  <a:pt x="1409004" y="0"/>
                </a:lnTo>
                <a:cubicBezTo>
                  <a:pt x="1324226" y="299826"/>
                  <a:pt x="1064954" y="529393"/>
                  <a:pt x="743078" y="582253"/>
                </a:cubicBezTo>
                <a:lnTo>
                  <a:pt x="742962" y="583392"/>
                </a:lnTo>
                <a:cubicBezTo>
                  <a:pt x="737652" y="584395"/>
                  <a:pt x="732323" y="585336"/>
                  <a:pt x="726746" y="584920"/>
                </a:cubicBezTo>
                <a:cubicBezTo>
                  <a:pt x="695574" y="590430"/>
                  <a:pt x="663693" y="593388"/>
                  <a:pt x="631319" y="593911"/>
                </a:cubicBezTo>
                <a:lnTo>
                  <a:pt x="614201" y="595524"/>
                </a:lnTo>
                <a:lnTo>
                  <a:pt x="614175" y="595033"/>
                </a:lnTo>
                <a:lnTo>
                  <a:pt x="613676" y="595066"/>
                </a:lnTo>
                <a:cubicBezTo>
                  <a:pt x="613110" y="591293"/>
                  <a:pt x="613083" y="587507"/>
                  <a:pt x="613083" y="583715"/>
                </a:cubicBezTo>
                <a:cubicBezTo>
                  <a:pt x="613083" y="578078"/>
                  <a:pt x="613141" y="572454"/>
                  <a:pt x="614453" y="566868"/>
                </a:cubicBezTo>
                <a:cubicBezTo>
                  <a:pt x="614411" y="535786"/>
                  <a:pt x="616861" y="505143"/>
                  <a:pt x="621918" y="475137"/>
                </a:cubicBezTo>
                <a:lnTo>
                  <a:pt x="622458" y="468499"/>
                </a:lnTo>
                <a:cubicBezTo>
                  <a:pt x="622626" y="468495"/>
                  <a:pt x="622796" y="468490"/>
                  <a:pt x="622963" y="468437"/>
                </a:cubicBezTo>
                <a:cubicBezTo>
                  <a:pt x="649266" y="285283"/>
                  <a:pt x="738726" y="121703"/>
                  <a:pt x="870471" y="0"/>
                </a:cubicBezTo>
                <a:close/>
                <a:moveTo>
                  <a:pt x="126374" y="0"/>
                </a:moveTo>
                <a:lnTo>
                  <a:pt x="334376" y="0"/>
                </a:lnTo>
                <a:cubicBezTo>
                  <a:pt x="466684" y="121261"/>
                  <a:pt x="556352" y="285035"/>
                  <a:pt x="582690" y="468437"/>
                </a:cubicBezTo>
                <a:cubicBezTo>
                  <a:pt x="582857" y="468490"/>
                  <a:pt x="583026" y="468495"/>
                  <a:pt x="583195" y="468499"/>
                </a:cubicBezTo>
                <a:lnTo>
                  <a:pt x="583735" y="475137"/>
                </a:lnTo>
                <a:cubicBezTo>
                  <a:pt x="588792" y="505143"/>
                  <a:pt x="591242" y="535786"/>
                  <a:pt x="591199" y="566868"/>
                </a:cubicBezTo>
                <a:cubicBezTo>
                  <a:pt x="592511" y="572454"/>
                  <a:pt x="592570" y="578078"/>
                  <a:pt x="592570" y="583715"/>
                </a:cubicBezTo>
                <a:cubicBezTo>
                  <a:pt x="592570" y="587507"/>
                  <a:pt x="592543" y="591293"/>
                  <a:pt x="591977" y="595066"/>
                </a:cubicBezTo>
                <a:lnTo>
                  <a:pt x="591478" y="595033"/>
                </a:lnTo>
                <a:lnTo>
                  <a:pt x="591452" y="595524"/>
                </a:lnTo>
                <a:lnTo>
                  <a:pt x="574334" y="593911"/>
                </a:lnTo>
                <a:cubicBezTo>
                  <a:pt x="541959" y="593388"/>
                  <a:pt x="510079" y="590430"/>
                  <a:pt x="478907" y="584920"/>
                </a:cubicBezTo>
                <a:cubicBezTo>
                  <a:pt x="473330" y="585336"/>
                  <a:pt x="468001" y="584395"/>
                  <a:pt x="462690" y="583392"/>
                </a:cubicBezTo>
                <a:lnTo>
                  <a:pt x="462574" y="582253"/>
                </a:lnTo>
                <a:cubicBezTo>
                  <a:pt x="282200" y="552631"/>
                  <a:pt x="121485" y="467518"/>
                  <a:pt x="0" y="345575"/>
                </a:cubicBezTo>
                <a:lnTo>
                  <a:pt x="0" y="140406"/>
                </a:lnTo>
                <a:cubicBezTo>
                  <a:pt x="97584" y="296912"/>
                  <a:pt x="258975" y="411268"/>
                  <a:pt x="449203" y="451830"/>
                </a:cubicBezTo>
                <a:cubicBezTo>
                  <a:pt x="411344" y="260824"/>
                  <a:pt x="291889" y="97931"/>
                  <a:pt x="126374"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da-DK"/>
          </a:p>
        </p:txBody>
      </p:sp>
      <p:cxnSp>
        <p:nvCxnSpPr>
          <p:cNvPr id="23" name="Straight Connector 22">
            <a:extLst>
              <a:ext uri="{FF2B5EF4-FFF2-40B4-BE49-F238E27FC236}">
                <a16:creationId xmlns:a16="http://schemas.microsoft.com/office/drawing/2014/main" id="{15E01FA5-D766-43CA-A83D-E7CF3F04E96F}"/>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V="1">
            <a:off x="8386843" y="5264106"/>
            <a:ext cx="0" cy="914400"/>
          </a:xfrm>
          <a:prstGeom prst="line">
            <a:avLst/>
          </a:prstGeom>
          <a:ln w="19050">
            <a:solidFill>
              <a:schemeClr val="accent1">
                <a:lumMod val="75000"/>
              </a:schemeClr>
            </a:solidFill>
          </a:ln>
        </p:spPr>
        <p:style>
          <a:lnRef idx="1">
            <a:schemeClr val="accent1"/>
          </a:lnRef>
          <a:fillRef idx="0">
            <a:schemeClr val="accent1"/>
          </a:fillRef>
          <a:effectRef idx="0">
            <a:schemeClr val="accent1"/>
          </a:effectRef>
          <a:fontRef idx="minor">
            <a:schemeClr val="tx1"/>
          </a:fontRef>
        </p:style>
      </p:cxnSp>
      <p:sp useBgFill="1">
        <p:nvSpPr>
          <p:cNvPr id="25" name="Rectangle 24">
            <a:extLst>
              <a:ext uri="{FF2B5EF4-FFF2-40B4-BE49-F238E27FC236}">
                <a16:creationId xmlns:a16="http://schemas.microsoft.com/office/drawing/2014/main" id="{070784CE-9DD4-4C2D-88B9-D219730A470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3274" y="0"/>
            <a:ext cx="12188726" cy="685897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el 1">
            <a:extLst>
              <a:ext uri="{FF2B5EF4-FFF2-40B4-BE49-F238E27FC236}">
                <a16:creationId xmlns:a16="http://schemas.microsoft.com/office/drawing/2014/main" id="{FBEB7049-022B-3BC5-BB41-12978A3468C5}"/>
              </a:ext>
            </a:extLst>
          </p:cNvPr>
          <p:cNvSpPr>
            <a:spLocks noGrp="1"/>
          </p:cNvSpPr>
          <p:nvPr>
            <p:ph type="title"/>
          </p:nvPr>
        </p:nvSpPr>
        <p:spPr>
          <a:xfrm>
            <a:off x="5258134" y="640081"/>
            <a:ext cx="6293689" cy="1758714"/>
          </a:xfrm>
        </p:spPr>
        <p:txBody>
          <a:bodyPr vert="horz" lIns="91440" tIns="45720" rIns="91440" bIns="45720" rtlCol="0" anchor="b">
            <a:normAutofit/>
          </a:bodyPr>
          <a:lstStyle/>
          <a:p>
            <a:r>
              <a:rPr lang="en-US" sz="4400" kern="1200" cap="all" spc="200" baseline="0" dirty="0" err="1">
                <a:solidFill>
                  <a:schemeClr val="tx1">
                    <a:lumMod val="85000"/>
                    <a:lumOff val="15000"/>
                  </a:schemeClr>
                </a:solidFill>
                <a:latin typeface="+mj-lt"/>
                <a:ea typeface="+mj-ea"/>
                <a:cs typeface="+mj-cs"/>
              </a:rPr>
              <a:t>Hvornår</a:t>
            </a:r>
            <a:r>
              <a:rPr lang="en-US" sz="4400" kern="1200" cap="all" spc="200" baseline="0" dirty="0">
                <a:solidFill>
                  <a:schemeClr val="tx1">
                    <a:lumMod val="85000"/>
                    <a:lumOff val="15000"/>
                  </a:schemeClr>
                </a:solidFill>
                <a:latin typeface="+mj-lt"/>
                <a:ea typeface="+mj-ea"/>
                <a:cs typeface="+mj-cs"/>
              </a:rPr>
              <a:t> </a:t>
            </a:r>
            <a:r>
              <a:rPr lang="en-US" sz="4400" kern="1200" cap="all" spc="200" baseline="0" dirty="0" err="1">
                <a:solidFill>
                  <a:schemeClr val="tx1">
                    <a:lumMod val="85000"/>
                    <a:lumOff val="15000"/>
                  </a:schemeClr>
                </a:solidFill>
                <a:latin typeface="+mj-lt"/>
                <a:ea typeface="+mj-ea"/>
                <a:cs typeface="+mj-cs"/>
              </a:rPr>
              <a:t>skal</a:t>
            </a:r>
            <a:r>
              <a:rPr lang="en-US" sz="4400" kern="1200" cap="all" spc="200" baseline="0" dirty="0">
                <a:solidFill>
                  <a:schemeClr val="tx1">
                    <a:lumMod val="85000"/>
                    <a:lumOff val="15000"/>
                  </a:schemeClr>
                </a:solidFill>
                <a:latin typeface="+mj-lt"/>
                <a:ea typeface="+mj-ea"/>
                <a:cs typeface="+mj-cs"/>
              </a:rPr>
              <a:t> </a:t>
            </a:r>
            <a:r>
              <a:rPr lang="en-US" sz="4400" kern="1200" cap="all" spc="200" baseline="0" dirty="0" err="1">
                <a:solidFill>
                  <a:schemeClr val="tx1">
                    <a:lumMod val="85000"/>
                    <a:lumOff val="15000"/>
                  </a:schemeClr>
                </a:solidFill>
                <a:latin typeface="+mj-lt"/>
                <a:ea typeface="+mj-ea"/>
                <a:cs typeface="+mj-cs"/>
              </a:rPr>
              <a:t>buernes</a:t>
            </a:r>
            <a:r>
              <a:rPr lang="en-US" sz="4400" kern="1200" cap="all" spc="200" baseline="0" dirty="0">
                <a:solidFill>
                  <a:schemeClr val="tx1">
                    <a:lumMod val="85000"/>
                    <a:lumOff val="15000"/>
                  </a:schemeClr>
                </a:solidFill>
                <a:latin typeface="+mj-lt"/>
                <a:ea typeface="+mj-ea"/>
                <a:cs typeface="+mj-cs"/>
              </a:rPr>
              <a:t> </a:t>
            </a:r>
            <a:r>
              <a:rPr lang="en-US" sz="4400" kern="1200" cap="all" spc="200" baseline="0" dirty="0" err="1">
                <a:solidFill>
                  <a:schemeClr val="tx1">
                    <a:lumMod val="85000"/>
                    <a:lumOff val="15000"/>
                  </a:schemeClr>
                </a:solidFill>
                <a:latin typeface="+mj-lt"/>
                <a:ea typeface="+mj-ea"/>
                <a:cs typeface="+mj-cs"/>
              </a:rPr>
              <a:t>dag</a:t>
            </a:r>
            <a:r>
              <a:rPr lang="en-US" sz="4400" kern="1200" cap="all" spc="200" baseline="0" dirty="0">
                <a:solidFill>
                  <a:schemeClr val="tx1">
                    <a:lumMod val="85000"/>
                    <a:lumOff val="15000"/>
                  </a:schemeClr>
                </a:solidFill>
                <a:latin typeface="+mj-lt"/>
                <a:ea typeface="+mj-ea"/>
                <a:cs typeface="+mj-cs"/>
              </a:rPr>
              <a:t> </a:t>
            </a:r>
            <a:r>
              <a:rPr lang="en-US" sz="4400" kern="1200" cap="all" spc="200" baseline="0" dirty="0" err="1">
                <a:solidFill>
                  <a:schemeClr val="tx1">
                    <a:lumMod val="85000"/>
                    <a:lumOff val="15000"/>
                  </a:schemeClr>
                </a:solidFill>
                <a:latin typeface="+mj-lt"/>
                <a:ea typeface="+mj-ea"/>
                <a:cs typeface="+mj-cs"/>
              </a:rPr>
              <a:t>ligge</a:t>
            </a:r>
            <a:r>
              <a:rPr lang="en-US" sz="4400" kern="1200" cap="all" spc="200" baseline="0" dirty="0">
                <a:solidFill>
                  <a:schemeClr val="tx1">
                    <a:lumMod val="85000"/>
                    <a:lumOff val="15000"/>
                  </a:schemeClr>
                </a:solidFill>
                <a:latin typeface="+mj-lt"/>
                <a:ea typeface="+mj-ea"/>
                <a:cs typeface="+mj-cs"/>
              </a:rPr>
              <a:t> </a:t>
            </a:r>
            <a:r>
              <a:rPr lang="en-US" sz="4400" kern="1200" cap="all" spc="200" baseline="0" dirty="0" err="1">
                <a:solidFill>
                  <a:schemeClr val="tx1">
                    <a:lumMod val="85000"/>
                    <a:lumOff val="15000"/>
                  </a:schemeClr>
                </a:solidFill>
                <a:latin typeface="+mj-lt"/>
                <a:ea typeface="+mj-ea"/>
                <a:cs typeface="+mj-cs"/>
              </a:rPr>
              <a:t>i</a:t>
            </a:r>
            <a:r>
              <a:rPr lang="en-US" sz="4400" kern="1200" cap="all" spc="200" baseline="0" dirty="0">
                <a:solidFill>
                  <a:schemeClr val="tx1">
                    <a:lumMod val="85000"/>
                    <a:lumOff val="15000"/>
                  </a:schemeClr>
                </a:solidFill>
                <a:latin typeface="+mj-lt"/>
                <a:ea typeface="+mj-ea"/>
                <a:cs typeface="+mj-cs"/>
              </a:rPr>
              <a:t> 2024?</a:t>
            </a:r>
          </a:p>
        </p:txBody>
      </p:sp>
      <p:pic>
        <p:nvPicPr>
          <p:cNvPr id="14" name="Billede 13" descr="Et billede, der indeholder tekst, diagram, skærmbillede, linje/række&#10;&#10;Automatisk genereret beskrivelse">
            <a:extLst>
              <a:ext uri="{FF2B5EF4-FFF2-40B4-BE49-F238E27FC236}">
                <a16:creationId xmlns:a16="http://schemas.microsoft.com/office/drawing/2014/main" id="{3DE96DDD-0882-FB04-387F-8DFE9EFECE87}"/>
              </a:ext>
            </a:extLst>
          </p:cNvPr>
          <p:cNvPicPr>
            <a:picLocks noChangeAspect="1"/>
          </p:cNvPicPr>
          <p:nvPr/>
        </p:nvPicPr>
        <p:blipFill rotWithShape="1">
          <a:blip r:embed="rId3">
            <a:extLst>
              <a:ext uri="{28A0092B-C50C-407E-A947-70E740481C1C}">
                <a14:useLocalDpi xmlns:a14="http://schemas.microsoft.com/office/drawing/2010/main" val="0"/>
              </a:ext>
            </a:extLst>
          </a:blip>
          <a:srcRect l="-1863" t="21555" r="1863" b="7126"/>
          <a:stretch/>
        </p:blipFill>
        <p:spPr>
          <a:xfrm>
            <a:off x="839414" y="296652"/>
            <a:ext cx="3501775" cy="6264696"/>
          </a:xfrm>
          <a:prstGeom prst="rect">
            <a:avLst/>
          </a:prstGeom>
        </p:spPr>
      </p:pic>
      <p:cxnSp>
        <p:nvCxnSpPr>
          <p:cNvPr id="27" name="Straight Connector 26">
            <a:extLst>
              <a:ext uri="{FF2B5EF4-FFF2-40B4-BE49-F238E27FC236}">
                <a16:creationId xmlns:a16="http://schemas.microsoft.com/office/drawing/2014/main" id="{640A410A-1838-4131-95A6-2BE4F8D412F2}"/>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5309640" y="4388141"/>
            <a:ext cx="5852160" cy="0"/>
          </a:xfrm>
          <a:prstGeom prst="line">
            <a:avLst/>
          </a:prstGeom>
          <a:ln w="19050">
            <a:solidFill>
              <a:schemeClr val="accent1"/>
            </a:solidFill>
          </a:ln>
        </p:spPr>
        <p:style>
          <a:lnRef idx="1">
            <a:schemeClr val="accent1"/>
          </a:lnRef>
          <a:fillRef idx="0">
            <a:schemeClr val="accent1"/>
          </a:fillRef>
          <a:effectRef idx="0">
            <a:schemeClr val="accent1"/>
          </a:effectRef>
          <a:fontRef idx="minor">
            <a:schemeClr val="tx1"/>
          </a:fontRef>
        </p:style>
      </p:cxnSp>
      <p:sp>
        <p:nvSpPr>
          <p:cNvPr id="3" name="Tekstfelt 2">
            <a:extLst>
              <a:ext uri="{FF2B5EF4-FFF2-40B4-BE49-F238E27FC236}">
                <a16:creationId xmlns:a16="http://schemas.microsoft.com/office/drawing/2014/main" id="{A8B15287-DD89-9AE1-163B-B7E5486928FE}"/>
              </a:ext>
            </a:extLst>
          </p:cNvPr>
          <p:cNvSpPr txBox="1"/>
          <p:nvPr/>
        </p:nvSpPr>
        <p:spPr>
          <a:xfrm>
            <a:off x="6397250" y="3265911"/>
            <a:ext cx="3738688" cy="553998"/>
          </a:xfrm>
          <a:prstGeom prst="rect">
            <a:avLst/>
          </a:prstGeom>
          <a:noFill/>
        </p:spPr>
        <p:txBody>
          <a:bodyPr wrap="square" rtlCol="0">
            <a:spAutoFit/>
          </a:bodyPr>
          <a:lstStyle/>
          <a:p>
            <a:r>
              <a:rPr lang="da-DK" sz="3000" dirty="0"/>
              <a:t>1. september 2024</a:t>
            </a:r>
          </a:p>
        </p:txBody>
      </p:sp>
    </p:spTree>
    <p:extLst>
      <p:ext uri="{BB962C8B-B14F-4D97-AF65-F5344CB8AC3E}">
        <p14:creationId xmlns:p14="http://schemas.microsoft.com/office/powerpoint/2010/main" val="3681056988"/>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F2B4F962-64EC-02C9-64D7-F6311827E01D}"/>
              </a:ext>
            </a:extLst>
          </p:cNvPr>
          <p:cNvSpPr>
            <a:spLocks noGrp="1"/>
          </p:cNvSpPr>
          <p:nvPr>
            <p:ph type="title"/>
          </p:nvPr>
        </p:nvSpPr>
        <p:spPr>
          <a:xfrm>
            <a:off x="1024128" y="576285"/>
            <a:ext cx="9720072" cy="1499616"/>
          </a:xfrm>
        </p:spPr>
        <p:txBody>
          <a:bodyPr/>
          <a:lstStyle/>
          <a:p>
            <a:r>
              <a:rPr lang="da-DK" dirty="0"/>
              <a:t>Effekten 2022</a:t>
            </a:r>
          </a:p>
        </p:txBody>
      </p:sp>
      <p:sp>
        <p:nvSpPr>
          <p:cNvPr id="6" name="Pladsholder til indhold 5">
            <a:extLst>
              <a:ext uri="{FF2B5EF4-FFF2-40B4-BE49-F238E27FC236}">
                <a16:creationId xmlns:a16="http://schemas.microsoft.com/office/drawing/2014/main" id="{7DA1DC0E-15FE-8E81-806D-DF0D56045D4E}"/>
              </a:ext>
            </a:extLst>
          </p:cNvPr>
          <p:cNvSpPr>
            <a:spLocks noGrp="1"/>
          </p:cNvSpPr>
          <p:nvPr>
            <p:ph idx="1"/>
          </p:nvPr>
        </p:nvSpPr>
        <p:spPr>
          <a:xfrm>
            <a:off x="1024128" y="2286000"/>
            <a:ext cx="10400464" cy="4023360"/>
          </a:xfrm>
        </p:spPr>
        <p:txBody>
          <a:bodyPr/>
          <a:lstStyle/>
          <a:p>
            <a:r>
              <a:rPr lang="da-DK" sz="2400" b="1" dirty="0"/>
              <a:t>11,1% </a:t>
            </a:r>
            <a:r>
              <a:rPr lang="da-DK" dirty="0"/>
              <a:t>af de besøgende til Buernes Dag besøgte </a:t>
            </a:r>
            <a:br>
              <a:rPr lang="da-DK" dirty="0"/>
            </a:br>
            <a:r>
              <a:rPr lang="da-DK" dirty="0"/>
              <a:t>efterfølge klubben</a:t>
            </a:r>
          </a:p>
          <a:p>
            <a:pPr>
              <a:buFont typeface="Wingdings" panose="05000000000000000000" pitchFamily="2" charset="2"/>
              <a:buChar char="Ø"/>
            </a:pPr>
            <a:r>
              <a:rPr lang="da-DK" dirty="0"/>
              <a:t> Svarende til </a:t>
            </a:r>
            <a:r>
              <a:rPr lang="da-DK" sz="2400" b="1" dirty="0"/>
              <a:t>68</a:t>
            </a:r>
            <a:r>
              <a:rPr lang="da-DK" dirty="0"/>
              <a:t> personer på landsplan</a:t>
            </a:r>
          </a:p>
          <a:p>
            <a:pPr marL="0" indent="0">
              <a:buNone/>
            </a:pPr>
            <a:endParaRPr lang="da-DK" dirty="0"/>
          </a:p>
          <a:p>
            <a:r>
              <a:rPr lang="da-DK" sz="2400" b="1" dirty="0"/>
              <a:t>5,2% </a:t>
            </a:r>
            <a:r>
              <a:rPr lang="da-DK" dirty="0"/>
              <a:t>af de besøgende til Buernes Dag var medlemmer </a:t>
            </a:r>
            <a:br>
              <a:rPr lang="da-DK" dirty="0"/>
            </a:br>
            <a:r>
              <a:rPr lang="da-DK" dirty="0"/>
              <a:t>af klubben 2-3 måneder efter</a:t>
            </a:r>
          </a:p>
          <a:p>
            <a:pPr>
              <a:buFont typeface="Wingdings" panose="05000000000000000000" pitchFamily="2" charset="2"/>
              <a:buChar char="Ø"/>
            </a:pPr>
            <a:r>
              <a:rPr lang="da-DK" dirty="0"/>
              <a:t> Svarende til </a:t>
            </a:r>
            <a:r>
              <a:rPr lang="da-DK" sz="2400" b="1" dirty="0"/>
              <a:t>32</a:t>
            </a:r>
            <a:r>
              <a:rPr lang="da-DK" dirty="0"/>
              <a:t> nye medlemmer</a:t>
            </a:r>
          </a:p>
        </p:txBody>
      </p:sp>
      <p:pic>
        <p:nvPicPr>
          <p:cNvPr id="4" name="Billede 3" descr="Et billede, der indeholder tekst, cirkel, Bueskydning, bueskydning&#10;&#10;Automatisk genereret beskrivelse">
            <a:extLst>
              <a:ext uri="{FF2B5EF4-FFF2-40B4-BE49-F238E27FC236}">
                <a16:creationId xmlns:a16="http://schemas.microsoft.com/office/drawing/2014/main" id="{9D016FED-C20B-436C-B493-2D9D9333C08A}"/>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rot="806002">
            <a:off x="7621661" y="634181"/>
            <a:ext cx="3645024" cy="3645024"/>
          </a:xfrm>
          <a:prstGeom prst="rect">
            <a:avLst/>
          </a:prstGeom>
        </p:spPr>
      </p:pic>
    </p:spTree>
    <p:extLst>
      <p:ext uri="{BB962C8B-B14F-4D97-AF65-F5344CB8AC3E}">
        <p14:creationId xmlns:p14="http://schemas.microsoft.com/office/powerpoint/2010/main" val="139089272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6">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6">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6">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build="p"/>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3C136E64-8B76-9344-D6B8-629C355D344A}"/>
              </a:ext>
            </a:extLst>
          </p:cNvPr>
          <p:cNvSpPr>
            <a:spLocks noGrp="1"/>
          </p:cNvSpPr>
          <p:nvPr>
            <p:ph type="title"/>
          </p:nvPr>
        </p:nvSpPr>
        <p:spPr/>
        <p:txBody>
          <a:bodyPr/>
          <a:lstStyle/>
          <a:p>
            <a:r>
              <a:rPr lang="da-DK" dirty="0"/>
              <a:t>Bueskydning </a:t>
            </a:r>
            <a:r>
              <a:rPr lang="da-DK" dirty="0" err="1"/>
              <a:t>danmark</a:t>
            </a:r>
            <a:r>
              <a:rPr lang="da-DK" dirty="0"/>
              <a:t> camp </a:t>
            </a:r>
          </a:p>
        </p:txBody>
      </p:sp>
      <p:pic>
        <p:nvPicPr>
          <p:cNvPr id="5" name="Pladsholder til indhold 4" descr="Et billede, der indeholder Grafik, tekst, grafisk design, Font/skrifttype&#10;&#10;Automatisk genereret beskrivelse">
            <a:extLst>
              <a:ext uri="{FF2B5EF4-FFF2-40B4-BE49-F238E27FC236}">
                <a16:creationId xmlns:a16="http://schemas.microsoft.com/office/drawing/2014/main" id="{58F94D3C-B465-A802-EFEB-F2FE07A33062}"/>
              </a:ext>
            </a:extLst>
          </p:cNvPr>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10056440" y="204788"/>
            <a:ext cx="1885071" cy="2260471"/>
          </a:xfrm>
        </p:spPr>
      </p:pic>
      <p:sp>
        <p:nvSpPr>
          <p:cNvPr id="6" name="Tekstfelt 5">
            <a:extLst>
              <a:ext uri="{FF2B5EF4-FFF2-40B4-BE49-F238E27FC236}">
                <a16:creationId xmlns:a16="http://schemas.microsoft.com/office/drawing/2014/main" id="{2BFDD9AF-40F7-69D5-CC1D-194642EEF082}"/>
              </a:ext>
            </a:extLst>
          </p:cNvPr>
          <p:cNvSpPr txBox="1"/>
          <p:nvPr/>
        </p:nvSpPr>
        <p:spPr>
          <a:xfrm>
            <a:off x="1024128" y="2062501"/>
            <a:ext cx="7488832" cy="3693319"/>
          </a:xfrm>
          <a:prstGeom prst="rect">
            <a:avLst/>
          </a:prstGeom>
          <a:noFill/>
        </p:spPr>
        <p:txBody>
          <a:bodyPr wrap="square" rtlCol="0">
            <a:spAutoFit/>
          </a:bodyPr>
          <a:lstStyle/>
          <a:p>
            <a:r>
              <a:rPr lang="da-DK" i="1" dirty="0">
                <a:solidFill>
                  <a:schemeClr val="accent2"/>
                </a:solidFill>
              </a:rPr>
              <a:t>”Jeg sagde at det var </a:t>
            </a:r>
            <a:r>
              <a:rPr lang="da-DK" i="1" dirty="0" err="1">
                <a:solidFill>
                  <a:schemeClr val="accent2"/>
                </a:solidFill>
              </a:rPr>
              <a:t>mega</a:t>
            </a:r>
            <a:r>
              <a:rPr lang="da-DK" i="1" dirty="0">
                <a:solidFill>
                  <a:schemeClr val="accent2"/>
                </a:solidFill>
              </a:rPr>
              <a:t> fedt og at jeg havde lært </a:t>
            </a:r>
            <a:r>
              <a:rPr lang="da-DK" i="1" dirty="0" err="1">
                <a:solidFill>
                  <a:schemeClr val="accent2"/>
                </a:solidFill>
              </a:rPr>
              <a:t>mega</a:t>
            </a:r>
            <a:r>
              <a:rPr lang="da-DK" i="1" dirty="0">
                <a:solidFill>
                  <a:schemeClr val="accent2"/>
                </a:solidFill>
              </a:rPr>
              <a:t> meget og min skydning var blevet meget bedre. Jeg sagde også at det var virkelig hyggeligt og at det var </a:t>
            </a:r>
            <a:r>
              <a:rPr lang="da-DK" i="1" dirty="0" err="1">
                <a:solidFill>
                  <a:schemeClr val="accent2"/>
                </a:solidFill>
              </a:rPr>
              <a:t>mega</a:t>
            </a:r>
            <a:r>
              <a:rPr lang="da-DK" i="1" dirty="0">
                <a:solidFill>
                  <a:schemeClr val="accent2"/>
                </a:solidFill>
              </a:rPr>
              <a:t> rart at se de andre.” </a:t>
            </a:r>
          </a:p>
          <a:p>
            <a:endParaRPr lang="da-DK" dirty="0"/>
          </a:p>
          <a:p>
            <a:endParaRPr lang="da-DK" dirty="0"/>
          </a:p>
          <a:p>
            <a:r>
              <a:rPr lang="da-DK" dirty="0"/>
              <a:t>Næste camp afholdes i samarbejde med Aalborg Bueskyttelaug d. 10. – 12. november. Betaling 500,- </a:t>
            </a:r>
          </a:p>
          <a:p>
            <a:endParaRPr lang="da-DK" dirty="0"/>
          </a:p>
          <a:p>
            <a:r>
              <a:rPr lang="da-DK" dirty="0"/>
              <a:t>Skriv til </a:t>
            </a:r>
            <a:r>
              <a:rPr lang="da-DK" dirty="0" err="1"/>
              <a:t>info@bueskydningdanmark</a:t>
            </a:r>
            <a:r>
              <a:rPr lang="da-DK" dirty="0"/>
              <a:t> </a:t>
            </a:r>
          </a:p>
          <a:p>
            <a:r>
              <a:rPr lang="da-DK" dirty="0"/>
              <a:t>Navn, alder, klub &amp; kontaktoplysninger  </a:t>
            </a:r>
          </a:p>
          <a:p>
            <a:endParaRPr lang="da-DK" dirty="0"/>
          </a:p>
          <a:p>
            <a:endParaRPr lang="da-DK" dirty="0"/>
          </a:p>
          <a:p>
            <a:endParaRPr lang="da-DK" dirty="0"/>
          </a:p>
        </p:txBody>
      </p:sp>
      <p:sp>
        <p:nvSpPr>
          <p:cNvPr id="7" name="Tekstfelt 6">
            <a:extLst>
              <a:ext uri="{FF2B5EF4-FFF2-40B4-BE49-F238E27FC236}">
                <a16:creationId xmlns:a16="http://schemas.microsoft.com/office/drawing/2014/main" id="{B3314509-57FF-4E6E-BC0A-AF5307A40E89}"/>
              </a:ext>
            </a:extLst>
          </p:cNvPr>
          <p:cNvSpPr txBox="1"/>
          <p:nvPr/>
        </p:nvSpPr>
        <p:spPr>
          <a:xfrm rot="554432">
            <a:off x="10272464" y="3501008"/>
            <a:ext cx="1440160" cy="1754326"/>
          </a:xfrm>
          <a:prstGeom prst="rect">
            <a:avLst/>
          </a:prstGeom>
          <a:noFill/>
        </p:spPr>
        <p:txBody>
          <a:bodyPr wrap="square" rtlCol="0">
            <a:spAutoFit/>
          </a:bodyPr>
          <a:lstStyle/>
          <a:p>
            <a:r>
              <a:rPr lang="da-DK" i="1" dirty="0">
                <a:solidFill>
                  <a:schemeClr val="accent2"/>
                </a:solidFill>
              </a:rPr>
              <a:t>”Fed tur, gode trænere, sjovt at møde andre skytter, god mad.”</a:t>
            </a:r>
          </a:p>
          <a:p>
            <a:endParaRPr lang="da-DK" dirty="0"/>
          </a:p>
        </p:txBody>
      </p:sp>
    </p:spTree>
    <p:extLst>
      <p:ext uri="{BB962C8B-B14F-4D97-AF65-F5344CB8AC3E}">
        <p14:creationId xmlns:p14="http://schemas.microsoft.com/office/powerpoint/2010/main" val="3697045021"/>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F8B699E2-60C4-47EA-EAF8-5718B18793CC}"/>
              </a:ext>
            </a:extLst>
          </p:cNvPr>
          <p:cNvSpPr>
            <a:spLocks noGrp="1"/>
          </p:cNvSpPr>
          <p:nvPr>
            <p:ph type="title"/>
          </p:nvPr>
        </p:nvSpPr>
        <p:spPr/>
        <p:txBody>
          <a:bodyPr/>
          <a:lstStyle/>
          <a:p>
            <a:r>
              <a:rPr lang="da-DK" dirty="0"/>
              <a:t>Certificeret ungdoms bue-klub </a:t>
            </a:r>
          </a:p>
        </p:txBody>
      </p:sp>
      <p:pic>
        <p:nvPicPr>
          <p:cNvPr id="5" name="Pladsholder til indhold 4" descr="Et billede, der indeholder tekst, logo, cirkel, Grafik&#10;&#10;Automatisk genereret beskrivelse">
            <a:extLst>
              <a:ext uri="{FF2B5EF4-FFF2-40B4-BE49-F238E27FC236}">
                <a16:creationId xmlns:a16="http://schemas.microsoft.com/office/drawing/2014/main" id="{79678312-7C33-4812-9DE9-A1F0DABF384D}"/>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7176120" y="750444"/>
            <a:ext cx="5755697" cy="4022725"/>
          </a:xfrm>
        </p:spPr>
      </p:pic>
      <p:sp>
        <p:nvSpPr>
          <p:cNvPr id="7" name="Tekstfelt 6">
            <a:extLst>
              <a:ext uri="{FF2B5EF4-FFF2-40B4-BE49-F238E27FC236}">
                <a16:creationId xmlns:a16="http://schemas.microsoft.com/office/drawing/2014/main" id="{8537E184-E577-424C-7FF0-FE0F1C2206FB}"/>
              </a:ext>
            </a:extLst>
          </p:cNvPr>
          <p:cNvSpPr txBox="1"/>
          <p:nvPr/>
        </p:nvSpPr>
        <p:spPr>
          <a:xfrm>
            <a:off x="1127448" y="2250060"/>
            <a:ext cx="6640392" cy="2862322"/>
          </a:xfrm>
          <a:prstGeom prst="rect">
            <a:avLst/>
          </a:prstGeom>
          <a:noFill/>
        </p:spPr>
        <p:txBody>
          <a:bodyPr wrap="square" rtlCol="0">
            <a:spAutoFit/>
          </a:bodyPr>
          <a:lstStyle/>
          <a:p>
            <a:r>
              <a:rPr lang="da-DK" b="0" i="0" dirty="0">
                <a:solidFill>
                  <a:srgbClr val="303030"/>
                </a:solidFill>
                <a:effectLst/>
                <a:latin typeface="Lato" panose="020F0502020204030203" pitchFamily="34" charset="0"/>
              </a:rPr>
              <a:t>Foreninger som er medlem af Bueskydning Danmark, har nu mulighed for at blive en certificeret ungdoms bue-klub. En certificering indebærer, at man som klub gennemfører og implementerer fire konkrete koncepter i sin klub.</a:t>
            </a:r>
            <a:endParaRPr lang="da-DK" dirty="0"/>
          </a:p>
          <a:p>
            <a:pPr marL="285750" indent="-285750">
              <a:buFont typeface="Arial" panose="020B0604020202020204" pitchFamily="34" charset="0"/>
              <a:buChar char="•"/>
            </a:pPr>
            <a:endParaRPr lang="da-DK" dirty="0"/>
          </a:p>
          <a:p>
            <a:pPr marL="285750" indent="-285750">
              <a:buFont typeface="Arial" panose="020B0604020202020204" pitchFamily="34" charset="0"/>
              <a:buChar char="•"/>
            </a:pPr>
            <a:r>
              <a:rPr lang="da-DK" dirty="0"/>
              <a:t>Bueskolen </a:t>
            </a:r>
          </a:p>
          <a:p>
            <a:pPr marL="285750" indent="-285750">
              <a:buFont typeface="Arial" panose="020B0604020202020204" pitchFamily="34" charset="0"/>
              <a:buChar char="•"/>
            </a:pPr>
            <a:r>
              <a:rPr lang="da-DK" dirty="0"/>
              <a:t>Det gode træningsmiljø </a:t>
            </a:r>
          </a:p>
          <a:p>
            <a:pPr marL="285750" indent="-285750">
              <a:buFont typeface="Arial" panose="020B0604020202020204" pitchFamily="34" charset="0"/>
              <a:buChar char="•"/>
            </a:pPr>
            <a:r>
              <a:rPr lang="da-DK" dirty="0"/>
              <a:t>Trænere på kandidattrænerniveau varetager ungdomstræningen </a:t>
            </a:r>
          </a:p>
          <a:p>
            <a:pPr marL="285750" indent="-285750">
              <a:buFont typeface="Arial" panose="020B0604020202020204" pitchFamily="34" charset="0"/>
              <a:buChar char="•"/>
            </a:pPr>
            <a:r>
              <a:rPr lang="da-DK" dirty="0"/>
              <a:t>Uddannelse og implementering af ATK 2.0 </a:t>
            </a:r>
          </a:p>
          <a:p>
            <a:pPr marL="285750" indent="-285750">
              <a:buFont typeface="Arial" panose="020B0604020202020204" pitchFamily="34" charset="0"/>
              <a:buChar char="•"/>
            </a:pPr>
            <a:endParaRPr lang="da-DK" dirty="0"/>
          </a:p>
        </p:txBody>
      </p:sp>
    </p:spTree>
    <p:extLst>
      <p:ext uri="{BB962C8B-B14F-4D97-AF65-F5344CB8AC3E}">
        <p14:creationId xmlns:p14="http://schemas.microsoft.com/office/powerpoint/2010/main" val="3958493536"/>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el 1">
            <a:extLst>
              <a:ext uri="{FF2B5EF4-FFF2-40B4-BE49-F238E27FC236}">
                <a16:creationId xmlns:a16="http://schemas.microsoft.com/office/drawing/2014/main" id="{A1F58492-D7EC-0ABF-E248-67554CC3CEE5}"/>
              </a:ext>
            </a:extLst>
          </p:cNvPr>
          <p:cNvSpPr txBox="1">
            <a:spLocks/>
          </p:cNvSpPr>
          <p:nvPr/>
        </p:nvSpPr>
        <p:spPr>
          <a:xfrm>
            <a:off x="1024128" y="4498931"/>
            <a:ext cx="9720072" cy="1499616"/>
          </a:xfrm>
          <a:prstGeom prst="rect">
            <a:avLst/>
          </a:prstGeom>
        </p:spPr>
        <p:txBody>
          <a:bodyPr vert="horz" lIns="91440" tIns="45720" rIns="91440" bIns="45720" rtlCol="0" anchor="ctr">
            <a:normAutofit/>
          </a:bodyPr>
          <a:lstStyle>
            <a:lvl1pPr algn="l" defTabSz="914400" rtl="0" eaLnBrk="1" latinLnBrk="0" hangingPunct="1">
              <a:lnSpc>
                <a:spcPct val="80000"/>
              </a:lnSpc>
              <a:spcBef>
                <a:spcPct val="0"/>
              </a:spcBef>
              <a:buNone/>
              <a:defRPr sz="5000" kern="1200" cap="all" spc="100" baseline="0">
                <a:solidFill>
                  <a:schemeClr val="tx1">
                    <a:lumMod val="95000"/>
                    <a:lumOff val="5000"/>
                  </a:schemeClr>
                </a:solidFill>
                <a:latin typeface="+mj-lt"/>
                <a:ea typeface="+mj-ea"/>
                <a:cs typeface="+mj-cs"/>
              </a:defRPr>
            </a:lvl1pPr>
          </a:lstStyle>
          <a:p>
            <a:r>
              <a:rPr lang="da-DK" dirty="0">
                <a:solidFill>
                  <a:schemeClr val="accent1">
                    <a:lumMod val="75000"/>
                  </a:schemeClr>
                </a:solidFill>
              </a:rPr>
              <a:t>Tag fat i mig i en af pauserne!</a:t>
            </a:r>
          </a:p>
        </p:txBody>
      </p:sp>
      <p:pic>
        <p:nvPicPr>
          <p:cNvPr id="8" name="Billede 7">
            <a:extLst>
              <a:ext uri="{FF2B5EF4-FFF2-40B4-BE49-F238E27FC236}">
                <a16:creationId xmlns:a16="http://schemas.microsoft.com/office/drawing/2014/main" id="{42257B42-F9EB-48FE-D1D1-B2840C866763}"/>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424588" y="695586"/>
            <a:ext cx="1871476" cy="2892558"/>
          </a:xfrm>
          <a:prstGeom prst="rect">
            <a:avLst/>
          </a:prstGeom>
        </p:spPr>
      </p:pic>
      <p:pic>
        <p:nvPicPr>
          <p:cNvPr id="10" name="Billede 9">
            <a:extLst>
              <a:ext uri="{FF2B5EF4-FFF2-40B4-BE49-F238E27FC236}">
                <a16:creationId xmlns:a16="http://schemas.microsoft.com/office/drawing/2014/main" id="{17B0B826-EC6E-846A-B39F-689F4782A5BB}"/>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349684" y="678487"/>
            <a:ext cx="3068960" cy="3068960"/>
          </a:xfrm>
          <a:prstGeom prst="rect">
            <a:avLst/>
          </a:prstGeom>
        </p:spPr>
      </p:pic>
      <p:pic>
        <p:nvPicPr>
          <p:cNvPr id="4" name="Billede 3" descr="Et billede, der indeholder tekst, bold, person, sportsudstyr&#10;&#10;Automatisk genereret beskrivelse">
            <a:extLst>
              <a:ext uri="{FF2B5EF4-FFF2-40B4-BE49-F238E27FC236}">
                <a16:creationId xmlns:a16="http://schemas.microsoft.com/office/drawing/2014/main" id="{98642744-A053-1FC5-5F80-5EB9497FBBA5}"/>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7825590" y="678487"/>
            <a:ext cx="3744416" cy="3744416"/>
          </a:xfrm>
          <a:prstGeom prst="rect">
            <a:avLst/>
          </a:prstGeom>
        </p:spPr>
      </p:pic>
    </p:spTree>
    <p:extLst>
      <p:ext uri="{BB962C8B-B14F-4D97-AF65-F5344CB8AC3E}">
        <p14:creationId xmlns:p14="http://schemas.microsoft.com/office/powerpoint/2010/main" val="1179338800"/>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Integral">
  <a:themeElements>
    <a:clrScheme name="Integral">
      <a:dk1>
        <a:sysClr val="windowText" lastClr="000000"/>
      </a:dk1>
      <a:lt1>
        <a:sysClr val="window" lastClr="FFFFFF"/>
      </a:lt1>
      <a:dk2>
        <a:srgbClr val="335B74"/>
      </a:dk2>
      <a:lt2>
        <a:srgbClr val="DFE3E5"/>
      </a:lt2>
      <a:accent1>
        <a:srgbClr val="1CADE4"/>
      </a:accent1>
      <a:accent2>
        <a:srgbClr val="2683C6"/>
      </a:accent2>
      <a:accent3>
        <a:srgbClr val="27CED7"/>
      </a:accent3>
      <a:accent4>
        <a:srgbClr val="42BA97"/>
      </a:accent4>
      <a:accent5>
        <a:srgbClr val="3E8853"/>
      </a:accent5>
      <a:accent6>
        <a:srgbClr val="62A39F"/>
      </a:accent6>
      <a:hlink>
        <a:srgbClr val="6B9F25"/>
      </a:hlink>
      <a:folHlink>
        <a:srgbClr val="B26B02"/>
      </a:folHlink>
    </a:clrScheme>
    <a:fontScheme name="Integral">
      <a:majorFont>
        <a:latin typeface="Tw Cen MT Condensed" panose="020B0606020104020203"/>
        <a:ea typeface=""/>
        <a:cs typeface=""/>
        <a:font script="Grek" typeface="Calibri"/>
        <a:font script="Cyrl" typeface="Calibri"/>
        <a:font script="Jpan" typeface="メイリオ"/>
        <a:font script="Hang" typeface="HY얕은샘물M"/>
        <a:font script="Hans" typeface="华文仿宋"/>
        <a:font script="Hant" typeface="微軟正黑體"/>
        <a:font script="Arab" typeface="Arial"/>
        <a:font script="Hebr" typeface="Levenim MT"/>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w Cen MT" panose="020B0602020104020603"/>
        <a:ea typeface=""/>
        <a:cs typeface=""/>
        <a:font script="Grek" typeface="Calibri"/>
        <a:font script="Cyrl" typeface="Calibri"/>
        <a:font script="Jpan" typeface="メイリオ"/>
        <a:font script="Hang" typeface="HY얕은샘물M"/>
        <a:font script="Hans" typeface="华文仿宋"/>
        <a:font script="Hant" typeface="微軟正黑體"/>
        <a:font script="Arab" typeface="Arial"/>
        <a:font script="Hebr" typeface="Levenim MT"/>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Integral">
      <a:fillStyleLst>
        <a:solidFill>
          <a:schemeClr val="phClr"/>
        </a:solidFill>
        <a:gradFill rotWithShape="1">
          <a:gsLst>
            <a:gs pos="0">
              <a:schemeClr val="phClr">
                <a:tint val="83000"/>
                <a:satMod val="100000"/>
                <a:lumMod val="100000"/>
              </a:schemeClr>
            </a:gs>
            <a:gs pos="100000">
              <a:schemeClr val="phClr">
                <a:tint val="61000"/>
                <a:satMod val="150000"/>
                <a:lumMod val="100000"/>
              </a:schemeClr>
            </a:gs>
          </a:gsLst>
          <a:path path="circle">
            <a:fillToRect l="100000" t="100000" r="100000" b="100000"/>
          </a:path>
        </a:gradFill>
        <a:gradFill rotWithShape="1">
          <a:gsLst>
            <a:gs pos="0">
              <a:schemeClr val="phClr">
                <a:tint val="100000"/>
                <a:shade val="85000"/>
                <a:satMod val="100000"/>
                <a:lumMod val="100000"/>
              </a:schemeClr>
            </a:gs>
            <a:gs pos="100000">
              <a:schemeClr val="phClr">
                <a:tint val="90000"/>
                <a:shade val="100000"/>
                <a:satMod val="150000"/>
                <a:lumMod val="100000"/>
              </a:schemeClr>
            </a:gs>
          </a:gsLst>
          <a:path path="circle">
            <a:fillToRect l="100000" t="100000" r="100000" b="100000"/>
          </a:path>
        </a:gradFill>
      </a:fillStyleLst>
      <a:lnStyleLst>
        <a:ln w="9525" cap="flat" cmpd="sng" algn="ctr">
          <a:solidFill>
            <a:schemeClr val="phClr"/>
          </a:solidFill>
          <a:prstDash val="solid"/>
        </a:ln>
        <a:ln w="15875" cap="flat" cmpd="sng" algn="ctr">
          <a:solidFill>
            <a:schemeClr val="phClr"/>
          </a:solidFill>
          <a:prstDash val="solid"/>
        </a:ln>
        <a:ln w="19050" cap="flat" cmpd="sng" algn="ctr">
          <a:solidFill>
            <a:schemeClr val="phClr"/>
          </a:solidFill>
          <a:prstDash val="solid"/>
        </a:ln>
      </a:lnStyleLst>
      <a:effectStyleLst>
        <a:effectStyle>
          <a:effectLst/>
        </a:effectStyle>
        <a:effectStyle>
          <a:effectLst>
            <a:outerShdw blurRad="50800" dist="12700" dir="5400000" algn="ctr" rotWithShape="0">
              <a:srgbClr val="000000">
                <a:alpha val="50000"/>
              </a:srgbClr>
            </a:outerShdw>
          </a:effectLst>
        </a:effectStyle>
        <a:effectStyle>
          <a:effectLst>
            <a:outerShdw blurRad="76200" dist="25400" dir="5400000" algn="ctr" rotWithShape="0">
              <a:srgbClr val="000000">
                <a:alpha val="60000"/>
              </a:srgbClr>
            </a:outerShdw>
          </a:effectLst>
          <a:scene3d>
            <a:camera prst="orthographicFront">
              <a:rot lat="0" lon="0" rev="0"/>
            </a:camera>
            <a:lightRig rig="flat" dir="t">
              <a:rot lat="0" lon="0" rev="3600000"/>
            </a:lightRig>
          </a:scene3d>
          <a:sp3d contourW="12700" prstMaterial="flat">
            <a:bevelT w="38100" h="44450" prst="angle"/>
            <a:contourClr>
              <a:schemeClr val="phClr">
                <a:shade val="35000"/>
                <a:satMod val="160000"/>
              </a:schemeClr>
            </a:contourClr>
          </a:sp3d>
        </a:effectStyle>
      </a:effectStyleLst>
      <a:bgFillStyleLst>
        <a:solidFill>
          <a:schemeClr val="phClr"/>
        </a:solidFill>
        <a:solidFill>
          <a:schemeClr val="phClr">
            <a:tint val="95000"/>
            <a:shade val="85000"/>
            <a:satMod val="125000"/>
          </a:schemeClr>
        </a:solidFill>
        <a:blipFill rotWithShape="1">
          <a:blip xmlns:r="http://schemas.openxmlformats.org/officeDocument/2006/relationships" r:embed="rId1">
            <a:duotone>
              <a:schemeClr val="phClr">
                <a:tint val="95000"/>
                <a:shade val="74000"/>
                <a:satMod val="230000"/>
              </a:schemeClr>
              <a:schemeClr val="phClr">
                <a:tint val="92000"/>
                <a:shade val="69000"/>
                <a:satMod val="250000"/>
              </a:schemeClr>
            </a:duotone>
          </a:blip>
          <a:tile tx="0" ty="0" sx="40000" sy="40000" flip="none" algn="tl"/>
        </a:blipFill>
      </a:bgFillStyleLst>
    </a:fmtScheme>
  </a:themeElements>
  <a:objectDefaults/>
  <a:extraClrSchemeLst/>
  <a:extLst>
    <a:ext uri="{05A4C25C-085E-4340-85A3-A5531E510DB2}">
      <thm15:themeFamily xmlns:thm15="http://schemas.microsoft.com/office/thememl/2012/main" name="Integral" id="{3577F8C9-A904-41D8-97D2-FD898F53F20E}" vid="{682D6EBE-8D36-4FF2-9DB3-F3D8D7B6715D}"/>
    </a:ext>
  </a:extLst>
</a:theme>
</file>

<file path=ppt/theme/theme2.xml><?xml version="1.0" encoding="utf-8"?>
<a:theme xmlns:a="http://schemas.openxmlformats.org/drawingml/2006/main" name="Tema_blå">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Kontortema">
  <a:themeElements>
    <a:clrScheme name="Kontor">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Kontor">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Kontor">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Office-tema">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Override1.xml><?xml version="1.0" encoding="utf-8"?>
<a:themeOverride xmlns:a="http://schemas.openxmlformats.org/drawingml/2006/main">
  <a:clrScheme name="Sheets">
    <a:dk1>
      <a:srgbClr val="000000"/>
    </a:dk1>
    <a:lt1>
      <a:srgbClr val="FFFFFF"/>
    </a:lt1>
    <a:dk2>
      <a:srgbClr val="000000"/>
    </a:dk2>
    <a:lt2>
      <a:srgbClr val="FFFFFF"/>
    </a:lt2>
    <a:accent1>
      <a:srgbClr val="4285F4"/>
    </a:accent1>
    <a:accent2>
      <a:srgbClr val="EA4335"/>
    </a:accent2>
    <a:accent3>
      <a:srgbClr val="FBBC04"/>
    </a:accent3>
    <a:accent4>
      <a:srgbClr val="34A853"/>
    </a:accent4>
    <a:accent5>
      <a:srgbClr val="FF6D01"/>
    </a:accent5>
    <a:accent6>
      <a:srgbClr val="46BDC6"/>
    </a:accent6>
    <a:hlink>
      <a:srgbClr val="1155CC"/>
    </a:hlink>
    <a:folHlink>
      <a:srgbClr val="1155CC"/>
    </a:folHlink>
  </a:clrScheme>
  <a:fontScheme name="Sheets">
    <a:majorFont>
      <a:latin typeface="Arial"/>
      <a:ea typeface="Arial"/>
      <a:cs typeface="Arial"/>
    </a:majorFont>
    <a:minorFont>
      <a:latin typeface="Arial"/>
      <a:ea typeface="Arial"/>
      <a:cs typeface="Arial"/>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docProps/app.xml><?xml version="1.0" encoding="utf-8"?>
<Properties xmlns="http://schemas.openxmlformats.org/officeDocument/2006/extended-properties" xmlns:vt="http://schemas.openxmlformats.org/officeDocument/2006/docPropsVTypes">
  <Template>Integral</Template>
  <TotalTime>14138</TotalTime>
  <Words>1116</Words>
  <Application>Microsoft Office PowerPoint</Application>
  <PresentationFormat>Widescreen</PresentationFormat>
  <Paragraphs>165</Paragraphs>
  <Slides>26</Slides>
  <Notes>22</Notes>
  <HiddenSlides>0</HiddenSlides>
  <MMClips>0</MMClips>
  <ScaleCrop>false</ScaleCrop>
  <HeadingPairs>
    <vt:vector size="6" baseType="variant">
      <vt:variant>
        <vt:lpstr>Benyttede skrifttyper</vt:lpstr>
      </vt:variant>
      <vt:variant>
        <vt:i4>8</vt:i4>
      </vt:variant>
      <vt:variant>
        <vt:lpstr>Tema</vt:lpstr>
      </vt:variant>
      <vt:variant>
        <vt:i4>2</vt:i4>
      </vt:variant>
      <vt:variant>
        <vt:lpstr>Slidetitler</vt:lpstr>
      </vt:variant>
      <vt:variant>
        <vt:i4>26</vt:i4>
      </vt:variant>
    </vt:vector>
  </HeadingPairs>
  <TitlesOfParts>
    <vt:vector size="36" baseType="lpstr">
      <vt:lpstr>Arial</vt:lpstr>
      <vt:lpstr>Calibri</vt:lpstr>
      <vt:lpstr>DIF</vt:lpstr>
      <vt:lpstr>Lato</vt:lpstr>
      <vt:lpstr>Tw Cen MT</vt:lpstr>
      <vt:lpstr>Tw Cen MT Condensed</vt:lpstr>
      <vt:lpstr>Wingdings</vt:lpstr>
      <vt:lpstr>Wingdings 3</vt:lpstr>
      <vt:lpstr>Integral</vt:lpstr>
      <vt:lpstr>Tema_blå</vt:lpstr>
      <vt:lpstr>Formandsmøde 2023 </vt:lpstr>
      <vt:lpstr>Formandsmøde 2023  Breddeorientering</vt:lpstr>
      <vt:lpstr>PowerPoint-præsentation</vt:lpstr>
      <vt:lpstr>PowerPoint-præsentation</vt:lpstr>
      <vt:lpstr>PowerPoint-præsentation</vt:lpstr>
      <vt:lpstr>PowerPoint-præsentation</vt:lpstr>
      <vt:lpstr>PowerPoint-præsentation</vt:lpstr>
      <vt:lpstr>Bueskydning Danmark  Træneruddannelse</vt:lpstr>
      <vt:lpstr>PowerPoint-præsentation</vt:lpstr>
      <vt:lpstr>GrundTræner</vt:lpstr>
      <vt:lpstr>kandidatTræner</vt:lpstr>
      <vt:lpstr>PowerPoint-præsentation</vt:lpstr>
      <vt:lpstr>Har du fået lyst til at deltage i andre trænerkurser hos Bueskydning Danmark?  </vt:lpstr>
      <vt:lpstr>DIF’s E-lærings platform </vt:lpstr>
      <vt:lpstr>Kommende kurser </vt:lpstr>
      <vt:lpstr>Buernes dag 2023 - I tal </vt:lpstr>
      <vt:lpstr>Buernes Dag – i tal </vt:lpstr>
      <vt:lpstr>Buernes Dag – i tal </vt:lpstr>
      <vt:lpstr>Gennemsnit Besøgende pr. klub </vt:lpstr>
      <vt:lpstr>Fordelingen af besøgende </vt:lpstr>
      <vt:lpstr>PowerPoint-præsentation</vt:lpstr>
      <vt:lpstr>Hvornår skal buernes dag ligge i 2024?</vt:lpstr>
      <vt:lpstr>Effekten 2022</vt:lpstr>
      <vt:lpstr>Bueskydning danmark camp </vt:lpstr>
      <vt:lpstr>Certificeret ungdoms bue-klub </vt:lpstr>
      <vt:lpstr>PowerPoint-præsentation</vt:lpstr>
    </vt:vector>
  </TitlesOfParts>
  <Company>Danmarks Idræts-forbund</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Bueskydning Danmark  Træneruddannelses struktur</dc:title>
  <dc:creator>Kenn Romme Larsen</dc:creator>
  <cp:lastModifiedBy>Astrid Staffe</cp:lastModifiedBy>
  <cp:revision>79</cp:revision>
  <dcterms:created xsi:type="dcterms:W3CDTF">2014-05-21T08:36:18Z</dcterms:created>
  <dcterms:modified xsi:type="dcterms:W3CDTF">2023-10-07T07:42:39Z</dcterms:modified>
</cp:coreProperties>
</file>