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1"/>
  </p:sldMasterIdLst>
  <p:notesMasterIdLst>
    <p:notesMasterId r:id="rId4"/>
  </p:notesMasterIdLst>
  <p:sldIdLst>
    <p:sldId id="257" r:id="rId2"/>
    <p:sldId id="258" r:id="rId3"/>
  </p:sldIdLst>
  <p:sldSz cx="10691813" cy="7559675"/>
  <p:notesSz cx="6797675" cy="9926638"/>
  <p:embeddedFontLst>
    <p:embeddedFont>
      <p:font typeface="Calibri" panose="020F0502020204030204" pitchFamily="34" charset="0"/>
      <p:regular r:id="rId5"/>
      <p:bold r:id="rId6"/>
      <p:italic r:id="rId7"/>
      <p:boldItalic r:id="rId8"/>
    </p:embeddedFont>
    <p:embeddedFont>
      <p:font typeface="Montserrat" panose="00000500000000000000" pitchFamily="2" charset="0"/>
      <p:regular r:id="rId9"/>
      <p:bold r:id="rId10"/>
      <p:italic r:id="rId11"/>
      <p:boldItalic r:id="rId12"/>
    </p:embeddedFont>
    <p:embeddedFont>
      <p:font typeface="Montserrat ExtraBold" panose="00000900000000000000" pitchFamily="2" charset="0"/>
      <p:bold r:id="rId13"/>
      <p:italic r:id="rId14"/>
      <p:boldItalic r:id="rId15"/>
    </p:embeddedFont>
    <p:embeddedFont>
      <p:font typeface="Montserrat Light" panose="00000400000000000000" pitchFamily="2"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368" userDrawn="1">
          <p15:clr>
            <a:srgbClr val="A4A3A4"/>
          </p15:clr>
        </p15:guide>
        <p15:guide id="3" orient="horz" pos="218" userDrawn="1">
          <p15:clr>
            <a:srgbClr val="A4A3A4"/>
          </p15:clr>
        </p15:guide>
        <p15:guide id="4" orient="horz" pos="4534" userDrawn="1">
          <p15:clr>
            <a:srgbClr val="A4A3A4"/>
          </p15:clr>
        </p15:guide>
        <p15:guide id="5" pos="218" userDrawn="1">
          <p15:clr>
            <a:srgbClr val="A4A3A4"/>
          </p15:clr>
        </p15:guide>
        <p15:guide id="6" pos="6510" userDrawn="1">
          <p15:clr>
            <a:srgbClr val="A4A3A4"/>
          </p15:clr>
        </p15:guide>
        <p15:guide id="7" orient="horz" pos="2432" userDrawn="1">
          <p15:clr>
            <a:srgbClr val="A4A3A4"/>
          </p15:clr>
        </p15:guide>
        <p15:guide id="8" pos="3126" userDrawn="1">
          <p15:clr>
            <a:srgbClr val="A4A3A4"/>
          </p15:clr>
        </p15:guide>
        <p15:guide id="9" pos="36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B1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845"/>
    <p:restoredTop sz="94653"/>
  </p:normalViewPr>
  <p:slideViewPr>
    <p:cSldViewPr snapToGrid="0" showGuides="1">
      <p:cViewPr varScale="1">
        <p:scale>
          <a:sx n="96" d="100"/>
          <a:sy n="96" d="100"/>
        </p:scale>
        <p:origin x="1902" y="90"/>
      </p:cViewPr>
      <p:guideLst>
        <p:guide pos="3368"/>
        <p:guide orient="horz" pos="218"/>
        <p:guide orient="horz" pos="4534"/>
        <p:guide pos="218"/>
        <p:guide pos="6510"/>
        <p:guide orient="horz" pos="2432"/>
        <p:guide pos="3126"/>
        <p:guide pos="360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font" Target="fonts/font11.fntdata"/><Relationship Id="rId10" Type="http://schemas.openxmlformats.org/officeDocument/2006/relationships/font" Target="fonts/font6.fntdata"/><Relationship Id="rId19"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EBDDB01-F5FC-C843-A05E-E277FB146EA9}" type="datetimeFigureOut">
              <a:rPr lang="da-DK" smtClean="0"/>
              <a:t>10-08-2022</a:t>
            </a:fld>
            <a:endParaRPr lang="da-DK"/>
          </a:p>
        </p:txBody>
      </p:sp>
      <p:sp>
        <p:nvSpPr>
          <p:cNvPr id="4" name="Pladsholder til slidebillede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116A520-709E-2E45-B3B5-D88A7CF41A13}" type="slidenum">
              <a:rPr lang="da-DK" smtClean="0"/>
              <a:t>‹nr.›</a:t>
            </a:fld>
            <a:endParaRPr lang="da-DK"/>
          </a:p>
        </p:txBody>
      </p:sp>
    </p:spTree>
    <p:extLst>
      <p:ext uri="{BB962C8B-B14F-4D97-AF65-F5344CB8AC3E}">
        <p14:creationId xmlns:p14="http://schemas.microsoft.com/office/powerpoint/2010/main" val="4005622839"/>
      </p:ext>
    </p:extLst>
  </p:cSld>
  <p:clrMap bg1="lt1" tx1="dk1" bg2="lt2" tx2="dk2" accent1="accent1" accent2="accent2" accent3="accent3" accent4="accent4" accent5="accent5" accent6="accent6" hlink="hlink" folHlink="folHlink"/>
  <p:notesStyle>
    <a:lvl1pPr marL="0" algn="l" defTabSz="995507" rtl="0" eaLnBrk="1" latinLnBrk="0" hangingPunct="1">
      <a:defRPr sz="1306" kern="1200">
        <a:solidFill>
          <a:schemeClr val="tx1"/>
        </a:solidFill>
        <a:latin typeface="+mn-lt"/>
        <a:ea typeface="+mn-ea"/>
        <a:cs typeface="+mn-cs"/>
      </a:defRPr>
    </a:lvl1pPr>
    <a:lvl2pPr marL="497754" algn="l" defTabSz="995507" rtl="0" eaLnBrk="1" latinLnBrk="0" hangingPunct="1">
      <a:defRPr sz="1306" kern="1200">
        <a:solidFill>
          <a:schemeClr val="tx1"/>
        </a:solidFill>
        <a:latin typeface="+mn-lt"/>
        <a:ea typeface="+mn-ea"/>
        <a:cs typeface="+mn-cs"/>
      </a:defRPr>
    </a:lvl2pPr>
    <a:lvl3pPr marL="995507" algn="l" defTabSz="995507" rtl="0" eaLnBrk="1" latinLnBrk="0" hangingPunct="1">
      <a:defRPr sz="1306" kern="1200">
        <a:solidFill>
          <a:schemeClr val="tx1"/>
        </a:solidFill>
        <a:latin typeface="+mn-lt"/>
        <a:ea typeface="+mn-ea"/>
        <a:cs typeface="+mn-cs"/>
      </a:defRPr>
    </a:lvl3pPr>
    <a:lvl4pPr marL="1493261" algn="l" defTabSz="995507" rtl="0" eaLnBrk="1" latinLnBrk="0" hangingPunct="1">
      <a:defRPr sz="1306" kern="1200">
        <a:solidFill>
          <a:schemeClr val="tx1"/>
        </a:solidFill>
        <a:latin typeface="+mn-lt"/>
        <a:ea typeface="+mn-ea"/>
        <a:cs typeface="+mn-cs"/>
      </a:defRPr>
    </a:lvl4pPr>
    <a:lvl5pPr marL="1991015" algn="l" defTabSz="995507" rtl="0" eaLnBrk="1" latinLnBrk="0" hangingPunct="1">
      <a:defRPr sz="1306" kern="1200">
        <a:solidFill>
          <a:schemeClr val="tx1"/>
        </a:solidFill>
        <a:latin typeface="+mn-lt"/>
        <a:ea typeface="+mn-ea"/>
        <a:cs typeface="+mn-cs"/>
      </a:defRPr>
    </a:lvl5pPr>
    <a:lvl6pPr marL="2488768" algn="l" defTabSz="995507" rtl="0" eaLnBrk="1" latinLnBrk="0" hangingPunct="1">
      <a:defRPr sz="1306" kern="1200">
        <a:solidFill>
          <a:schemeClr val="tx1"/>
        </a:solidFill>
        <a:latin typeface="+mn-lt"/>
        <a:ea typeface="+mn-ea"/>
        <a:cs typeface="+mn-cs"/>
      </a:defRPr>
    </a:lvl6pPr>
    <a:lvl7pPr marL="2986522" algn="l" defTabSz="995507" rtl="0" eaLnBrk="1" latinLnBrk="0" hangingPunct="1">
      <a:defRPr sz="1306" kern="1200">
        <a:solidFill>
          <a:schemeClr val="tx1"/>
        </a:solidFill>
        <a:latin typeface="+mn-lt"/>
        <a:ea typeface="+mn-ea"/>
        <a:cs typeface="+mn-cs"/>
      </a:defRPr>
    </a:lvl7pPr>
    <a:lvl8pPr marL="3484275" algn="l" defTabSz="995507" rtl="0" eaLnBrk="1" latinLnBrk="0" hangingPunct="1">
      <a:defRPr sz="1306" kern="1200">
        <a:solidFill>
          <a:schemeClr val="tx1"/>
        </a:solidFill>
        <a:latin typeface="+mn-lt"/>
        <a:ea typeface="+mn-ea"/>
        <a:cs typeface="+mn-cs"/>
      </a:defRPr>
    </a:lvl8pPr>
    <a:lvl9pPr marL="3982029" algn="l" defTabSz="995507"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lide">
    <p:spTree>
      <p:nvGrpSpPr>
        <p:cNvPr id="1" name=""/>
        <p:cNvGrpSpPr/>
        <p:nvPr/>
      </p:nvGrpSpPr>
      <p:grpSpPr>
        <a:xfrm>
          <a:off x="0" y="0"/>
          <a:ext cx="0" cy="0"/>
          <a:chOff x="0" y="0"/>
          <a:chExt cx="0" cy="0"/>
        </a:xfrm>
      </p:grpSpPr>
      <p:sp>
        <p:nvSpPr>
          <p:cNvPr id="20" name="Pladsholder til billede 19">
            <a:extLst>
              <a:ext uri="{FF2B5EF4-FFF2-40B4-BE49-F238E27FC236}">
                <a16:creationId xmlns:a16="http://schemas.microsoft.com/office/drawing/2014/main" id="{4EE49B95-307B-E67E-1CC2-9EB2B32CED96}"/>
              </a:ext>
            </a:extLst>
          </p:cNvPr>
          <p:cNvSpPr>
            <a:spLocks noGrp="1"/>
          </p:cNvSpPr>
          <p:nvPr>
            <p:ph type="pic" sz="quarter" idx="10" hasCustomPrompt="1"/>
          </p:nvPr>
        </p:nvSpPr>
        <p:spPr>
          <a:xfrm>
            <a:off x="5724525" y="347663"/>
            <a:ext cx="4608513" cy="3876675"/>
          </a:xfrm>
          <a:prstGeom prst="rect">
            <a:avLst/>
          </a:prstGeom>
          <a:blipFill>
            <a:blip r:embed="rId2"/>
            <a:stretch>
              <a:fillRect/>
            </a:stretch>
          </a:blipFill>
        </p:spPr>
        <p:txBody>
          <a:bodyPr/>
          <a:lstStyle>
            <a:lvl1pPr marL="0" marR="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a:solidFill>
                  <a:schemeClr val="bg1"/>
                </a:solidFill>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da-DK" dirty="0"/>
              <a:t>Klik på ikonet for at tilføje et andet billede</a:t>
            </a:r>
          </a:p>
        </p:txBody>
      </p:sp>
      <p:sp>
        <p:nvSpPr>
          <p:cNvPr id="22" name="Pladsholder til billede 21">
            <a:extLst>
              <a:ext uri="{FF2B5EF4-FFF2-40B4-BE49-F238E27FC236}">
                <a16:creationId xmlns:a16="http://schemas.microsoft.com/office/drawing/2014/main" id="{0360BEB1-B2AC-B1AE-948A-FB0000935BA4}"/>
              </a:ext>
            </a:extLst>
          </p:cNvPr>
          <p:cNvSpPr>
            <a:spLocks noGrp="1"/>
          </p:cNvSpPr>
          <p:nvPr>
            <p:ph type="pic" sz="quarter" idx="11" hasCustomPrompt="1"/>
          </p:nvPr>
        </p:nvSpPr>
        <p:spPr>
          <a:xfrm>
            <a:off x="347663" y="347663"/>
            <a:ext cx="2312987" cy="3511550"/>
          </a:xfrm>
          <a:prstGeom prst="rect">
            <a:avLst/>
          </a:prstGeom>
          <a:blipFill>
            <a:blip r:embed="rId3"/>
            <a:stretch>
              <a:fillRect/>
            </a:stretch>
          </a:blipFill>
        </p:spPr>
        <p:txBody>
          <a:bodyPr/>
          <a:lstStyle>
            <a:lvl1pPr marL="0" marR="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sz="1400">
                <a:solidFill>
                  <a:schemeClr val="bg1"/>
                </a:solidFill>
              </a:defRPr>
            </a:lvl1pPr>
          </a:lstStyle>
          <a:p>
            <a:pPr marL="0" marR="0" lvl="0" indent="0" algn="ctr"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lang="da-DK" dirty="0"/>
              <a:t>Klik på ikonet for at tilføje et andet billede</a:t>
            </a:r>
          </a:p>
        </p:txBody>
      </p:sp>
      <p:sp>
        <p:nvSpPr>
          <p:cNvPr id="2" name="Tekstfelt 1">
            <a:extLst>
              <a:ext uri="{FF2B5EF4-FFF2-40B4-BE49-F238E27FC236}">
                <a16:creationId xmlns:a16="http://schemas.microsoft.com/office/drawing/2014/main" id="{DA394174-E9FD-E70B-6277-E0DC1062B590}"/>
              </a:ext>
            </a:extLst>
          </p:cNvPr>
          <p:cNvSpPr txBox="1"/>
          <p:nvPr userDrawn="1"/>
        </p:nvSpPr>
        <p:spPr>
          <a:xfrm>
            <a:off x="10850880" y="0"/>
            <a:ext cx="2603863" cy="400110"/>
          </a:xfrm>
          <a:prstGeom prst="rect">
            <a:avLst/>
          </a:prstGeom>
          <a:noFill/>
        </p:spPr>
        <p:txBody>
          <a:bodyPr wrap="square" rtlCol="0">
            <a:spAutoFit/>
          </a:bodyPr>
          <a:lstStyle/>
          <a:p>
            <a:r>
              <a:rPr lang="da-DK" sz="2000" b="1" i="0" dirty="0">
                <a:latin typeface="Montserrat" pitchFamily="2" charset="77"/>
              </a:rPr>
              <a:t>Udfyld flyeren</a:t>
            </a:r>
          </a:p>
        </p:txBody>
      </p:sp>
      <p:sp>
        <p:nvSpPr>
          <p:cNvPr id="3" name="Tekstfelt 2">
            <a:extLst>
              <a:ext uri="{FF2B5EF4-FFF2-40B4-BE49-F238E27FC236}">
                <a16:creationId xmlns:a16="http://schemas.microsoft.com/office/drawing/2014/main" id="{38C99642-F77E-ABCE-CFD1-02CD328DC5B2}"/>
              </a:ext>
            </a:extLst>
          </p:cNvPr>
          <p:cNvSpPr txBox="1"/>
          <p:nvPr userDrawn="1"/>
        </p:nvSpPr>
        <p:spPr>
          <a:xfrm>
            <a:off x="10850880" y="435428"/>
            <a:ext cx="2603863" cy="3416320"/>
          </a:xfrm>
          <a:prstGeom prst="rect">
            <a:avLst/>
          </a:prstGeom>
          <a:noFill/>
        </p:spPr>
        <p:txBody>
          <a:bodyPr wrap="square" rtlCol="0">
            <a:spAutoFit/>
          </a:bodyPr>
          <a:lstStyle/>
          <a:p>
            <a:pPr marL="171450" indent="-171450">
              <a:buFont typeface="Arial" panose="020B0604020202020204" pitchFamily="34" charset="0"/>
              <a:buChar char="•"/>
            </a:pPr>
            <a:r>
              <a:rPr lang="da-DK" sz="1200" b="0" i="0" dirty="0">
                <a:latin typeface="Montserrat" pitchFamily="2" charset="77"/>
              </a:rPr>
              <a:t>Skriv jeres egen tekst, og indsæt træningstid og sted</a:t>
            </a:r>
          </a:p>
          <a:p>
            <a:pPr marL="171450" indent="-171450">
              <a:buFont typeface="Arial" panose="020B0604020202020204" pitchFamily="34" charset="0"/>
              <a:buChar char="•"/>
            </a:pPr>
            <a:endParaRPr lang="da-DK" sz="1200" b="0" i="0" dirty="0">
              <a:latin typeface="Montserrat" pitchFamily="2" charset="77"/>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a-DK" sz="1200" b="0" i="0" dirty="0">
                <a:latin typeface="Montserrat" pitchFamily="2" charset="77"/>
              </a:rPr>
              <a:t>Indsæt klublogo</a:t>
            </a:r>
          </a:p>
          <a:p>
            <a:pPr marL="171450" indent="-171450">
              <a:buFont typeface="Arial" panose="020B0604020202020204" pitchFamily="34" charset="0"/>
              <a:buChar char="•"/>
            </a:pPr>
            <a:endParaRPr lang="da-DK" sz="1200" b="0" i="0" dirty="0">
              <a:latin typeface="Montserrat" pitchFamily="2" charset="77"/>
            </a:endParaRPr>
          </a:p>
          <a:p>
            <a:pPr marL="171450" indent="-171450">
              <a:buFont typeface="Arial" panose="020B0604020202020204" pitchFamily="34" charset="0"/>
              <a:buChar char="•"/>
            </a:pPr>
            <a:r>
              <a:rPr lang="da-DK" sz="1200" b="0" i="0" dirty="0">
                <a:latin typeface="Montserrat" pitchFamily="2" charset="77"/>
              </a:rPr>
              <a:t>Klik på billede-ikonet for at skifte billederne</a:t>
            </a:r>
          </a:p>
          <a:p>
            <a:pPr marL="171450" indent="-171450">
              <a:buFont typeface="Arial" panose="020B0604020202020204" pitchFamily="34" charset="0"/>
              <a:buChar char="•"/>
            </a:pPr>
            <a:endParaRPr lang="da-DK" sz="1200" b="0" i="0" dirty="0">
              <a:latin typeface="Montserrat" pitchFamily="2" charset="77"/>
            </a:endParaRPr>
          </a:p>
          <a:p>
            <a:pPr marL="171450" indent="-171450">
              <a:buFont typeface="Arial" panose="020B0604020202020204" pitchFamily="34" charset="0"/>
              <a:buChar char="•"/>
            </a:pPr>
            <a:r>
              <a:rPr lang="da-DK" sz="1200" b="0" i="0" dirty="0">
                <a:latin typeface="Montserrat" pitchFamily="2" charset="77"/>
              </a:rPr>
              <a:t>Skift farven på boksen på bagsiden, så den matcher jeres farve</a:t>
            </a:r>
          </a:p>
          <a:p>
            <a:pPr marL="171450" indent="-171450">
              <a:buFont typeface="Arial" panose="020B0604020202020204" pitchFamily="34" charset="0"/>
              <a:buChar char="•"/>
            </a:pPr>
            <a:endParaRPr lang="da-DK" sz="1200" b="0" i="0" dirty="0">
              <a:latin typeface="Montserrat" pitchFamily="2" charset="77"/>
            </a:endParaRPr>
          </a:p>
          <a:p>
            <a:pPr marL="171450" indent="-171450">
              <a:buFont typeface="Arial" panose="020B0604020202020204" pitchFamily="34" charset="0"/>
              <a:buChar char="•"/>
            </a:pPr>
            <a:r>
              <a:rPr lang="da-DK" sz="1200" b="0" i="0" dirty="0">
                <a:latin typeface="Montserrat" pitchFamily="2" charset="77"/>
              </a:rPr>
              <a:t>Indsæt jeres kontaktoplysninger på bagsiden</a:t>
            </a:r>
          </a:p>
          <a:p>
            <a:pPr marL="171450" indent="-171450">
              <a:buFont typeface="Arial" panose="020B0604020202020204" pitchFamily="34" charset="0"/>
              <a:buChar char="•"/>
            </a:pPr>
            <a:endParaRPr lang="da-DK" sz="1200" b="0" i="0" dirty="0">
              <a:latin typeface="Montserrat" pitchFamily="2" charset="77"/>
            </a:endParaRPr>
          </a:p>
          <a:p>
            <a:pPr marL="171450" indent="-171450">
              <a:buFont typeface="Arial" panose="020B0604020202020204" pitchFamily="34" charset="0"/>
              <a:buChar char="•"/>
            </a:pPr>
            <a:r>
              <a:rPr lang="da-DK" sz="1200" b="0" i="0" dirty="0">
                <a:latin typeface="Montserrat" pitchFamily="2" charset="77"/>
              </a:rPr>
              <a:t>Gør dette på begge sider, eller kopier fra side 1 til side 2</a:t>
            </a:r>
          </a:p>
        </p:txBody>
      </p:sp>
      <p:sp>
        <p:nvSpPr>
          <p:cNvPr id="4" name="Tekstfelt 3">
            <a:extLst>
              <a:ext uri="{FF2B5EF4-FFF2-40B4-BE49-F238E27FC236}">
                <a16:creationId xmlns:a16="http://schemas.microsoft.com/office/drawing/2014/main" id="{A2D74AE4-0B62-835D-93E4-594281AA834B}"/>
              </a:ext>
            </a:extLst>
          </p:cNvPr>
          <p:cNvSpPr txBox="1"/>
          <p:nvPr userDrawn="1"/>
        </p:nvSpPr>
        <p:spPr>
          <a:xfrm>
            <a:off x="10850880" y="4066903"/>
            <a:ext cx="2603863" cy="400110"/>
          </a:xfrm>
          <a:prstGeom prst="rect">
            <a:avLst/>
          </a:prstGeom>
          <a:noFill/>
        </p:spPr>
        <p:txBody>
          <a:bodyPr wrap="square" rtlCol="0">
            <a:spAutoFit/>
          </a:bodyPr>
          <a:lstStyle/>
          <a:p>
            <a:r>
              <a:rPr lang="da-DK" sz="2000" b="1" i="0" dirty="0">
                <a:latin typeface="Montserrat" pitchFamily="2" charset="77"/>
              </a:rPr>
              <a:t>Print af flyeren</a:t>
            </a:r>
          </a:p>
        </p:txBody>
      </p:sp>
      <p:sp>
        <p:nvSpPr>
          <p:cNvPr id="5" name="Tekstfelt 4">
            <a:extLst>
              <a:ext uri="{FF2B5EF4-FFF2-40B4-BE49-F238E27FC236}">
                <a16:creationId xmlns:a16="http://schemas.microsoft.com/office/drawing/2014/main" id="{9EFDF847-39F8-CBF3-7E1A-9BBF233DC9D3}"/>
              </a:ext>
            </a:extLst>
          </p:cNvPr>
          <p:cNvSpPr txBox="1"/>
          <p:nvPr userDrawn="1"/>
        </p:nvSpPr>
        <p:spPr>
          <a:xfrm>
            <a:off x="10850880" y="4519748"/>
            <a:ext cx="2603863" cy="3231654"/>
          </a:xfrm>
          <a:prstGeom prst="rect">
            <a:avLst/>
          </a:prstGeom>
          <a:noFill/>
        </p:spPr>
        <p:txBody>
          <a:bodyPr wrap="square" rtlCol="0">
            <a:spAutoFit/>
          </a:bodyPr>
          <a:lstStyle/>
          <a:p>
            <a:pPr marL="228600" indent="-228600">
              <a:buFont typeface="+mj-lt"/>
              <a:buAutoNum type="arabicPeriod"/>
            </a:pPr>
            <a:r>
              <a:rPr lang="da-DK" sz="1200" b="0" i="0" dirty="0">
                <a:latin typeface="Montserrat" pitchFamily="2" charset="77"/>
              </a:rPr>
              <a:t>Gem flyeren som PDF.</a:t>
            </a:r>
            <a:br>
              <a:rPr lang="da-DK" sz="1200" b="0" i="0" dirty="0">
                <a:latin typeface="Montserrat" pitchFamily="2" charset="77"/>
              </a:rPr>
            </a:br>
            <a:r>
              <a:rPr lang="da-DK" sz="1200" b="0" i="0" dirty="0">
                <a:latin typeface="Montserrat" pitchFamily="2" charset="77"/>
              </a:rPr>
              <a:t>Enten ved ‘Gem som’ eller ’Eksporter’</a:t>
            </a:r>
          </a:p>
          <a:p>
            <a:pPr marL="228600" indent="-228600">
              <a:buFont typeface="+mj-lt"/>
              <a:buAutoNum type="arabicPeriod"/>
            </a:pPr>
            <a:endParaRPr lang="da-DK" sz="1200" b="0" i="0" dirty="0">
              <a:latin typeface="Montserrat" pitchFamily="2" charset="77"/>
            </a:endParaRPr>
          </a:p>
          <a:p>
            <a:pPr marL="228600" indent="-228600">
              <a:buFont typeface="+mj-lt"/>
              <a:buAutoNum type="arabicPeriod"/>
            </a:pPr>
            <a:r>
              <a:rPr lang="da-DK" sz="1200" b="0" i="0" dirty="0">
                <a:latin typeface="Montserrat" pitchFamily="2" charset="77"/>
              </a:rPr>
              <a:t>Print herefter </a:t>
            </a:r>
            <a:r>
              <a:rPr lang="da-DK" sz="1200" b="0" i="0" dirty="0" err="1">
                <a:latin typeface="Montserrat" pitchFamily="2" charset="77"/>
              </a:rPr>
              <a:t>PDF’en</a:t>
            </a:r>
            <a:r>
              <a:rPr lang="da-DK" sz="1200" b="0" i="0" dirty="0">
                <a:latin typeface="Montserrat" pitchFamily="2" charset="77"/>
              </a:rPr>
              <a:t> med følgende indstillinger: </a:t>
            </a:r>
          </a:p>
          <a:p>
            <a:pPr marL="228600" indent="-228600">
              <a:buFont typeface="+mj-lt"/>
              <a:buAutoNum type="arabicPeriod"/>
            </a:pPr>
            <a:endParaRPr lang="da-DK" sz="1200" b="0" i="0" dirty="0">
              <a:latin typeface="Montserrat" pitchFamily="2" charset="77"/>
            </a:endParaRPr>
          </a:p>
          <a:p>
            <a:pPr marL="228600" indent="-228600">
              <a:buFont typeface="Arial" panose="020B0604020202020204" pitchFamily="34" charset="0"/>
              <a:buChar char="•"/>
            </a:pPr>
            <a:r>
              <a:rPr lang="da-DK" sz="1200" b="0" i="0" dirty="0">
                <a:latin typeface="Montserrat" pitchFamily="2" charset="77"/>
              </a:rPr>
              <a:t>Faktisk størrelse /  100%</a:t>
            </a:r>
          </a:p>
          <a:p>
            <a:pPr marL="228600" indent="-228600">
              <a:buFont typeface="Arial" panose="020B0604020202020204" pitchFamily="34" charset="0"/>
              <a:buChar char="•"/>
            </a:pPr>
            <a:endParaRPr lang="da-DK" sz="1200" b="0" i="0" dirty="0">
              <a:latin typeface="Montserrat" pitchFamily="2" charset="77"/>
            </a:endParaRPr>
          </a:p>
          <a:p>
            <a:pPr marL="228600" indent="-228600">
              <a:buFont typeface="Arial" panose="020B0604020202020204" pitchFamily="34" charset="0"/>
              <a:buChar char="•"/>
            </a:pPr>
            <a:r>
              <a:rPr lang="da-DK" sz="1200" b="0" i="0" dirty="0">
                <a:latin typeface="Montserrat" pitchFamily="2" charset="77"/>
              </a:rPr>
              <a:t>Udskriv på begge sider </a:t>
            </a:r>
            <a:br>
              <a:rPr lang="da-DK" sz="1200" b="0" i="0" dirty="0">
                <a:latin typeface="Montserrat" pitchFamily="2" charset="77"/>
              </a:rPr>
            </a:br>
            <a:r>
              <a:rPr lang="da-DK" sz="1200" b="0" i="0" dirty="0">
                <a:latin typeface="Montserrat" pitchFamily="2" charset="77"/>
              </a:rPr>
              <a:t>af papiret / Dobbeltsidet</a:t>
            </a:r>
          </a:p>
          <a:p>
            <a:pPr marL="228600" indent="-228600">
              <a:buFont typeface="Arial" panose="020B0604020202020204" pitchFamily="34" charset="0"/>
              <a:buChar char="•"/>
            </a:pPr>
            <a:endParaRPr lang="da-DK" sz="1200" b="0" i="0" dirty="0">
              <a:latin typeface="Montserrat" pitchFamily="2" charset="77"/>
            </a:endParaRPr>
          </a:p>
          <a:p>
            <a:pPr marL="228600" indent="-228600">
              <a:buFont typeface="Arial" panose="020B0604020202020204" pitchFamily="34" charset="0"/>
              <a:buChar char="•"/>
            </a:pPr>
            <a:r>
              <a:rPr lang="da-DK" sz="1200" b="0" i="0" dirty="0">
                <a:latin typeface="Montserrat" pitchFamily="2" charset="77"/>
              </a:rPr>
              <a:t>Vend på den korte side</a:t>
            </a:r>
          </a:p>
          <a:p>
            <a:pPr marL="228600" indent="-228600">
              <a:buFont typeface="Arial" panose="020B0604020202020204" pitchFamily="34" charset="0"/>
              <a:buChar char="•"/>
            </a:pPr>
            <a:endParaRPr lang="da-DK" sz="1200" b="0" i="0" dirty="0">
              <a:latin typeface="Montserrat" pitchFamily="2" charset="77"/>
            </a:endParaRPr>
          </a:p>
          <a:p>
            <a:pPr marL="228600" indent="-228600">
              <a:buFont typeface="Arial" panose="020B0604020202020204" pitchFamily="34" charset="0"/>
              <a:buChar char="•"/>
            </a:pPr>
            <a:endParaRPr lang="da-DK" sz="1200" b="0" i="0" dirty="0">
              <a:latin typeface="Montserrat" pitchFamily="2" charset="77"/>
            </a:endParaRPr>
          </a:p>
          <a:p>
            <a:pPr marL="228600" indent="-228600">
              <a:buFont typeface="Arial" panose="020B0604020202020204" pitchFamily="34" charset="0"/>
              <a:buChar char="•"/>
            </a:pPr>
            <a:endParaRPr lang="da-DK" sz="1200" b="0" i="0" dirty="0">
              <a:latin typeface="Montserrat" pitchFamily="2" charset="77"/>
            </a:endParaRPr>
          </a:p>
          <a:p>
            <a:pPr marL="228600" indent="-228600">
              <a:buFont typeface="Arial" panose="020B0604020202020204" pitchFamily="34" charset="0"/>
              <a:buChar char="•"/>
            </a:pPr>
            <a:endParaRPr lang="da-DK" sz="1200" b="0" i="0" dirty="0">
              <a:latin typeface="Montserrat" pitchFamily="2" charset="77"/>
            </a:endParaRPr>
          </a:p>
        </p:txBody>
      </p:sp>
    </p:spTree>
    <p:extLst>
      <p:ext uri="{BB962C8B-B14F-4D97-AF65-F5344CB8AC3E}">
        <p14:creationId xmlns:p14="http://schemas.microsoft.com/office/powerpoint/2010/main" val="15734221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F3E1379B-968D-3054-7600-284BE857623B}"/>
              </a:ext>
            </a:extLst>
          </p:cNvPr>
          <p:cNvPicPr>
            <a:picLocks noChangeAspect="1"/>
          </p:cNvPicPr>
          <p:nvPr userDrawn="1"/>
        </p:nvPicPr>
        <p:blipFill>
          <a:blip r:embed="rId3"/>
          <a:stretch>
            <a:fillRect/>
          </a:stretch>
        </p:blipFill>
        <p:spPr>
          <a:xfrm>
            <a:off x="0" y="1587"/>
            <a:ext cx="5321300" cy="7556500"/>
          </a:xfrm>
          <a:prstGeom prst="rect">
            <a:avLst/>
          </a:prstGeom>
        </p:spPr>
      </p:pic>
      <p:pic>
        <p:nvPicPr>
          <p:cNvPr id="8" name="Billede 7" descr="Et billede, der indeholder tekst&#10;&#10;Automatisk genereret beskrivelse">
            <a:extLst>
              <a:ext uri="{FF2B5EF4-FFF2-40B4-BE49-F238E27FC236}">
                <a16:creationId xmlns:a16="http://schemas.microsoft.com/office/drawing/2014/main" id="{F11139EC-3C0C-345E-8582-53241F17184C}"/>
              </a:ext>
            </a:extLst>
          </p:cNvPr>
          <p:cNvPicPr>
            <a:picLocks noChangeAspect="1"/>
          </p:cNvPicPr>
          <p:nvPr userDrawn="1"/>
        </p:nvPicPr>
        <p:blipFill>
          <a:blip r:embed="rId4"/>
          <a:stretch>
            <a:fillRect/>
          </a:stretch>
        </p:blipFill>
        <p:spPr>
          <a:xfrm>
            <a:off x="5370513" y="3175"/>
            <a:ext cx="5321300" cy="7556500"/>
          </a:xfrm>
          <a:prstGeom prst="rect">
            <a:avLst/>
          </a:prstGeom>
        </p:spPr>
      </p:pic>
    </p:spTree>
    <p:extLst>
      <p:ext uri="{BB962C8B-B14F-4D97-AF65-F5344CB8AC3E}">
        <p14:creationId xmlns:p14="http://schemas.microsoft.com/office/powerpoint/2010/main" val="3065863397"/>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610E6B08-BA20-5EFF-6DBF-6F118DABA36C}"/>
              </a:ext>
            </a:extLst>
          </p:cNvPr>
          <p:cNvSpPr>
            <a:spLocks noGrp="1"/>
          </p:cNvSpPr>
          <p:nvPr>
            <p:ph type="pic" sz="quarter" idx="10"/>
          </p:nvPr>
        </p:nvSpPr>
        <p:spPr/>
      </p:sp>
      <p:sp>
        <p:nvSpPr>
          <p:cNvPr id="3" name="Pladsholder til billede 2">
            <a:extLst>
              <a:ext uri="{FF2B5EF4-FFF2-40B4-BE49-F238E27FC236}">
                <a16:creationId xmlns:a16="http://schemas.microsoft.com/office/drawing/2014/main" id="{A611F817-BCFF-99CC-F51E-D28736DE1CA3}"/>
              </a:ext>
            </a:extLst>
          </p:cNvPr>
          <p:cNvSpPr>
            <a:spLocks noGrp="1"/>
          </p:cNvSpPr>
          <p:nvPr>
            <p:ph type="pic" sz="quarter" idx="11"/>
          </p:nvPr>
        </p:nvSpPr>
        <p:spPr/>
      </p:sp>
      <p:sp>
        <p:nvSpPr>
          <p:cNvPr id="9" name="Tekstfelt 8">
            <a:extLst>
              <a:ext uri="{FF2B5EF4-FFF2-40B4-BE49-F238E27FC236}">
                <a16:creationId xmlns:a16="http://schemas.microsoft.com/office/drawing/2014/main" id="{CA50D1ED-B6CB-B7A9-358B-1F85E22D1BEB}"/>
              </a:ext>
            </a:extLst>
          </p:cNvPr>
          <p:cNvSpPr txBox="1"/>
          <p:nvPr/>
        </p:nvSpPr>
        <p:spPr>
          <a:xfrm>
            <a:off x="5637828" y="4548273"/>
            <a:ext cx="4608513" cy="1016497"/>
          </a:xfrm>
          <a:prstGeom prst="rect">
            <a:avLst/>
          </a:prstGeom>
          <a:noFill/>
        </p:spPr>
        <p:txBody>
          <a:bodyPr wrap="square" rtlCol="0">
            <a:spAutoFit/>
          </a:bodyPr>
          <a:lstStyle/>
          <a:p>
            <a:pPr>
              <a:lnSpc>
                <a:spcPts val="3600"/>
              </a:lnSpc>
            </a:pPr>
            <a:r>
              <a:rPr lang="da-DK" sz="3670" b="1" dirty="0">
                <a:latin typeface="Montserrat ExtraBold" pitchFamily="2" charset="77"/>
                <a:cs typeface="Gotham Black" pitchFamily="2" charset="0"/>
              </a:rPr>
              <a:t>VEJKØBING</a:t>
            </a:r>
          </a:p>
          <a:p>
            <a:pPr>
              <a:lnSpc>
                <a:spcPts val="3600"/>
              </a:lnSpc>
            </a:pPr>
            <a:r>
              <a:rPr lang="da-DK" sz="3670" b="1" dirty="0">
                <a:latin typeface="Montserrat ExtraBold" pitchFamily="2" charset="77"/>
                <a:cs typeface="Gotham Black" pitchFamily="2" charset="0"/>
              </a:rPr>
              <a:t>BUESKYTTEKLUB</a:t>
            </a:r>
          </a:p>
        </p:txBody>
      </p:sp>
      <p:sp>
        <p:nvSpPr>
          <p:cNvPr id="10" name="Tekstfelt 9">
            <a:extLst>
              <a:ext uri="{FF2B5EF4-FFF2-40B4-BE49-F238E27FC236}">
                <a16:creationId xmlns:a16="http://schemas.microsoft.com/office/drawing/2014/main" id="{1E65E357-D667-2B54-E80F-245D9FF4C497}"/>
              </a:ext>
            </a:extLst>
          </p:cNvPr>
          <p:cNvSpPr txBox="1"/>
          <p:nvPr/>
        </p:nvSpPr>
        <p:spPr>
          <a:xfrm>
            <a:off x="5643652" y="5439806"/>
            <a:ext cx="3558988" cy="353943"/>
          </a:xfrm>
          <a:prstGeom prst="rect">
            <a:avLst/>
          </a:prstGeom>
          <a:noFill/>
        </p:spPr>
        <p:txBody>
          <a:bodyPr wrap="none" rtlCol="0">
            <a:spAutoFit/>
          </a:bodyPr>
          <a:lstStyle/>
          <a:p>
            <a:r>
              <a:rPr lang="da-DK" sz="1700" dirty="0">
                <a:latin typeface="Montserrat Light" pitchFamily="2" charset="77"/>
              </a:rPr>
              <a:t>- BUESKYDNING ER FOR ALLE </a:t>
            </a:r>
          </a:p>
        </p:txBody>
      </p:sp>
      <p:sp>
        <p:nvSpPr>
          <p:cNvPr id="11" name="Afrundet rektangel 10">
            <a:extLst>
              <a:ext uri="{FF2B5EF4-FFF2-40B4-BE49-F238E27FC236}">
                <a16:creationId xmlns:a16="http://schemas.microsoft.com/office/drawing/2014/main" id="{4699F5AA-34FB-EF04-663D-AF75CF59B8DD}"/>
              </a:ext>
            </a:extLst>
          </p:cNvPr>
          <p:cNvSpPr/>
          <p:nvPr/>
        </p:nvSpPr>
        <p:spPr>
          <a:xfrm>
            <a:off x="9202640" y="6033875"/>
            <a:ext cx="1130398" cy="728026"/>
          </a:xfrm>
          <a:prstGeom prst="roundRect">
            <a:avLst/>
          </a:prstGeom>
          <a:noFill/>
          <a:ln w="2222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lumMod val="50000"/>
                  </a:schemeClr>
                </a:solidFill>
                <a:latin typeface="Montserrat" pitchFamily="2" charset="77"/>
              </a:rPr>
              <a:t>Indsæt logo</a:t>
            </a:r>
          </a:p>
        </p:txBody>
      </p:sp>
      <p:sp>
        <p:nvSpPr>
          <p:cNvPr id="14" name="Rektangel 13">
            <a:extLst>
              <a:ext uri="{FF2B5EF4-FFF2-40B4-BE49-F238E27FC236}">
                <a16:creationId xmlns:a16="http://schemas.microsoft.com/office/drawing/2014/main" id="{3FEB5FE8-DA90-4B36-1FC1-02643E7E9C4C}"/>
              </a:ext>
            </a:extLst>
          </p:cNvPr>
          <p:cNvSpPr/>
          <p:nvPr/>
        </p:nvSpPr>
        <p:spPr>
          <a:xfrm>
            <a:off x="2660650" y="346075"/>
            <a:ext cx="2301875" cy="3514725"/>
          </a:xfrm>
          <a:prstGeom prst="rect">
            <a:avLst/>
          </a:prstGeom>
          <a:solidFill>
            <a:srgbClr val="4BB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D01F5771-F560-8962-3483-F37957E5BA4C}"/>
              </a:ext>
            </a:extLst>
          </p:cNvPr>
          <p:cNvSpPr txBox="1"/>
          <p:nvPr/>
        </p:nvSpPr>
        <p:spPr>
          <a:xfrm>
            <a:off x="2755502" y="471552"/>
            <a:ext cx="2074826" cy="3016210"/>
          </a:xfrm>
          <a:prstGeom prst="rect">
            <a:avLst/>
          </a:prstGeom>
          <a:noFill/>
        </p:spPr>
        <p:txBody>
          <a:bodyPr wrap="square" rtlCol="0">
            <a:spAutoFit/>
          </a:bodyPr>
          <a:lstStyle/>
          <a:p>
            <a:pPr>
              <a:lnSpc>
                <a:spcPts val="1150"/>
              </a:lnSpc>
            </a:pPr>
            <a:r>
              <a:rPr lang="da-DK" sz="1000" b="1" dirty="0">
                <a:solidFill>
                  <a:schemeClr val="bg1"/>
                </a:solidFill>
                <a:latin typeface="Montserrat" pitchFamily="2" charset="77"/>
              </a:rPr>
              <a:t>HVOR</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Indendørs træner vi i: </a:t>
            </a:r>
          </a:p>
          <a:p>
            <a:pPr>
              <a:lnSpc>
                <a:spcPts val="1150"/>
              </a:lnSpc>
            </a:pPr>
            <a:r>
              <a:rPr lang="da-DK" sz="1000" dirty="0">
                <a:solidFill>
                  <a:schemeClr val="bg1"/>
                </a:solidFill>
                <a:latin typeface="Montserrat Light" pitchFamily="2" charset="77"/>
              </a:rPr>
              <a:t>Vejkøbing Idrætscenter, Hal 2</a:t>
            </a:r>
          </a:p>
          <a:p>
            <a:pPr>
              <a:lnSpc>
                <a:spcPts val="1150"/>
              </a:lnSpc>
            </a:pPr>
            <a:r>
              <a:rPr lang="da-DK" sz="1000" dirty="0">
                <a:solidFill>
                  <a:schemeClr val="bg1"/>
                </a:solidFill>
                <a:latin typeface="Montserrat Light" pitchFamily="2" charset="77"/>
              </a:rPr>
              <a:t>Vejkøbing </a:t>
            </a:r>
            <a:r>
              <a:rPr lang="da-DK" sz="1000" dirty="0" err="1">
                <a:solidFill>
                  <a:schemeClr val="bg1"/>
                </a:solidFill>
                <a:latin typeface="Montserrat Light" pitchFamily="2" charset="77"/>
              </a:rPr>
              <a:t>buegade</a:t>
            </a:r>
            <a:r>
              <a:rPr lang="da-DK" sz="1000" dirty="0">
                <a:solidFill>
                  <a:schemeClr val="bg1"/>
                </a:solidFill>
                <a:latin typeface="Montserrat Light" pitchFamily="2" charset="77"/>
              </a:rPr>
              <a:t> 12 </a:t>
            </a:r>
          </a:p>
          <a:p>
            <a:pPr>
              <a:lnSpc>
                <a:spcPts val="1150"/>
              </a:lnSpc>
            </a:pPr>
            <a:r>
              <a:rPr lang="da-DK" sz="1000" dirty="0">
                <a:solidFill>
                  <a:schemeClr val="bg1"/>
                </a:solidFill>
                <a:latin typeface="Montserrat Light" pitchFamily="2" charset="77"/>
              </a:rPr>
              <a:t>5219 Vejkøbing</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Udendørs træner vi: </a:t>
            </a:r>
          </a:p>
          <a:p>
            <a:pPr>
              <a:lnSpc>
                <a:spcPts val="1150"/>
              </a:lnSpc>
            </a:pPr>
            <a:r>
              <a:rPr lang="da-DK" sz="1000" dirty="0">
                <a:solidFill>
                  <a:schemeClr val="bg1"/>
                </a:solidFill>
                <a:latin typeface="Montserrat Light" pitchFamily="2" charset="77"/>
              </a:rPr>
              <a:t>Vejkøbing Idrætspark, Bane 1</a:t>
            </a:r>
          </a:p>
          <a:p>
            <a:pPr>
              <a:lnSpc>
                <a:spcPts val="1150"/>
              </a:lnSpc>
            </a:pPr>
            <a:r>
              <a:rPr lang="da-DK" sz="1000" dirty="0">
                <a:solidFill>
                  <a:schemeClr val="bg1"/>
                </a:solidFill>
                <a:latin typeface="Montserrat Light" pitchFamily="2" charset="77"/>
              </a:rPr>
              <a:t>Vejkøbing </a:t>
            </a:r>
            <a:r>
              <a:rPr lang="da-DK" sz="1000" dirty="0" err="1">
                <a:solidFill>
                  <a:schemeClr val="bg1"/>
                </a:solidFill>
                <a:latin typeface="Montserrat Light" pitchFamily="2" charset="77"/>
              </a:rPr>
              <a:t>buegade</a:t>
            </a:r>
            <a:r>
              <a:rPr lang="da-DK" sz="1000" dirty="0">
                <a:solidFill>
                  <a:schemeClr val="bg1"/>
                </a:solidFill>
                <a:latin typeface="Montserrat Light" pitchFamily="2" charset="77"/>
              </a:rPr>
              <a:t> 14 </a:t>
            </a:r>
          </a:p>
          <a:p>
            <a:pPr>
              <a:lnSpc>
                <a:spcPts val="1150"/>
              </a:lnSpc>
            </a:pPr>
            <a:r>
              <a:rPr lang="da-DK" sz="1000" dirty="0">
                <a:solidFill>
                  <a:schemeClr val="bg1"/>
                </a:solidFill>
                <a:latin typeface="Montserrat Light" pitchFamily="2" charset="77"/>
              </a:rPr>
              <a:t>5219 Vejkøbing</a:t>
            </a:r>
          </a:p>
          <a:p>
            <a:pPr>
              <a:lnSpc>
                <a:spcPts val="1150"/>
              </a:lnSpc>
            </a:pPr>
            <a:br>
              <a:rPr lang="da-DK" sz="1000" dirty="0">
                <a:solidFill>
                  <a:schemeClr val="bg1"/>
                </a:solidFill>
                <a:latin typeface="Montserrat Light" pitchFamily="2" charset="77"/>
              </a:rPr>
            </a:br>
            <a:endParaRPr lang="da-DK" sz="1000" dirty="0">
              <a:solidFill>
                <a:schemeClr val="bg1"/>
              </a:solidFill>
              <a:latin typeface="Montserrat Light" pitchFamily="2" charset="77"/>
            </a:endParaRPr>
          </a:p>
          <a:p>
            <a:pPr>
              <a:lnSpc>
                <a:spcPts val="1150"/>
              </a:lnSpc>
            </a:pPr>
            <a:r>
              <a:rPr lang="da-DK" sz="1000" b="1" dirty="0">
                <a:solidFill>
                  <a:schemeClr val="bg1"/>
                </a:solidFill>
                <a:latin typeface="Montserrat" pitchFamily="2" charset="77"/>
                <a:cs typeface="Gotham Bold" pitchFamily="2" charset="0"/>
              </a:rPr>
              <a:t>HVORNÅR</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Vores træning foregår:</a:t>
            </a:r>
          </a:p>
          <a:p>
            <a:pPr>
              <a:lnSpc>
                <a:spcPts val="1150"/>
              </a:lnSpc>
            </a:pPr>
            <a:r>
              <a:rPr lang="da-DK" sz="1000" dirty="0">
                <a:solidFill>
                  <a:schemeClr val="bg1"/>
                </a:solidFill>
                <a:latin typeface="Montserrat Light" pitchFamily="2" charset="77"/>
              </a:rPr>
              <a:t>Mandag kl. 18-20</a:t>
            </a:r>
          </a:p>
          <a:p>
            <a:pPr>
              <a:lnSpc>
                <a:spcPts val="1150"/>
              </a:lnSpc>
            </a:pPr>
            <a:r>
              <a:rPr lang="da-DK" sz="1000" dirty="0">
                <a:solidFill>
                  <a:schemeClr val="bg1"/>
                </a:solidFill>
                <a:latin typeface="Montserrat Light" pitchFamily="2" charset="77"/>
              </a:rPr>
              <a:t>Onsdag kl. 19-21</a:t>
            </a:r>
          </a:p>
          <a:p>
            <a:pPr>
              <a:lnSpc>
                <a:spcPts val="1150"/>
              </a:lnSpc>
            </a:pPr>
            <a:endParaRPr lang="da-DK" sz="1000" dirty="0">
              <a:solidFill>
                <a:schemeClr val="bg1"/>
              </a:solidFill>
              <a:latin typeface="Montserrat Light" pitchFamily="2" charset="77"/>
            </a:endParaRPr>
          </a:p>
        </p:txBody>
      </p:sp>
      <p:sp>
        <p:nvSpPr>
          <p:cNvPr id="16" name="Tekstfelt 15">
            <a:extLst>
              <a:ext uri="{FF2B5EF4-FFF2-40B4-BE49-F238E27FC236}">
                <a16:creationId xmlns:a16="http://schemas.microsoft.com/office/drawing/2014/main" id="{9969D51F-88E4-B6F0-8CE5-C91684D146B9}"/>
              </a:ext>
            </a:extLst>
          </p:cNvPr>
          <p:cNvSpPr txBox="1"/>
          <p:nvPr/>
        </p:nvSpPr>
        <p:spPr>
          <a:xfrm>
            <a:off x="270675" y="4169631"/>
            <a:ext cx="2220405" cy="1323439"/>
          </a:xfrm>
          <a:prstGeom prst="rect">
            <a:avLst/>
          </a:prstGeom>
          <a:noFill/>
        </p:spPr>
        <p:txBody>
          <a:bodyPr wrap="square" rtlCol="0">
            <a:spAutoFit/>
          </a:bodyPr>
          <a:lstStyle/>
          <a:p>
            <a:pPr>
              <a:lnSpc>
                <a:spcPts val="1150"/>
              </a:lnSpc>
            </a:pPr>
            <a:r>
              <a:rPr lang="da-DK" sz="1100" b="1" dirty="0">
                <a:latin typeface="Montserrat" pitchFamily="2" charset="77"/>
              </a:rPr>
              <a:t>HVAD ER BUESKYDNING?</a:t>
            </a:r>
          </a:p>
          <a:p>
            <a:pPr>
              <a:lnSpc>
                <a:spcPts val="1150"/>
              </a:lnSpc>
            </a:pPr>
            <a:r>
              <a:rPr lang="da-DK" sz="1000" dirty="0">
                <a:latin typeface="Montserrat Light" pitchFamily="2" charset="77"/>
              </a:rPr>
              <a:t>Bueskydning er en familiesport, hvor børn og voksne kan være med uanset niveau.</a:t>
            </a:r>
          </a:p>
          <a:p>
            <a:pPr>
              <a:lnSpc>
                <a:spcPts val="1150"/>
              </a:lnSpc>
            </a:pPr>
            <a:endParaRPr lang="da-DK" sz="1000" dirty="0">
              <a:latin typeface="Montserrat Light" pitchFamily="2" charset="77"/>
            </a:endParaRPr>
          </a:p>
          <a:p>
            <a:pPr>
              <a:lnSpc>
                <a:spcPts val="1150"/>
              </a:lnSpc>
            </a:pPr>
            <a:r>
              <a:rPr lang="da-DK" sz="1000" dirty="0">
                <a:latin typeface="Montserrat Light" pitchFamily="2" charset="77"/>
              </a:rPr>
              <a:t>Bueskydning er en elitesport, hvor Danmarks bedste skytter deltager ved OL, VM og EM.</a:t>
            </a:r>
          </a:p>
        </p:txBody>
      </p:sp>
      <p:sp>
        <p:nvSpPr>
          <p:cNvPr id="17" name="Tekstfelt 16">
            <a:extLst>
              <a:ext uri="{FF2B5EF4-FFF2-40B4-BE49-F238E27FC236}">
                <a16:creationId xmlns:a16="http://schemas.microsoft.com/office/drawing/2014/main" id="{025614D5-A703-7E06-C299-E09D5A3C820E}"/>
              </a:ext>
            </a:extLst>
          </p:cNvPr>
          <p:cNvSpPr txBox="1"/>
          <p:nvPr/>
        </p:nvSpPr>
        <p:spPr>
          <a:xfrm>
            <a:off x="2844541" y="4169631"/>
            <a:ext cx="2220405" cy="1477328"/>
          </a:xfrm>
          <a:prstGeom prst="rect">
            <a:avLst/>
          </a:prstGeom>
          <a:noFill/>
        </p:spPr>
        <p:txBody>
          <a:bodyPr wrap="square" rtlCol="0">
            <a:spAutoFit/>
          </a:bodyPr>
          <a:lstStyle/>
          <a:p>
            <a:pPr>
              <a:lnSpc>
                <a:spcPts val="1150"/>
              </a:lnSpc>
            </a:pPr>
            <a:r>
              <a:rPr lang="da-DK" sz="1100" b="1" dirty="0">
                <a:latin typeface="Montserrat" pitchFamily="2" charset="77"/>
              </a:rPr>
              <a:t>HVORDAN</a:t>
            </a:r>
          </a:p>
          <a:p>
            <a:pPr>
              <a:lnSpc>
                <a:spcPts val="1150"/>
              </a:lnSpc>
            </a:pPr>
            <a:r>
              <a:rPr lang="da-DK" sz="1000" dirty="0">
                <a:latin typeface="Montserrat Light" pitchFamily="2" charset="77"/>
              </a:rPr>
              <a:t>Lyder det som noget, du godt kunne tænke dig at prøve, så kontakt Anders Andersen og få mere at vide om næste prøvetræning. Klubben kan låne dig udstyr, og det er gratis at prøve. Du vil få hjælp af en af vores instruktører.</a:t>
            </a:r>
          </a:p>
        </p:txBody>
      </p:sp>
      <p:sp>
        <p:nvSpPr>
          <p:cNvPr id="18" name="Tekstfelt 17">
            <a:extLst>
              <a:ext uri="{FF2B5EF4-FFF2-40B4-BE49-F238E27FC236}">
                <a16:creationId xmlns:a16="http://schemas.microsoft.com/office/drawing/2014/main" id="{FD2451BC-5AC5-C71A-ADCB-8DF3D3ED1B8E}"/>
              </a:ext>
            </a:extLst>
          </p:cNvPr>
          <p:cNvSpPr txBox="1"/>
          <p:nvPr/>
        </p:nvSpPr>
        <p:spPr>
          <a:xfrm>
            <a:off x="346075" y="6847163"/>
            <a:ext cx="4616449" cy="246221"/>
          </a:xfrm>
          <a:prstGeom prst="rect">
            <a:avLst/>
          </a:prstGeom>
          <a:noFill/>
        </p:spPr>
        <p:txBody>
          <a:bodyPr wrap="square" rtlCol="0">
            <a:spAutoFit/>
          </a:bodyPr>
          <a:lstStyle/>
          <a:p>
            <a:pPr algn="ctr"/>
            <a:r>
              <a:rPr lang="da-DK" sz="1000" dirty="0" err="1">
                <a:latin typeface="Montserrat Light" pitchFamily="2" charset="77"/>
              </a:rPr>
              <a:t>Vejkøbingbueskydning.dk</a:t>
            </a:r>
            <a:r>
              <a:rPr lang="da-DK" sz="1000" dirty="0">
                <a:latin typeface="Montserrat Light" pitchFamily="2" charset="77"/>
              </a:rPr>
              <a:t> | </a:t>
            </a:r>
            <a:r>
              <a:rPr lang="da-DK" sz="1000" dirty="0" err="1">
                <a:latin typeface="Montserrat Light" pitchFamily="2" charset="77"/>
              </a:rPr>
              <a:t>info@bueskydningvejkoebing.dk</a:t>
            </a:r>
            <a:endParaRPr lang="da-DK" sz="1000" dirty="0">
              <a:latin typeface="Montserrat Light" pitchFamily="2" charset="77"/>
            </a:endParaRPr>
          </a:p>
        </p:txBody>
      </p:sp>
      <p:sp>
        <p:nvSpPr>
          <p:cNvPr id="19" name="Tekstfelt 18">
            <a:extLst>
              <a:ext uri="{FF2B5EF4-FFF2-40B4-BE49-F238E27FC236}">
                <a16:creationId xmlns:a16="http://schemas.microsoft.com/office/drawing/2014/main" id="{E08535FD-6E87-F086-C531-A590A43188AE}"/>
              </a:ext>
            </a:extLst>
          </p:cNvPr>
          <p:cNvSpPr txBox="1"/>
          <p:nvPr/>
        </p:nvSpPr>
        <p:spPr>
          <a:xfrm>
            <a:off x="2089802" y="7040854"/>
            <a:ext cx="802556" cy="246221"/>
          </a:xfrm>
          <a:prstGeom prst="rect">
            <a:avLst/>
          </a:prstGeom>
          <a:noFill/>
        </p:spPr>
        <p:txBody>
          <a:bodyPr wrap="square" rtlCol="0">
            <a:spAutoFit/>
          </a:bodyPr>
          <a:lstStyle/>
          <a:p>
            <a:r>
              <a:rPr lang="da-DK" sz="1000" dirty="0">
                <a:latin typeface="Montserrat Light" pitchFamily="2" charset="77"/>
              </a:rPr>
              <a:t>find os på</a:t>
            </a:r>
          </a:p>
        </p:txBody>
      </p:sp>
      <p:pic>
        <p:nvPicPr>
          <p:cNvPr id="20" name="Billede 19">
            <a:extLst>
              <a:ext uri="{FF2B5EF4-FFF2-40B4-BE49-F238E27FC236}">
                <a16:creationId xmlns:a16="http://schemas.microsoft.com/office/drawing/2014/main" id="{B786BFDE-3518-CAE9-DFEC-4DC50AB3416F}"/>
              </a:ext>
            </a:extLst>
          </p:cNvPr>
          <p:cNvPicPr>
            <a:picLocks noChangeAspect="1"/>
          </p:cNvPicPr>
          <p:nvPr/>
        </p:nvPicPr>
        <p:blipFill>
          <a:blip r:embed="rId2"/>
          <a:stretch>
            <a:fillRect/>
          </a:stretch>
        </p:blipFill>
        <p:spPr>
          <a:xfrm>
            <a:off x="2819730" y="7081726"/>
            <a:ext cx="145255" cy="145255"/>
          </a:xfrm>
          <a:prstGeom prst="rect">
            <a:avLst/>
          </a:prstGeom>
        </p:spPr>
      </p:pic>
      <p:pic>
        <p:nvPicPr>
          <p:cNvPr id="21" name="Billede 20">
            <a:extLst>
              <a:ext uri="{FF2B5EF4-FFF2-40B4-BE49-F238E27FC236}">
                <a16:creationId xmlns:a16="http://schemas.microsoft.com/office/drawing/2014/main" id="{B8410917-6212-EA6D-F2BE-9C9E1F35DE16}"/>
              </a:ext>
            </a:extLst>
          </p:cNvPr>
          <p:cNvPicPr>
            <a:picLocks noChangeAspect="1"/>
          </p:cNvPicPr>
          <p:nvPr/>
        </p:nvPicPr>
        <p:blipFill>
          <a:blip r:embed="rId3"/>
          <a:stretch>
            <a:fillRect/>
          </a:stretch>
        </p:blipFill>
        <p:spPr>
          <a:xfrm>
            <a:off x="3018008" y="7081726"/>
            <a:ext cx="140358" cy="140358"/>
          </a:xfrm>
          <a:prstGeom prst="rect">
            <a:avLst/>
          </a:prstGeom>
        </p:spPr>
      </p:pic>
    </p:spTree>
    <p:extLst>
      <p:ext uri="{BB962C8B-B14F-4D97-AF65-F5344CB8AC3E}">
        <p14:creationId xmlns:p14="http://schemas.microsoft.com/office/powerpoint/2010/main" val="1858325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billede 1">
            <a:extLst>
              <a:ext uri="{FF2B5EF4-FFF2-40B4-BE49-F238E27FC236}">
                <a16:creationId xmlns:a16="http://schemas.microsoft.com/office/drawing/2014/main" id="{610E6B08-BA20-5EFF-6DBF-6F118DABA36C}"/>
              </a:ext>
            </a:extLst>
          </p:cNvPr>
          <p:cNvSpPr>
            <a:spLocks noGrp="1"/>
          </p:cNvSpPr>
          <p:nvPr>
            <p:ph type="pic" sz="quarter" idx="10"/>
          </p:nvPr>
        </p:nvSpPr>
        <p:spPr/>
      </p:sp>
      <p:sp>
        <p:nvSpPr>
          <p:cNvPr id="3" name="Pladsholder til billede 2">
            <a:extLst>
              <a:ext uri="{FF2B5EF4-FFF2-40B4-BE49-F238E27FC236}">
                <a16:creationId xmlns:a16="http://schemas.microsoft.com/office/drawing/2014/main" id="{A611F817-BCFF-99CC-F51E-D28736DE1CA3}"/>
              </a:ext>
            </a:extLst>
          </p:cNvPr>
          <p:cNvSpPr>
            <a:spLocks noGrp="1"/>
          </p:cNvSpPr>
          <p:nvPr>
            <p:ph type="pic" sz="quarter" idx="11"/>
          </p:nvPr>
        </p:nvSpPr>
        <p:spPr/>
      </p:sp>
      <p:sp>
        <p:nvSpPr>
          <p:cNvPr id="9" name="Tekstfelt 8">
            <a:extLst>
              <a:ext uri="{FF2B5EF4-FFF2-40B4-BE49-F238E27FC236}">
                <a16:creationId xmlns:a16="http://schemas.microsoft.com/office/drawing/2014/main" id="{CA50D1ED-B6CB-B7A9-358B-1F85E22D1BEB}"/>
              </a:ext>
            </a:extLst>
          </p:cNvPr>
          <p:cNvSpPr txBox="1"/>
          <p:nvPr/>
        </p:nvSpPr>
        <p:spPr>
          <a:xfrm>
            <a:off x="5637828" y="4548273"/>
            <a:ext cx="4608513" cy="1016497"/>
          </a:xfrm>
          <a:prstGeom prst="rect">
            <a:avLst/>
          </a:prstGeom>
          <a:noFill/>
        </p:spPr>
        <p:txBody>
          <a:bodyPr wrap="square" rtlCol="0">
            <a:spAutoFit/>
          </a:bodyPr>
          <a:lstStyle/>
          <a:p>
            <a:pPr>
              <a:lnSpc>
                <a:spcPts val="3600"/>
              </a:lnSpc>
            </a:pPr>
            <a:r>
              <a:rPr lang="da-DK" sz="3670" b="1" dirty="0">
                <a:latin typeface="Montserrat ExtraBold" pitchFamily="2" charset="77"/>
                <a:cs typeface="Gotham Black" pitchFamily="2" charset="0"/>
              </a:rPr>
              <a:t>VEJKØBING</a:t>
            </a:r>
          </a:p>
          <a:p>
            <a:pPr>
              <a:lnSpc>
                <a:spcPts val="3600"/>
              </a:lnSpc>
            </a:pPr>
            <a:r>
              <a:rPr lang="da-DK" sz="3670" b="1" dirty="0">
                <a:latin typeface="Montserrat ExtraBold" pitchFamily="2" charset="77"/>
                <a:cs typeface="Gotham Black" pitchFamily="2" charset="0"/>
              </a:rPr>
              <a:t>BUESKYTTEKLUB</a:t>
            </a:r>
          </a:p>
        </p:txBody>
      </p:sp>
      <p:sp>
        <p:nvSpPr>
          <p:cNvPr id="10" name="Tekstfelt 9">
            <a:extLst>
              <a:ext uri="{FF2B5EF4-FFF2-40B4-BE49-F238E27FC236}">
                <a16:creationId xmlns:a16="http://schemas.microsoft.com/office/drawing/2014/main" id="{1E65E357-D667-2B54-E80F-245D9FF4C497}"/>
              </a:ext>
            </a:extLst>
          </p:cNvPr>
          <p:cNvSpPr txBox="1"/>
          <p:nvPr/>
        </p:nvSpPr>
        <p:spPr>
          <a:xfrm>
            <a:off x="5643652" y="5439806"/>
            <a:ext cx="3558988" cy="353943"/>
          </a:xfrm>
          <a:prstGeom prst="rect">
            <a:avLst/>
          </a:prstGeom>
          <a:noFill/>
        </p:spPr>
        <p:txBody>
          <a:bodyPr wrap="none" rtlCol="0">
            <a:spAutoFit/>
          </a:bodyPr>
          <a:lstStyle/>
          <a:p>
            <a:r>
              <a:rPr lang="da-DK" sz="1700" dirty="0">
                <a:latin typeface="Montserrat Light" pitchFamily="2" charset="77"/>
              </a:rPr>
              <a:t>- BUESKYDNING ER FOR ALLE </a:t>
            </a:r>
          </a:p>
        </p:txBody>
      </p:sp>
      <p:sp>
        <p:nvSpPr>
          <p:cNvPr id="11" name="Afrundet rektangel 10">
            <a:extLst>
              <a:ext uri="{FF2B5EF4-FFF2-40B4-BE49-F238E27FC236}">
                <a16:creationId xmlns:a16="http://schemas.microsoft.com/office/drawing/2014/main" id="{4699F5AA-34FB-EF04-663D-AF75CF59B8DD}"/>
              </a:ext>
            </a:extLst>
          </p:cNvPr>
          <p:cNvSpPr/>
          <p:nvPr/>
        </p:nvSpPr>
        <p:spPr>
          <a:xfrm>
            <a:off x="9202640" y="6033875"/>
            <a:ext cx="1130398" cy="728026"/>
          </a:xfrm>
          <a:prstGeom prst="roundRect">
            <a:avLst/>
          </a:prstGeom>
          <a:noFill/>
          <a:ln w="2222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1200" dirty="0">
                <a:solidFill>
                  <a:schemeClr val="bg1">
                    <a:lumMod val="50000"/>
                  </a:schemeClr>
                </a:solidFill>
                <a:latin typeface="Montserrat" pitchFamily="2" charset="77"/>
              </a:rPr>
              <a:t>Indsæt logo</a:t>
            </a:r>
          </a:p>
        </p:txBody>
      </p:sp>
      <p:sp>
        <p:nvSpPr>
          <p:cNvPr id="14" name="Rektangel 13">
            <a:extLst>
              <a:ext uri="{FF2B5EF4-FFF2-40B4-BE49-F238E27FC236}">
                <a16:creationId xmlns:a16="http://schemas.microsoft.com/office/drawing/2014/main" id="{3FEB5FE8-DA90-4B36-1FC1-02643E7E9C4C}"/>
              </a:ext>
            </a:extLst>
          </p:cNvPr>
          <p:cNvSpPr/>
          <p:nvPr/>
        </p:nvSpPr>
        <p:spPr>
          <a:xfrm>
            <a:off x="2660650" y="346075"/>
            <a:ext cx="2301875" cy="3514725"/>
          </a:xfrm>
          <a:prstGeom prst="rect">
            <a:avLst/>
          </a:prstGeom>
          <a:solidFill>
            <a:srgbClr val="4BB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5" name="Tekstfelt 14">
            <a:extLst>
              <a:ext uri="{FF2B5EF4-FFF2-40B4-BE49-F238E27FC236}">
                <a16:creationId xmlns:a16="http://schemas.microsoft.com/office/drawing/2014/main" id="{D01F5771-F560-8962-3483-F37957E5BA4C}"/>
              </a:ext>
            </a:extLst>
          </p:cNvPr>
          <p:cNvSpPr txBox="1"/>
          <p:nvPr/>
        </p:nvSpPr>
        <p:spPr>
          <a:xfrm>
            <a:off x="2755502" y="471552"/>
            <a:ext cx="2074826" cy="3016210"/>
          </a:xfrm>
          <a:prstGeom prst="rect">
            <a:avLst/>
          </a:prstGeom>
          <a:noFill/>
        </p:spPr>
        <p:txBody>
          <a:bodyPr wrap="square" rtlCol="0">
            <a:spAutoFit/>
          </a:bodyPr>
          <a:lstStyle/>
          <a:p>
            <a:pPr>
              <a:lnSpc>
                <a:spcPts val="1150"/>
              </a:lnSpc>
            </a:pPr>
            <a:r>
              <a:rPr lang="da-DK" sz="1000" b="1" dirty="0">
                <a:solidFill>
                  <a:schemeClr val="bg1"/>
                </a:solidFill>
                <a:latin typeface="Montserrat" pitchFamily="2" charset="77"/>
              </a:rPr>
              <a:t>HVOR</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Indendørs træner vi i: </a:t>
            </a:r>
          </a:p>
          <a:p>
            <a:pPr>
              <a:lnSpc>
                <a:spcPts val="1150"/>
              </a:lnSpc>
            </a:pPr>
            <a:r>
              <a:rPr lang="da-DK" sz="1000" dirty="0">
                <a:solidFill>
                  <a:schemeClr val="bg1"/>
                </a:solidFill>
                <a:latin typeface="Montserrat Light" pitchFamily="2" charset="77"/>
              </a:rPr>
              <a:t>Vejkøbing Idrætscenter, Hal 2</a:t>
            </a:r>
          </a:p>
          <a:p>
            <a:pPr>
              <a:lnSpc>
                <a:spcPts val="1150"/>
              </a:lnSpc>
            </a:pPr>
            <a:r>
              <a:rPr lang="da-DK" sz="1000" dirty="0">
                <a:solidFill>
                  <a:schemeClr val="bg1"/>
                </a:solidFill>
                <a:latin typeface="Montserrat Light" pitchFamily="2" charset="77"/>
              </a:rPr>
              <a:t>Vejkøbing </a:t>
            </a:r>
            <a:r>
              <a:rPr lang="da-DK" sz="1000" dirty="0" err="1">
                <a:solidFill>
                  <a:schemeClr val="bg1"/>
                </a:solidFill>
                <a:latin typeface="Montserrat Light" pitchFamily="2" charset="77"/>
              </a:rPr>
              <a:t>buegade</a:t>
            </a:r>
            <a:r>
              <a:rPr lang="da-DK" sz="1000" dirty="0">
                <a:solidFill>
                  <a:schemeClr val="bg1"/>
                </a:solidFill>
                <a:latin typeface="Montserrat Light" pitchFamily="2" charset="77"/>
              </a:rPr>
              <a:t> 12 </a:t>
            </a:r>
          </a:p>
          <a:p>
            <a:pPr>
              <a:lnSpc>
                <a:spcPts val="1150"/>
              </a:lnSpc>
            </a:pPr>
            <a:r>
              <a:rPr lang="da-DK" sz="1000" dirty="0">
                <a:solidFill>
                  <a:schemeClr val="bg1"/>
                </a:solidFill>
                <a:latin typeface="Montserrat Light" pitchFamily="2" charset="77"/>
              </a:rPr>
              <a:t>5219 Vejkøbing</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Udendørs træner vi: </a:t>
            </a:r>
          </a:p>
          <a:p>
            <a:pPr>
              <a:lnSpc>
                <a:spcPts val="1150"/>
              </a:lnSpc>
            </a:pPr>
            <a:r>
              <a:rPr lang="da-DK" sz="1000" dirty="0">
                <a:solidFill>
                  <a:schemeClr val="bg1"/>
                </a:solidFill>
                <a:latin typeface="Montserrat Light" pitchFamily="2" charset="77"/>
              </a:rPr>
              <a:t>Vejkøbing Idrætspark, Bane 1</a:t>
            </a:r>
          </a:p>
          <a:p>
            <a:pPr>
              <a:lnSpc>
                <a:spcPts val="1150"/>
              </a:lnSpc>
            </a:pPr>
            <a:r>
              <a:rPr lang="da-DK" sz="1000" dirty="0">
                <a:solidFill>
                  <a:schemeClr val="bg1"/>
                </a:solidFill>
                <a:latin typeface="Montserrat Light" pitchFamily="2" charset="77"/>
              </a:rPr>
              <a:t>Vejkøbing </a:t>
            </a:r>
            <a:r>
              <a:rPr lang="da-DK" sz="1000" dirty="0" err="1">
                <a:solidFill>
                  <a:schemeClr val="bg1"/>
                </a:solidFill>
                <a:latin typeface="Montserrat Light" pitchFamily="2" charset="77"/>
              </a:rPr>
              <a:t>buegade</a:t>
            </a:r>
            <a:r>
              <a:rPr lang="da-DK" sz="1000" dirty="0">
                <a:solidFill>
                  <a:schemeClr val="bg1"/>
                </a:solidFill>
                <a:latin typeface="Montserrat Light" pitchFamily="2" charset="77"/>
              </a:rPr>
              <a:t> 14 </a:t>
            </a:r>
          </a:p>
          <a:p>
            <a:pPr>
              <a:lnSpc>
                <a:spcPts val="1150"/>
              </a:lnSpc>
            </a:pPr>
            <a:r>
              <a:rPr lang="da-DK" sz="1000" dirty="0">
                <a:solidFill>
                  <a:schemeClr val="bg1"/>
                </a:solidFill>
                <a:latin typeface="Montserrat Light" pitchFamily="2" charset="77"/>
              </a:rPr>
              <a:t>5219 Vejkøbing</a:t>
            </a:r>
          </a:p>
          <a:p>
            <a:pPr>
              <a:lnSpc>
                <a:spcPts val="1150"/>
              </a:lnSpc>
            </a:pPr>
            <a:br>
              <a:rPr lang="da-DK" sz="1000" dirty="0">
                <a:solidFill>
                  <a:schemeClr val="bg1"/>
                </a:solidFill>
                <a:latin typeface="Montserrat Light" pitchFamily="2" charset="77"/>
              </a:rPr>
            </a:br>
            <a:endParaRPr lang="da-DK" sz="1000" dirty="0">
              <a:solidFill>
                <a:schemeClr val="bg1"/>
              </a:solidFill>
              <a:latin typeface="Montserrat Light" pitchFamily="2" charset="77"/>
            </a:endParaRPr>
          </a:p>
          <a:p>
            <a:pPr>
              <a:lnSpc>
                <a:spcPts val="1150"/>
              </a:lnSpc>
            </a:pPr>
            <a:r>
              <a:rPr lang="da-DK" sz="1000" b="1" dirty="0">
                <a:solidFill>
                  <a:schemeClr val="bg1"/>
                </a:solidFill>
                <a:latin typeface="Montserrat" pitchFamily="2" charset="77"/>
                <a:cs typeface="Gotham Bold" pitchFamily="2" charset="0"/>
              </a:rPr>
              <a:t>HVORNÅR</a:t>
            </a:r>
          </a:p>
          <a:p>
            <a:pPr>
              <a:lnSpc>
                <a:spcPts val="1150"/>
              </a:lnSpc>
            </a:pPr>
            <a:br>
              <a:rPr lang="da-DK" sz="1000" dirty="0">
                <a:solidFill>
                  <a:schemeClr val="bg1"/>
                </a:solidFill>
                <a:latin typeface="Montserrat Light" pitchFamily="2" charset="77"/>
              </a:rPr>
            </a:br>
            <a:r>
              <a:rPr lang="da-DK" sz="1000" dirty="0">
                <a:solidFill>
                  <a:schemeClr val="bg1"/>
                </a:solidFill>
                <a:latin typeface="Montserrat Light" pitchFamily="2" charset="77"/>
              </a:rPr>
              <a:t>Vores træning foregår:</a:t>
            </a:r>
          </a:p>
          <a:p>
            <a:pPr>
              <a:lnSpc>
                <a:spcPts val="1150"/>
              </a:lnSpc>
            </a:pPr>
            <a:r>
              <a:rPr lang="da-DK" sz="1000" dirty="0">
                <a:solidFill>
                  <a:schemeClr val="bg1"/>
                </a:solidFill>
                <a:latin typeface="Montserrat Light" pitchFamily="2" charset="77"/>
              </a:rPr>
              <a:t>Mandag kl. 18-20</a:t>
            </a:r>
          </a:p>
          <a:p>
            <a:pPr>
              <a:lnSpc>
                <a:spcPts val="1150"/>
              </a:lnSpc>
            </a:pPr>
            <a:r>
              <a:rPr lang="da-DK" sz="1000" dirty="0">
                <a:solidFill>
                  <a:schemeClr val="bg1"/>
                </a:solidFill>
                <a:latin typeface="Montserrat Light" pitchFamily="2" charset="77"/>
              </a:rPr>
              <a:t>Onsdag kl. 19-21</a:t>
            </a:r>
          </a:p>
          <a:p>
            <a:pPr>
              <a:lnSpc>
                <a:spcPts val="1150"/>
              </a:lnSpc>
            </a:pPr>
            <a:endParaRPr lang="da-DK" sz="1000" dirty="0">
              <a:solidFill>
                <a:schemeClr val="bg1"/>
              </a:solidFill>
              <a:latin typeface="Montserrat Light" pitchFamily="2" charset="77"/>
            </a:endParaRPr>
          </a:p>
        </p:txBody>
      </p:sp>
      <p:sp>
        <p:nvSpPr>
          <p:cNvPr id="16" name="Tekstfelt 15">
            <a:extLst>
              <a:ext uri="{FF2B5EF4-FFF2-40B4-BE49-F238E27FC236}">
                <a16:creationId xmlns:a16="http://schemas.microsoft.com/office/drawing/2014/main" id="{9969D51F-88E4-B6F0-8CE5-C91684D146B9}"/>
              </a:ext>
            </a:extLst>
          </p:cNvPr>
          <p:cNvSpPr txBox="1"/>
          <p:nvPr/>
        </p:nvSpPr>
        <p:spPr>
          <a:xfrm>
            <a:off x="270675" y="4169631"/>
            <a:ext cx="2220405" cy="1323439"/>
          </a:xfrm>
          <a:prstGeom prst="rect">
            <a:avLst/>
          </a:prstGeom>
          <a:noFill/>
        </p:spPr>
        <p:txBody>
          <a:bodyPr wrap="square" rtlCol="0">
            <a:spAutoFit/>
          </a:bodyPr>
          <a:lstStyle/>
          <a:p>
            <a:pPr>
              <a:lnSpc>
                <a:spcPts val="1150"/>
              </a:lnSpc>
            </a:pPr>
            <a:r>
              <a:rPr lang="da-DK" sz="1100" b="1" dirty="0">
                <a:latin typeface="Montserrat" pitchFamily="2" charset="77"/>
              </a:rPr>
              <a:t>HVAD ER BUESKYDNING?</a:t>
            </a:r>
          </a:p>
          <a:p>
            <a:pPr>
              <a:lnSpc>
                <a:spcPts val="1150"/>
              </a:lnSpc>
            </a:pPr>
            <a:r>
              <a:rPr lang="da-DK" sz="1000" dirty="0">
                <a:latin typeface="Montserrat Light" pitchFamily="2" charset="77"/>
              </a:rPr>
              <a:t>Bueskydning er en familiesport, hvor børn og voksne kan være med uanset niveau.</a:t>
            </a:r>
          </a:p>
          <a:p>
            <a:pPr>
              <a:lnSpc>
                <a:spcPts val="1150"/>
              </a:lnSpc>
            </a:pPr>
            <a:endParaRPr lang="da-DK" sz="1000" dirty="0">
              <a:latin typeface="Montserrat Light" pitchFamily="2" charset="77"/>
            </a:endParaRPr>
          </a:p>
          <a:p>
            <a:pPr>
              <a:lnSpc>
                <a:spcPts val="1150"/>
              </a:lnSpc>
            </a:pPr>
            <a:r>
              <a:rPr lang="da-DK" sz="1000" dirty="0">
                <a:latin typeface="Montserrat Light" pitchFamily="2" charset="77"/>
              </a:rPr>
              <a:t>Bueskydning er en elitesport, hvor Danmarks bedste skytter deltager ved OL, VM og EM.</a:t>
            </a:r>
          </a:p>
        </p:txBody>
      </p:sp>
      <p:sp>
        <p:nvSpPr>
          <p:cNvPr id="17" name="Tekstfelt 16">
            <a:extLst>
              <a:ext uri="{FF2B5EF4-FFF2-40B4-BE49-F238E27FC236}">
                <a16:creationId xmlns:a16="http://schemas.microsoft.com/office/drawing/2014/main" id="{025614D5-A703-7E06-C299-E09D5A3C820E}"/>
              </a:ext>
            </a:extLst>
          </p:cNvPr>
          <p:cNvSpPr txBox="1"/>
          <p:nvPr/>
        </p:nvSpPr>
        <p:spPr>
          <a:xfrm>
            <a:off x="2844541" y="4169631"/>
            <a:ext cx="2220405" cy="1477328"/>
          </a:xfrm>
          <a:prstGeom prst="rect">
            <a:avLst/>
          </a:prstGeom>
          <a:noFill/>
        </p:spPr>
        <p:txBody>
          <a:bodyPr wrap="square" rtlCol="0">
            <a:spAutoFit/>
          </a:bodyPr>
          <a:lstStyle/>
          <a:p>
            <a:pPr>
              <a:lnSpc>
                <a:spcPts val="1150"/>
              </a:lnSpc>
            </a:pPr>
            <a:r>
              <a:rPr lang="da-DK" sz="1100" b="1" dirty="0">
                <a:latin typeface="Montserrat" pitchFamily="2" charset="77"/>
              </a:rPr>
              <a:t>HVORDAN</a:t>
            </a:r>
          </a:p>
          <a:p>
            <a:pPr>
              <a:lnSpc>
                <a:spcPts val="1150"/>
              </a:lnSpc>
            </a:pPr>
            <a:r>
              <a:rPr lang="da-DK" sz="1000" dirty="0">
                <a:latin typeface="Montserrat Light" pitchFamily="2" charset="77"/>
              </a:rPr>
              <a:t>Lyder det som noget, du godt kunne tænke dig at prøve, så kontakt Anders Andersen og få mere at vide om næste prøvetræning. Klubben kan låne dig udstyr, og det er gratis at prøve. Du vil få hjælp af en af vores instruktører.</a:t>
            </a:r>
          </a:p>
        </p:txBody>
      </p:sp>
      <p:sp>
        <p:nvSpPr>
          <p:cNvPr id="18" name="Tekstfelt 17">
            <a:extLst>
              <a:ext uri="{FF2B5EF4-FFF2-40B4-BE49-F238E27FC236}">
                <a16:creationId xmlns:a16="http://schemas.microsoft.com/office/drawing/2014/main" id="{FD2451BC-5AC5-C71A-ADCB-8DF3D3ED1B8E}"/>
              </a:ext>
            </a:extLst>
          </p:cNvPr>
          <p:cNvSpPr txBox="1"/>
          <p:nvPr/>
        </p:nvSpPr>
        <p:spPr>
          <a:xfrm>
            <a:off x="346075" y="6847163"/>
            <a:ext cx="4616449" cy="246221"/>
          </a:xfrm>
          <a:prstGeom prst="rect">
            <a:avLst/>
          </a:prstGeom>
          <a:noFill/>
        </p:spPr>
        <p:txBody>
          <a:bodyPr wrap="square" rtlCol="0">
            <a:spAutoFit/>
          </a:bodyPr>
          <a:lstStyle/>
          <a:p>
            <a:pPr algn="ctr"/>
            <a:r>
              <a:rPr lang="da-DK" sz="1000" dirty="0" err="1">
                <a:latin typeface="Montserrat Light" pitchFamily="2" charset="77"/>
              </a:rPr>
              <a:t>Vejkøbingbueskydning.dk</a:t>
            </a:r>
            <a:r>
              <a:rPr lang="da-DK" sz="1000" dirty="0">
                <a:latin typeface="Montserrat Light" pitchFamily="2" charset="77"/>
              </a:rPr>
              <a:t> | </a:t>
            </a:r>
            <a:r>
              <a:rPr lang="da-DK" sz="1000" dirty="0" err="1">
                <a:latin typeface="Montserrat Light" pitchFamily="2" charset="77"/>
              </a:rPr>
              <a:t>info@bueskydningvejkoebing.dk</a:t>
            </a:r>
            <a:endParaRPr lang="da-DK" sz="1000" dirty="0">
              <a:latin typeface="Montserrat Light" pitchFamily="2" charset="77"/>
            </a:endParaRPr>
          </a:p>
        </p:txBody>
      </p:sp>
      <p:sp>
        <p:nvSpPr>
          <p:cNvPr id="19" name="Tekstfelt 18">
            <a:extLst>
              <a:ext uri="{FF2B5EF4-FFF2-40B4-BE49-F238E27FC236}">
                <a16:creationId xmlns:a16="http://schemas.microsoft.com/office/drawing/2014/main" id="{E08535FD-6E87-F086-C531-A590A43188AE}"/>
              </a:ext>
            </a:extLst>
          </p:cNvPr>
          <p:cNvSpPr txBox="1"/>
          <p:nvPr/>
        </p:nvSpPr>
        <p:spPr>
          <a:xfrm>
            <a:off x="2089802" y="7040854"/>
            <a:ext cx="802556" cy="246221"/>
          </a:xfrm>
          <a:prstGeom prst="rect">
            <a:avLst/>
          </a:prstGeom>
          <a:noFill/>
        </p:spPr>
        <p:txBody>
          <a:bodyPr wrap="square" rtlCol="0">
            <a:spAutoFit/>
          </a:bodyPr>
          <a:lstStyle/>
          <a:p>
            <a:r>
              <a:rPr lang="da-DK" sz="1000" dirty="0">
                <a:latin typeface="Montserrat Light" pitchFamily="2" charset="77"/>
              </a:rPr>
              <a:t>find os på</a:t>
            </a:r>
          </a:p>
        </p:txBody>
      </p:sp>
      <p:pic>
        <p:nvPicPr>
          <p:cNvPr id="20" name="Billede 19">
            <a:extLst>
              <a:ext uri="{FF2B5EF4-FFF2-40B4-BE49-F238E27FC236}">
                <a16:creationId xmlns:a16="http://schemas.microsoft.com/office/drawing/2014/main" id="{B786BFDE-3518-CAE9-DFEC-4DC50AB3416F}"/>
              </a:ext>
            </a:extLst>
          </p:cNvPr>
          <p:cNvPicPr>
            <a:picLocks noChangeAspect="1"/>
          </p:cNvPicPr>
          <p:nvPr/>
        </p:nvPicPr>
        <p:blipFill>
          <a:blip r:embed="rId2"/>
          <a:stretch>
            <a:fillRect/>
          </a:stretch>
        </p:blipFill>
        <p:spPr>
          <a:xfrm>
            <a:off x="2819730" y="7081726"/>
            <a:ext cx="145255" cy="145255"/>
          </a:xfrm>
          <a:prstGeom prst="rect">
            <a:avLst/>
          </a:prstGeom>
        </p:spPr>
      </p:pic>
      <p:pic>
        <p:nvPicPr>
          <p:cNvPr id="21" name="Billede 20">
            <a:extLst>
              <a:ext uri="{FF2B5EF4-FFF2-40B4-BE49-F238E27FC236}">
                <a16:creationId xmlns:a16="http://schemas.microsoft.com/office/drawing/2014/main" id="{B8410917-6212-EA6D-F2BE-9C9E1F35DE16}"/>
              </a:ext>
            </a:extLst>
          </p:cNvPr>
          <p:cNvPicPr>
            <a:picLocks noChangeAspect="1"/>
          </p:cNvPicPr>
          <p:nvPr/>
        </p:nvPicPr>
        <p:blipFill>
          <a:blip r:embed="rId3"/>
          <a:stretch>
            <a:fillRect/>
          </a:stretch>
        </p:blipFill>
        <p:spPr>
          <a:xfrm>
            <a:off x="3018008" y="7081726"/>
            <a:ext cx="140358" cy="140358"/>
          </a:xfrm>
          <a:prstGeom prst="rect">
            <a:avLst/>
          </a:prstGeom>
        </p:spPr>
      </p:pic>
    </p:spTree>
    <p:extLst>
      <p:ext uri="{BB962C8B-B14F-4D97-AF65-F5344CB8AC3E}">
        <p14:creationId xmlns:p14="http://schemas.microsoft.com/office/powerpoint/2010/main" val="2871195780"/>
      </p:ext>
    </p:extLst>
  </p:cSld>
  <p:clrMapOvr>
    <a:masterClrMapping/>
  </p:clrMapOvr>
</p:sld>
</file>

<file path=ppt/theme/theme1.xml><?xml version="1.0" encoding="utf-8"?>
<a:theme xmlns:a="http://schemas.openxmlformats.org/drawingml/2006/main" name="Office-tema">
  <a:themeElements>
    <a:clrScheme name="Office-t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308</Words>
  <Application>Microsoft Office PowerPoint</Application>
  <PresentationFormat>Brugerdefineret</PresentationFormat>
  <Paragraphs>52</Paragraphs>
  <Slides>2</Slides>
  <Notes>0</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vt:i4>
      </vt:variant>
    </vt:vector>
  </HeadingPairs>
  <TitlesOfParts>
    <vt:vector size="8" baseType="lpstr">
      <vt:lpstr>Arial</vt:lpstr>
      <vt:lpstr>Montserrat ExtraBold</vt:lpstr>
      <vt:lpstr>Calibri</vt:lpstr>
      <vt:lpstr>Montserrat</vt:lpstr>
      <vt:lpstr>Montserrat Light</vt:lpstr>
      <vt:lpstr>Office-tema</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Oliver Storgaard</dc:creator>
  <cp:lastModifiedBy>Astrid Fredslund Carstensen</cp:lastModifiedBy>
  <cp:revision>15</cp:revision>
  <cp:lastPrinted>2022-08-10T12:25:40Z</cp:lastPrinted>
  <dcterms:created xsi:type="dcterms:W3CDTF">2022-08-09T06:43:05Z</dcterms:created>
  <dcterms:modified xsi:type="dcterms:W3CDTF">2022-08-10T12:29:10Z</dcterms:modified>
</cp:coreProperties>
</file>