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9"/>
  </p:notesMasterIdLst>
  <p:sldIdLst>
    <p:sldId id="265" r:id="rId2"/>
    <p:sldId id="270" r:id="rId3"/>
    <p:sldId id="274" r:id="rId4"/>
    <p:sldId id="275" r:id="rId5"/>
    <p:sldId id="289" r:id="rId6"/>
    <p:sldId id="290" r:id="rId7"/>
    <p:sldId id="292" r:id="rId8"/>
    <p:sldId id="293" r:id="rId9"/>
    <p:sldId id="291" r:id="rId10"/>
    <p:sldId id="286" r:id="rId11"/>
    <p:sldId id="353" r:id="rId12"/>
    <p:sldId id="352" r:id="rId13"/>
    <p:sldId id="351" r:id="rId14"/>
    <p:sldId id="350" r:id="rId15"/>
    <p:sldId id="349" r:id="rId16"/>
    <p:sldId id="348" r:id="rId17"/>
    <p:sldId id="347" r:id="rId18"/>
    <p:sldId id="346" r:id="rId19"/>
    <p:sldId id="345" r:id="rId20"/>
    <p:sldId id="344" r:id="rId21"/>
    <p:sldId id="297" r:id="rId22"/>
    <p:sldId id="356" r:id="rId23"/>
    <p:sldId id="302" r:id="rId24"/>
    <p:sldId id="301" r:id="rId25"/>
    <p:sldId id="300" r:id="rId26"/>
    <p:sldId id="299" r:id="rId27"/>
    <p:sldId id="298" r:id="rId28"/>
    <p:sldId id="303" r:id="rId29"/>
    <p:sldId id="306" r:id="rId30"/>
    <p:sldId id="304" r:id="rId31"/>
    <p:sldId id="305" r:id="rId32"/>
    <p:sldId id="307" r:id="rId33"/>
    <p:sldId id="308" r:id="rId34"/>
    <p:sldId id="309" r:id="rId35"/>
    <p:sldId id="313" r:id="rId36"/>
    <p:sldId id="319" r:id="rId37"/>
    <p:sldId id="312" r:id="rId38"/>
    <p:sldId id="324" r:id="rId39"/>
    <p:sldId id="311" r:id="rId40"/>
    <p:sldId id="310" r:id="rId41"/>
    <p:sldId id="314" r:id="rId42"/>
    <p:sldId id="315" r:id="rId43"/>
    <p:sldId id="316" r:id="rId44"/>
    <p:sldId id="317" r:id="rId45"/>
    <p:sldId id="321" r:id="rId46"/>
    <p:sldId id="318" r:id="rId47"/>
    <p:sldId id="320" r:id="rId48"/>
    <p:sldId id="322" r:id="rId49"/>
    <p:sldId id="323" r:id="rId50"/>
    <p:sldId id="280" r:id="rId51"/>
    <p:sldId id="325" r:id="rId52"/>
    <p:sldId id="361" r:id="rId53"/>
    <p:sldId id="360" r:id="rId54"/>
    <p:sldId id="359" r:id="rId55"/>
    <p:sldId id="279" r:id="rId56"/>
    <p:sldId id="358" r:id="rId57"/>
    <p:sldId id="332" r:id="rId58"/>
    <p:sldId id="354" r:id="rId59"/>
    <p:sldId id="331" r:id="rId60"/>
    <p:sldId id="330" r:id="rId61"/>
    <p:sldId id="329" r:id="rId62"/>
    <p:sldId id="328" r:id="rId63"/>
    <p:sldId id="327" r:id="rId64"/>
    <p:sldId id="334" r:id="rId65"/>
    <p:sldId id="355" r:id="rId66"/>
    <p:sldId id="337" r:id="rId67"/>
    <p:sldId id="336" r:id="rId68"/>
    <p:sldId id="335" r:id="rId69"/>
    <p:sldId id="338" r:id="rId70"/>
    <p:sldId id="341" r:id="rId71"/>
    <p:sldId id="343" r:id="rId72"/>
    <p:sldId id="340" r:id="rId73"/>
    <p:sldId id="283" r:id="rId74"/>
    <p:sldId id="269" r:id="rId75"/>
    <p:sldId id="278" r:id="rId76"/>
    <p:sldId id="277" r:id="rId77"/>
    <p:sldId id="276" r:id="rId78"/>
  </p:sldIdLst>
  <p:sldSz cx="11520488" cy="64801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RSIDE" id="{261FB6ED-C0A8-4F7A-B83A-FA0B19889AC6}">
          <p14:sldIdLst>
            <p14:sldId id="265"/>
          </p14:sldIdLst>
        </p14:section>
        <p14:section name="PRÆSENTATION" id="{4178A9E8-6621-4981-95F1-D105424FDB92}">
          <p14:sldIdLst>
            <p14:sldId id="270"/>
            <p14:sldId id="274"/>
            <p14:sldId id="275"/>
            <p14:sldId id="289"/>
            <p14:sldId id="290"/>
            <p14:sldId id="292"/>
            <p14:sldId id="293"/>
            <p14:sldId id="291"/>
            <p14:sldId id="286"/>
            <p14:sldId id="353"/>
            <p14:sldId id="352"/>
            <p14:sldId id="351"/>
            <p14:sldId id="350"/>
            <p14:sldId id="349"/>
            <p14:sldId id="348"/>
            <p14:sldId id="347"/>
            <p14:sldId id="346"/>
            <p14:sldId id="345"/>
            <p14:sldId id="344"/>
            <p14:sldId id="297"/>
            <p14:sldId id="356"/>
            <p14:sldId id="302"/>
            <p14:sldId id="301"/>
            <p14:sldId id="300"/>
            <p14:sldId id="299"/>
            <p14:sldId id="298"/>
            <p14:sldId id="303"/>
            <p14:sldId id="306"/>
            <p14:sldId id="304"/>
            <p14:sldId id="305"/>
            <p14:sldId id="307"/>
            <p14:sldId id="308"/>
            <p14:sldId id="309"/>
            <p14:sldId id="313"/>
            <p14:sldId id="319"/>
            <p14:sldId id="312"/>
            <p14:sldId id="324"/>
            <p14:sldId id="311"/>
            <p14:sldId id="310"/>
            <p14:sldId id="314"/>
            <p14:sldId id="315"/>
            <p14:sldId id="316"/>
            <p14:sldId id="317"/>
            <p14:sldId id="321"/>
            <p14:sldId id="318"/>
            <p14:sldId id="320"/>
            <p14:sldId id="322"/>
            <p14:sldId id="323"/>
            <p14:sldId id="280"/>
            <p14:sldId id="325"/>
            <p14:sldId id="361"/>
            <p14:sldId id="360"/>
            <p14:sldId id="359"/>
            <p14:sldId id="279"/>
            <p14:sldId id="358"/>
            <p14:sldId id="332"/>
            <p14:sldId id="354"/>
            <p14:sldId id="331"/>
            <p14:sldId id="330"/>
            <p14:sldId id="329"/>
            <p14:sldId id="328"/>
            <p14:sldId id="327"/>
            <p14:sldId id="334"/>
            <p14:sldId id="355"/>
            <p14:sldId id="337"/>
            <p14:sldId id="336"/>
            <p14:sldId id="335"/>
            <p14:sldId id="338"/>
            <p14:sldId id="341"/>
            <p14:sldId id="343"/>
            <p14:sldId id="340"/>
            <p14:sldId id="283"/>
          </p14:sldIdLst>
        </p14:section>
        <p14:section name="MAPPESTRUKTUR" id="{C85C78A9-6205-44CF-903F-E764E323A260}">
          <p14:sldIdLst>
            <p14:sldId id="269"/>
            <p14:sldId id="278"/>
            <p14:sldId id="277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78E14A-B915-456E-B27B-6ABAF5C6C467}" v="163" dt="2021-06-10T08:56:18.0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3" autoAdjust="0"/>
    <p:restoredTop sz="92597" autoAdjust="0"/>
  </p:normalViewPr>
  <p:slideViewPr>
    <p:cSldViewPr snapToGrid="0">
      <p:cViewPr varScale="1">
        <p:scale>
          <a:sx n="111" d="100"/>
          <a:sy n="111" d="100"/>
        </p:scale>
        <p:origin x="792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85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 Junker" userId="a5e44d4dd35b02e7" providerId="LiveId" clId="{D578E14A-B915-456E-B27B-6ABAF5C6C467}"/>
    <pc:docChg chg="undo custSel addSld delSld modSld sldOrd addSection delSection modSection">
      <pc:chgData name="Bo Junker" userId="a5e44d4dd35b02e7" providerId="LiveId" clId="{D578E14A-B915-456E-B27B-6ABAF5C6C467}" dt="2021-06-10T08:59:48.037" v="3627" actId="2890"/>
      <pc:docMkLst>
        <pc:docMk/>
      </pc:docMkLst>
      <pc:sldChg chg="del">
        <pc:chgData name="Bo Junker" userId="a5e44d4dd35b02e7" providerId="LiveId" clId="{D578E14A-B915-456E-B27B-6ABAF5C6C467}" dt="2021-06-10T05:40:18.360" v="1962" actId="2696"/>
        <pc:sldMkLst>
          <pc:docMk/>
          <pc:sldMk cId="2364793457" sldId="256"/>
        </pc:sldMkLst>
      </pc:sldChg>
      <pc:sldChg chg="del">
        <pc:chgData name="Bo Junker" userId="a5e44d4dd35b02e7" providerId="LiveId" clId="{D578E14A-B915-456E-B27B-6ABAF5C6C467}" dt="2021-06-10T05:40:12.815" v="1961" actId="2696"/>
        <pc:sldMkLst>
          <pc:docMk/>
          <pc:sldMk cId="4033131435" sldId="258"/>
        </pc:sldMkLst>
      </pc:sldChg>
      <pc:sldChg chg="addSp delSp modSp del mod ord">
        <pc:chgData name="Bo Junker" userId="a5e44d4dd35b02e7" providerId="LiveId" clId="{D578E14A-B915-456E-B27B-6ABAF5C6C467}" dt="2021-06-10T05:51:01.621" v="2140" actId="2696"/>
        <pc:sldMkLst>
          <pc:docMk/>
          <pc:sldMk cId="43610963" sldId="261"/>
        </pc:sldMkLst>
        <pc:spChg chg="add del mod ord">
          <ac:chgData name="Bo Junker" userId="a5e44d4dd35b02e7" providerId="LiveId" clId="{D578E14A-B915-456E-B27B-6ABAF5C6C467}" dt="2021-06-09T15:24:44.219" v="280"/>
          <ac:spMkLst>
            <pc:docMk/>
            <pc:sldMk cId="43610963" sldId="261"/>
            <ac:spMk id="2" creationId="{BE493968-A439-4E80-8673-5047A3DA3491}"/>
          </ac:spMkLst>
        </pc:spChg>
        <pc:spChg chg="add del mod">
          <ac:chgData name="Bo Junker" userId="a5e44d4dd35b02e7" providerId="LiveId" clId="{D578E14A-B915-456E-B27B-6ABAF5C6C467}" dt="2021-06-10T05:45:21.363" v="2114" actId="478"/>
          <ac:spMkLst>
            <pc:docMk/>
            <pc:sldMk cId="43610963" sldId="261"/>
            <ac:spMk id="3" creationId="{3CC63B07-13C0-4FBA-A369-0226B6BBF1C2}"/>
          </ac:spMkLst>
        </pc:spChg>
        <pc:spChg chg="add del mod">
          <ac:chgData name="Bo Junker" userId="a5e44d4dd35b02e7" providerId="LiveId" clId="{D578E14A-B915-456E-B27B-6ABAF5C6C467}" dt="2021-06-09T15:24:44.219" v="280"/>
          <ac:spMkLst>
            <pc:docMk/>
            <pc:sldMk cId="43610963" sldId="261"/>
            <ac:spMk id="3" creationId="{F4B12E97-6A90-4E63-AFD8-74615BF69870}"/>
          </ac:spMkLst>
        </pc:spChg>
        <pc:spChg chg="add del mod">
          <ac:chgData name="Bo Junker" userId="a5e44d4dd35b02e7" providerId="LiveId" clId="{D578E14A-B915-456E-B27B-6ABAF5C6C467}" dt="2021-06-09T15:26:07.208" v="301"/>
          <ac:spMkLst>
            <pc:docMk/>
            <pc:sldMk cId="43610963" sldId="261"/>
            <ac:spMk id="4" creationId="{073AE28F-CF8D-4E06-BD10-30A37E0A9E76}"/>
          </ac:spMkLst>
        </pc:spChg>
        <pc:spChg chg="mod">
          <ac:chgData name="Bo Junker" userId="a5e44d4dd35b02e7" providerId="LiveId" clId="{D578E14A-B915-456E-B27B-6ABAF5C6C467}" dt="2021-06-10T05:46:42.577" v="2121" actId="207"/>
          <ac:spMkLst>
            <pc:docMk/>
            <pc:sldMk cId="43610963" sldId="261"/>
            <ac:spMk id="6" creationId="{98F8E97A-C8F0-4369-A85D-5A4DBB0B7F05}"/>
          </ac:spMkLst>
        </pc:spChg>
        <pc:spChg chg="del">
          <ac:chgData name="Bo Junker" userId="a5e44d4dd35b02e7" providerId="LiveId" clId="{D578E14A-B915-456E-B27B-6ABAF5C6C467}" dt="2021-06-09T15:03:12.142" v="50" actId="478"/>
          <ac:spMkLst>
            <pc:docMk/>
            <pc:sldMk cId="43610963" sldId="261"/>
            <ac:spMk id="7" creationId="{477C5BDE-DBBA-4D56-8D4D-158EEB67AAB8}"/>
          </ac:spMkLst>
        </pc:spChg>
        <pc:spChg chg="add del mod">
          <ac:chgData name="Bo Junker" userId="a5e44d4dd35b02e7" providerId="LiveId" clId="{D578E14A-B915-456E-B27B-6ABAF5C6C467}" dt="2021-06-09T15:52:35.334" v="581" actId="478"/>
          <ac:spMkLst>
            <pc:docMk/>
            <pc:sldMk cId="43610963" sldId="261"/>
            <ac:spMk id="10" creationId="{CE6BCCDA-9610-4E83-A3CB-E28E7E6CFF3A}"/>
          </ac:spMkLst>
        </pc:spChg>
        <pc:spChg chg="mod">
          <ac:chgData name="Bo Junker" userId="a5e44d4dd35b02e7" providerId="LiveId" clId="{D578E14A-B915-456E-B27B-6ABAF5C6C467}" dt="2021-06-10T05:45:03.688" v="2113" actId="14100"/>
          <ac:spMkLst>
            <pc:docMk/>
            <pc:sldMk cId="43610963" sldId="261"/>
            <ac:spMk id="11" creationId="{0CBED25B-9986-4AD9-9007-61DD19497480}"/>
          </ac:spMkLst>
        </pc:spChg>
        <pc:spChg chg="add del mod ord">
          <ac:chgData name="Bo Junker" userId="a5e44d4dd35b02e7" providerId="LiveId" clId="{D578E14A-B915-456E-B27B-6ABAF5C6C467}" dt="2021-06-09T17:16:05.519" v="1571" actId="478"/>
          <ac:spMkLst>
            <pc:docMk/>
            <pc:sldMk cId="43610963" sldId="261"/>
            <ac:spMk id="15" creationId="{A66631EE-6581-4AB2-818D-C58A0AAEB412}"/>
          </ac:spMkLst>
        </pc:spChg>
        <pc:spChg chg="add del mod">
          <ac:chgData name="Bo Junker" userId="a5e44d4dd35b02e7" providerId="LiveId" clId="{D578E14A-B915-456E-B27B-6ABAF5C6C467}" dt="2021-06-09T15:40:07.545" v="453" actId="478"/>
          <ac:spMkLst>
            <pc:docMk/>
            <pc:sldMk cId="43610963" sldId="261"/>
            <ac:spMk id="23" creationId="{331D7C4B-B181-42BA-A30D-E3BAB0A8A768}"/>
          </ac:spMkLst>
        </pc:spChg>
        <pc:spChg chg="del mod">
          <ac:chgData name="Bo Junker" userId="a5e44d4dd35b02e7" providerId="LiveId" clId="{D578E14A-B915-456E-B27B-6ABAF5C6C467}" dt="2021-06-09T15:31:33.804" v="366"/>
          <ac:spMkLst>
            <pc:docMk/>
            <pc:sldMk cId="43610963" sldId="261"/>
            <ac:spMk id="25" creationId="{E1D067F7-2362-4448-95FA-B3914795E382}"/>
          </ac:spMkLst>
        </pc:spChg>
        <pc:spChg chg="del mod">
          <ac:chgData name="Bo Junker" userId="a5e44d4dd35b02e7" providerId="LiveId" clId="{D578E14A-B915-456E-B27B-6ABAF5C6C467}" dt="2021-06-09T15:31:40.274" v="367"/>
          <ac:spMkLst>
            <pc:docMk/>
            <pc:sldMk cId="43610963" sldId="261"/>
            <ac:spMk id="26" creationId="{D780C0E9-801B-4B7D-80DE-D0EC3B048256}"/>
          </ac:spMkLst>
        </pc:spChg>
        <pc:spChg chg="del mod">
          <ac:chgData name="Bo Junker" userId="a5e44d4dd35b02e7" providerId="LiveId" clId="{D578E14A-B915-456E-B27B-6ABAF5C6C467}" dt="2021-06-09T15:31:25.942" v="365"/>
          <ac:spMkLst>
            <pc:docMk/>
            <pc:sldMk cId="43610963" sldId="261"/>
            <ac:spMk id="27" creationId="{8F4662FB-0E82-45C5-93C6-99382872A8F2}"/>
          </ac:spMkLst>
        </pc:spChg>
        <pc:spChg chg="add del mod">
          <ac:chgData name="Bo Junker" userId="a5e44d4dd35b02e7" providerId="LiveId" clId="{D578E14A-B915-456E-B27B-6ABAF5C6C467}" dt="2021-06-09T15:19:44.899" v="169"/>
          <ac:spMkLst>
            <pc:docMk/>
            <pc:sldMk cId="43610963" sldId="261"/>
            <ac:spMk id="28" creationId="{6812D7D9-4DD9-4447-B561-21E313D31FCC}"/>
          </ac:spMkLst>
        </pc:spChg>
        <pc:spChg chg="del mod">
          <ac:chgData name="Bo Junker" userId="a5e44d4dd35b02e7" providerId="LiveId" clId="{D578E14A-B915-456E-B27B-6ABAF5C6C467}" dt="2021-06-09T15:28:13.263" v="324"/>
          <ac:spMkLst>
            <pc:docMk/>
            <pc:sldMk cId="43610963" sldId="261"/>
            <ac:spMk id="29" creationId="{06361E10-87CA-4892-BFE2-D08EFEF3174C}"/>
          </ac:spMkLst>
        </pc:spChg>
        <pc:spChg chg="add del mod">
          <ac:chgData name="Bo Junker" userId="a5e44d4dd35b02e7" providerId="LiveId" clId="{D578E14A-B915-456E-B27B-6ABAF5C6C467}" dt="2021-06-09T15:29:56.759" v="338"/>
          <ac:spMkLst>
            <pc:docMk/>
            <pc:sldMk cId="43610963" sldId="261"/>
            <ac:spMk id="30" creationId="{79CD7DAD-A79B-4776-ACCB-C6DCFD0E3766}"/>
          </ac:spMkLst>
        </pc:spChg>
        <pc:spChg chg="add del mod">
          <ac:chgData name="Bo Junker" userId="a5e44d4dd35b02e7" providerId="LiveId" clId="{D578E14A-B915-456E-B27B-6ABAF5C6C467}" dt="2021-06-09T15:24:52.697" v="281"/>
          <ac:spMkLst>
            <pc:docMk/>
            <pc:sldMk cId="43610963" sldId="261"/>
            <ac:spMk id="31" creationId="{C94C6702-27DF-44D6-B490-A926773F109E}"/>
          </ac:spMkLst>
        </pc:spChg>
        <pc:spChg chg="del mod">
          <ac:chgData name="Bo Junker" userId="a5e44d4dd35b02e7" providerId="LiveId" clId="{D578E14A-B915-456E-B27B-6ABAF5C6C467}" dt="2021-06-09T15:27:24.519" v="315"/>
          <ac:spMkLst>
            <pc:docMk/>
            <pc:sldMk cId="43610963" sldId="261"/>
            <ac:spMk id="32" creationId="{8EC4FBD7-26DC-4332-B0E1-2E9F1F70358F}"/>
          </ac:spMkLst>
        </pc:spChg>
        <pc:spChg chg="del">
          <ac:chgData name="Bo Junker" userId="a5e44d4dd35b02e7" providerId="LiveId" clId="{D578E14A-B915-456E-B27B-6ABAF5C6C467}" dt="2021-06-09T15:03:12.142" v="50" actId="478"/>
          <ac:spMkLst>
            <pc:docMk/>
            <pc:sldMk cId="43610963" sldId="261"/>
            <ac:spMk id="33" creationId="{60D214EC-BBDD-46DB-BBFC-388518963075}"/>
          </ac:spMkLst>
        </pc:spChg>
        <pc:spChg chg="del">
          <ac:chgData name="Bo Junker" userId="a5e44d4dd35b02e7" providerId="LiveId" clId="{D578E14A-B915-456E-B27B-6ABAF5C6C467}" dt="2021-06-09T15:03:12.142" v="50" actId="478"/>
          <ac:spMkLst>
            <pc:docMk/>
            <pc:sldMk cId="43610963" sldId="261"/>
            <ac:spMk id="34" creationId="{65C97943-6C0A-4346-AD31-1A608F81BC74}"/>
          </ac:spMkLst>
        </pc:spChg>
        <pc:spChg chg="del">
          <ac:chgData name="Bo Junker" userId="a5e44d4dd35b02e7" providerId="LiveId" clId="{D578E14A-B915-456E-B27B-6ABAF5C6C467}" dt="2021-06-09T15:03:12.142" v="50" actId="478"/>
          <ac:spMkLst>
            <pc:docMk/>
            <pc:sldMk cId="43610963" sldId="261"/>
            <ac:spMk id="35" creationId="{D6C70DEA-93F2-4C8C-8527-2FFC7589F57B}"/>
          </ac:spMkLst>
        </pc:spChg>
        <pc:spChg chg="del">
          <ac:chgData name="Bo Junker" userId="a5e44d4dd35b02e7" providerId="LiveId" clId="{D578E14A-B915-456E-B27B-6ABAF5C6C467}" dt="2021-06-09T15:03:12.142" v="50" actId="478"/>
          <ac:spMkLst>
            <pc:docMk/>
            <pc:sldMk cId="43610963" sldId="261"/>
            <ac:spMk id="36" creationId="{5F0549D7-5601-4B7C-9094-1A5C4F75295A}"/>
          </ac:spMkLst>
        </pc:spChg>
        <pc:spChg chg="del">
          <ac:chgData name="Bo Junker" userId="a5e44d4dd35b02e7" providerId="LiveId" clId="{D578E14A-B915-456E-B27B-6ABAF5C6C467}" dt="2021-06-09T15:03:12.142" v="50" actId="478"/>
          <ac:spMkLst>
            <pc:docMk/>
            <pc:sldMk cId="43610963" sldId="261"/>
            <ac:spMk id="37" creationId="{A95698AC-E34E-4958-990B-E083CBADA193}"/>
          </ac:spMkLst>
        </pc:spChg>
        <pc:spChg chg="del">
          <ac:chgData name="Bo Junker" userId="a5e44d4dd35b02e7" providerId="LiveId" clId="{D578E14A-B915-456E-B27B-6ABAF5C6C467}" dt="2021-06-09T15:03:12.142" v="50" actId="478"/>
          <ac:spMkLst>
            <pc:docMk/>
            <pc:sldMk cId="43610963" sldId="261"/>
            <ac:spMk id="38" creationId="{ABDE46D9-27A1-4A23-8F1A-8A3EC3B7D01D}"/>
          </ac:spMkLst>
        </pc:spChg>
        <pc:spChg chg="del mod">
          <ac:chgData name="Bo Junker" userId="a5e44d4dd35b02e7" providerId="LiveId" clId="{D578E14A-B915-456E-B27B-6ABAF5C6C467}" dt="2021-06-09T15:39:11.647" v="406" actId="478"/>
          <ac:spMkLst>
            <pc:docMk/>
            <pc:sldMk cId="43610963" sldId="261"/>
            <ac:spMk id="39" creationId="{309D2C5A-AD8A-4BEF-92F4-85E3A9D27B59}"/>
          </ac:spMkLst>
        </pc:spChg>
        <pc:spChg chg="del mod topLvl">
          <ac:chgData name="Bo Junker" userId="a5e44d4dd35b02e7" providerId="LiveId" clId="{D578E14A-B915-456E-B27B-6ABAF5C6C467}" dt="2021-06-09T16:58:46.024" v="1249" actId="478"/>
          <ac:spMkLst>
            <pc:docMk/>
            <pc:sldMk cId="43610963" sldId="261"/>
            <ac:spMk id="40" creationId="{98181B0F-E900-4EBD-9F8D-C5146D7F82BA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40" creationId="{FFF27689-14CE-468E-AFB3-15E94862C65B}"/>
          </ac:spMkLst>
        </pc:spChg>
        <pc:spChg chg="mod">
          <ac:chgData name="Bo Junker" userId="a5e44d4dd35b02e7" providerId="LiveId" clId="{D578E14A-B915-456E-B27B-6ABAF5C6C467}" dt="2021-06-09T15:19:43.647" v="168"/>
          <ac:spMkLst>
            <pc:docMk/>
            <pc:sldMk cId="43610963" sldId="261"/>
            <ac:spMk id="41" creationId="{3B92368F-7024-4DA4-8A53-02558F0BF3A0}"/>
          </ac:spMkLst>
        </pc:spChg>
        <pc:spChg chg="del">
          <ac:chgData name="Bo Junker" userId="a5e44d4dd35b02e7" providerId="LiveId" clId="{D578E14A-B915-456E-B27B-6ABAF5C6C467}" dt="2021-06-09T15:39:10.479" v="405" actId="478"/>
          <ac:spMkLst>
            <pc:docMk/>
            <pc:sldMk cId="43610963" sldId="261"/>
            <ac:spMk id="42" creationId="{B5F16C18-566B-43AD-8BDB-708C966497A3}"/>
          </ac:spMkLst>
        </pc:spChg>
        <pc:spChg chg="del">
          <ac:chgData name="Bo Junker" userId="a5e44d4dd35b02e7" providerId="LiveId" clId="{D578E14A-B915-456E-B27B-6ABAF5C6C467}" dt="2021-06-09T15:39:08.307" v="404" actId="478"/>
          <ac:spMkLst>
            <pc:docMk/>
            <pc:sldMk cId="43610963" sldId="261"/>
            <ac:spMk id="43" creationId="{0A68D62B-21E4-44F4-BCD8-668E40441393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43" creationId="{55BD196E-E497-4DD6-B1B1-3587ADFA898E}"/>
          </ac:spMkLst>
        </pc:spChg>
        <pc:spChg chg="mod">
          <ac:chgData name="Bo Junker" userId="a5e44d4dd35b02e7" providerId="LiveId" clId="{D578E14A-B915-456E-B27B-6ABAF5C6C467}" dt="2021-06-10T05:42:50.833" v="2026" actId="1076"/>
          <ac:spMkLst>
            <pc:docMk/>
            <pc:sldMk cId="43610963" sldId="261"/>
            <ac:spMk id="44" creationId="{0EB43998-5D1F-4370-AB1D-55768E9B8290}"/>
          </ac:spMkLst>
        </pc:spChg>
        <pc:spChg chg="add del mod ord">
          <ac:chgData name="Bo Junker" userId="a5e44d4dd35b02e7" providerId="LiveId" clId="{D578E14A-B915-456E-B27B-6ABAF5C6C467}" dt="2021-06-09T15:26:07.208" v="301"/>
          <ac:spMkLst>
            <pc:docMk/>
            <pc:sldMk cId="43610963" sldId="261"/>
            <ac:spMk id="45" creationId="{4FE45598-3EC9-4572-B6B4-10B3827A3218}"/>
          </ac:spMkLst>
        </pc:spChg>
        <pc:spChg chg="del mod">
          <ac:chgData name="Bo Junker" userId="a5e44d4dd35b02e7" providerId="LiveId" clId="{D578E14A-B915-456E-B27B-6ABAF5C6C467}" dt="2021-06-09T15:24:52.697" v="281"/>
          <ac:spMkLst>
            <pc:docMk/>
            <pc:sldMk cId="43610963" sldId="261"/>
            <ac:spMk id="46" creationId="{A13F5099-A06E-4AF8-A285-3E1E2E15D72A}"/>
          </ac:spMkLst>
        </pc:spChg>
        <pc:spChg chg="mod">
          <ac:chgData name="Bo Junker" userId="a5e44d4dd35b02e7" providerId="LiveId" clId="{D578E14A-B915-456E-B27B-6ABAF5C6C467}" dt="2021-06-09T17:16:53.886" v="1592" actId="1076"/>
          <ac:spMkLst>
            <pc:docMk/>
            <pc:sldMk cId="43610963" sldId="261"/>
            <ac:spMk id="47" creationId="{C0842F06-DE6B-455C-BBDD-3ED41A3ADF59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48" creationId="{524CB774-3300-4D2C-A6DC-8950D9FCC567}"/>
          </ac:spMkLst>
        </pc:spChg>
        <pc:spChg chg="del mod">
          <ac:chgData name="Bo Junker" userId="a5e44d4dd35b02e7" providerId="LiveId" clId="{D578E14A-B915-456E-B27B-6ABAF5C6C467}" dt="2021-06-09T15:29:56.759" v="338"/>
          <ac:spMkLst>
            <pc:docMk/>
            <pc:sldMk cId="43610963" sldId="261"/>
            <ac:spMk id="48" creationId="{DE2C453A-557F-4C7C-8ADF-01E53FA0470C}"/>
          </ac:spMkLst>
        </pc:spChg>
        <pc:spChg chg="add del mod">
          <ac:chgData name="Bo Junker" userId="a5e44d4dd35b02e7" providerId="LiveId" clId="{D578E14A-B915-456E-B27B-6ABAF5C6C467}" dt="2021-06-09T15:28:13.263" v="324"/>
          <ac:spMkLst>
            <pc:docMk/>
            <pc:sldMk cId="43610963" sldId="261"/>
            <ac:spMk id="49" creationId="{BCD83984-1F96-40E2-AB01-062F504DAF44}"/>
          </ac:spMkLst>
        </pc:spChg>
        <pc:spChg chg="add del mod">
          <ac:chgData name="Bo Junker" userId="a5e44d4dd35b02e7" providerId="LiveId" clId="{D578E14A-B915-456E-B27B-6ABAF5C6C467}" dt="2021-06-09T15:29:56.759" v="338"/>
          <ac:spMkLst>
            <pc:docMk/>
            <pc:sldMk cId="43610963" sldId="261"/>
            <ac:spMk id="50" creationId="{EC0A81D1-1DA9-484A-AD3C-A393D47EFF23}"/>
          </ac:spMkLst>
        </pc:spChg>
        <pc:spChg chg="add del mod">
          <ac:chgData name="Bo Junker" userId="a5e44d4dd35b02e7" providerId="LiveId" clId="{D578E14A-B915-456E-B27B-6ABAF5C6C467}" dt="2021-06-09T15:28:13.263" v="324"/>
          <ac:spMkLst>
            <pc:docMk/>
            <pc:sldMk cId="43610963" sldId="261"/>
            <ac:spMk id="51" creationId="{02D9E8B4-C638-4FC3-A5A3-180CB0B9583D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51" creationId="{7A76372E-C035-4B86-8576-E954A48882C3}"/>
          </ac:spMkLst>
        </pc:spChg>
        <pc:spChg chg="add del mod">
          <ac:chgData name="Bo Junker" userId="a5e44d4dd35b02e7" providerId="LiveId" clId="{D578E14A-B915-456E-B27B-6ABAF5C6C467}" dt="2021-06-09T15:27:24.519" v="315"/>
          <ac:spMkLst>
            <pc:docMk/>
            <pc:sldMk cId="43610963" sldId="261"/>
            <ac:spMk id="52" creationId="{D9B541D7-DC9B-4A88-B110-1FB035DD4086}"/>
          </ac:spMkLst>
        </pc:spChg>
        <pc:spChg chg="mod">
          <ac:chgData name="Bo Junker" userId="a5e44d4dd35b02e7" providerId="LiveId" clId="{D578E14A-B915-456E-B27B-6ABAF5C6C467}" dt="2021-06-09T17:16:53.886" v="1592" actId="1076"/>
          <ac:spMkLst>
            <pc:docMk/>
            <pc:sldMk cId="43610963" sldId="261"/>
            <ac:spMk id="53" creationId="{C3840688-0057-42CB-9F0D-41006C4207F4}"/>
          </ac:spMkLst>
        </pc:spChg>
        <pc:spChg chg="mod">
          <ac:chgData name="Bo Junker" userId="a5e44d4dd35b02e7" providerId="LiveId" clId="{D578E14A-B915-456E-B27B-6ABAF5C6C467}" dt="2021-06-09T17:16:53.886" v="1592" actId="1076"/>
          <ac:spMkLst>
            <pc:docMk/>
            <pc:sldMk cId="43610963" sldId="261"/>
            <ac:spMk id="54" creationId="{638A0990-89C9-4391-B677-DAE5520B96C7}"/>
          </ac:spMkLst>
        </pc:spChg>
        <pc:spChg chg="mod">
          <ac:chgData name="Bo Junker" userId="a5e44d4dd35b02e7" providerId="LiveId" clId="{D578E14A-B915-456E-B27B-6ABAF5C6C467}" dt="2021-06-09T15:28:42.782" v="330"/>
          <ac:spMkLst>
            <pc:docMk/>
            <pc:sldMk cId="43610963" sldId="261"/>
            <ac:spMk id="55" creationId="{234D82C3-5F51-4406-8D1B-4B84DB751021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56" creationId="{BAA401A4-8ED3-4E55-8CFD-D1B20DE383A1}"/>
          </ac:spMkLst>
        </pc:spChg>
        <pc:spChg chg="add del mod">
          <ac:chgData name="Bo Junker" userId="a5e44d4dd35b02e7" providerId="LiveId" clId="{D578E14A-B915-456E-B27B-6ABAF5C6C467}" dt="2021-06-09T15:31:33.804" v="366"/>
          <ac:spMkLst>
            <pc:docMk/>
            <pc:sldMk cId="43610963" sldId="261"/>
            <ac:spMk id="56" creationId="{C6BAF201-F99A-4106-BC38-59060CC58CCF}"/>
          </ac:spMkLst>
        </pc:spChg>
        <pc:spChg chg="mod">
          <ac:chgData name="Bo Junker" userId="a5e44d4dd35b02e7" providerId="LiveId" clId="{D578E14A-B915-456E-B27B-6ABAF5C6C467}" dt="2021-06-09T17:16:53.886" v="1592" actId="1076"/>
          <ac:spMkLst>
            <pc:docMk/>
            <pc:sldMk cId="43610963" sldId="261"/>
            <ac:spMk id="57" creationId="{5726C4A4-5A80-490A-997E-D856C07BA86E}"/>
          </ac:spMkLst>
        </pc:spChg>
        <pc:spChg chg="add del mod">
          <ac:chgData name="Bo Junker" userId="a5e44d4dd35b02e7" providerId="LiveId" clId="{D578E14A-B915-456E-B27B-6ABAF5C6C467}" dt="2021-06-09T15:31:33.804" v="366"/>
          <ac:spMkLst>
            <pc:docMk/>
            <pc:sldMk cId="43610963" sldId="261"/>
            <ac:spMk id="58" creationId="{AB2CDB8C-6728-4B0E-A7B2-3927753EAF04}"/>
          </ac:spMkLst>
        </pc:spChg>
        <pc:spChg chg="add del mod">
          <ac:chgData name="Bo Junker" userId="a5e44d4dd35b02e7" providerId="LiveId" clId="{D578E14A-B915-456E-B27B-6ABAF5C6C467}" dt="2021-06-09T15:31:40.274" v="367"/>
          <ac:spMkLst>
            <pc:docMk/>
            <pc:sldMk cId="43610963" sldId="261"/>
            <ac:spMk id="59" creationId="{56F545D3-CBF4-466B-B237-D4C26E0CDF8A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60" creationId="{D1785879-EB7E-43CC-8413-7BB9764A7898}"/>
          </ac:spMkLst>
        </pc:spChg>
        <pc:spChg chg="add del mod">
          <ac:chgData name="Bo Junker" userId="a5e44d4dd35b02e7" providerId="LiveId" clId="{D578E14A-B915-456E-B27B-6ABAF5C6C467}" dt="2021-06-09T15:31:25.942" v="365"/>
          <ac:spMkLst>
            <pc:docMk/>
            <pc:sldMk cId="43610963" sldId="261"/>
            <ac:spMk id="60" creationId="{FAB9465B-D94C-4770-A0D2-1F321BB5B46D}"/>
          </ac:spMkLst>
        </pc:spChg>
        <pc:spChg chg="mod">
          <ac:chgData name="Bo Junker" userId="a5e44d4dd35b02e7" providerId="LiveId" clId="{D578E14A-B915-456E-B27B-6ABAF5C6C467}" dt="2021-06-10T05:45:54.119" v="2117" actId="207"/>
          <ac:spMkLst>
            <pc:docMk/>
            <pc:sldMk cId="43610963" sldId="261"/>
            <ac:spMk id="61" creationId="{CCCD75AB-9E9A-4364-937C-05CF04DD03BE}"/>
          </ac:spMkLst>
        </pc:spChg>
        <pc:spChg chg="mod">
          <ac:chgData name="Bo Junker" userId="a5e44d4dd35b02e7" providerId="LiveId" clId="{D578E14A-B915-456E-B27B-6ABAF5C6C467}" dt="2021-06-10T05:45:47.235" v="2116" actId="207"/>
          <ac:spMkLst>
            <pc:docMk/>
            <pc:sldMk cId="43610963" sldId="261"/>
            <ac:spMk id="62" creationId="{0D739519-F3C3-4FBB-8F0A-D71A2D7ADB97}"/>
          </ac:spMkLst>
        </pc:spChg>
        <pc:spChg chg="mod">
          <ac:chgData name="Bo Junker" userId="a5e44d4dd35b02e7" providerId="LiveId" clId="{D578E14A-B915-456E-B27B-6ABAF5C6C467}" dt="2021-06-10T05:45:38.992" v="2115" actId="207"/>
          <ac:spMkLst>
            <pc:docMk/>
            <pc:sldMk cId="43610963" sldId="261"/>
            <ac:spMk id="63" creationId="{FD83E20B-223C-48EE-A51E-A55AFED2465D}"/>
          </ac:spMkLst>
        </pc:spChg>
        <pc:spChg chg="mod">
          <ac:chgData name="Bo Junker" userId="a5e44d4dd35b02e7" providerId="LiveId" clId="{D578E14A-B915-456E-B27B-6ABAF5C6C467}" dt="2021-06-09T15:46:28.412" v="502"/>
          <ac:spMkLst>
            <pc:docMk/>
            <pc:sldMk cId="43610963" sldId="261"/>
            <ac:spMk id="65" creationId="{0BF827E5-C333-4B3B-AD06-F938DB0C6951}"/>
          </ac:spMkLst>
        </pc:spChg>
        <pc:spChg chg="mod">
          <ac:chgData name="Bo Junker" userId="a5e44d4dd35b02e7" providerId="LiveId" clId="{D578E14A-B915-456E-B27B-6ABAF5C6C467}" dt="2021-06-09T15:46:29.701" v="503"/>
          <ac:spMkLst>
            <pc:docMk/>
            <pc:sldMk cId="43610963" sldId="261"/>
            <ac:spMk id="68" creationId="{3BC38157-5C96-4FE9-94BF-8AE0C3D80736}"/>
          </ac:spMkLst>
        </pc:spChg>
        <pc:spChg chg="mod">
          <ac:chgData name="Bo Junker" userId="a5e44d4dd35b02e7" providerId="LiveId" clId="{D578E14A-B915-456E-B27B-6ABAF5C6C467}" dt="2021-06-09T15:46:30.446" v="504"/>
          <ac:spMkLst>
            <pc:docMk/>
            <pc:sldMk cId="43610963" sldId="261"/>
            <ac:spMk id="71" creationId="{14496A9F-B497-488B-A5C2-0830E8FFEEC4}"/>
          </ac:spMkLst>
        </pc:spChg>
        <pc:spChg chg="mod">
          <ac:chgData name="Bo Junker" userId="a5e44d4dd35b02e7" providerId="LiveId" clId="{D578E14A-B915-456E-B27B-6ABAF5C6C467}" dt="2021-06-09T15:47:11.465" v="512"/>
          <ac:spMkLst>
            <pc:docMk/>
            <pc:sldMk cId="43610963" sldId="261"/>
            <ac:spMk id="74" creationId="{AF59D146-8EA2-44A1-87E3-3DC181AB71A4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75" creationId="{12AE0733-FDEE-4C18-A268-981A0CFFD1AC}"/>
          </ac:spMkLst>
        </pc:spChg>
        <pc:spChg chg="mod">
          <ac:chgData name="Bo Junker" userId="a5e44d4dd35b02e7" providerId="LiveId" clId="{D578E14A-B915-456E-B27B-6ABAF5C6C467}" dt="2021-06-09T15:47:56.308" v="515"/>
          <ac:spMkLst>
            <pc:docMk/>
            <pc:sldMk cId="43610963" sldId="261"/>
            <ac:spMk id="77" creationId="{74EFBDF8-42F3-4922-A649-C3C4AD71F4F5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77" creationId="{C57A8F15-23CB-4DC0-B95F-2F22E6241297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79" creationId="{1B77884F-9755-4E39-AE7D-3E48252B9B17}"/>
          </ac:spMkLst>
        </pc:spChg>
        <pc:spChg chg="mod">
          <ac:chgData name="Bo Junker" userId="a5e44d4dd35b02e7" providerId="LiveId" clId="{D578E14A-B915-456E-B27B-6ABAF5C6C467}" dt="2021-06-09T16:21:58.562" v="767" actId="207"/>
          <ac:spMkLst>
            <pc:docMk/>
            <pc:sldMk cId="43610963" sldId="261"/>
            <ac:spMk id="80" creationId="{7670EA9D-33BB-44C4-9F55-43CC431A5251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81" creationId="{9B8D12C7-6965-46C8-9D67-12FBC8D11D71}"/>
          </ac:spMkLst>
        </pc:spChg>
        <pc:spChg chg="mod topLvl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83" creationId="{DA33FDF5-1BA5-4AD0-B308-03278166EA83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85" creationId="{C927BBBE-A258-4733-AC59-AD2D23966810}"/>
          </ac:spMkLst>
        </pc:spChg>
        <pc:spChg chg="mod">
          <ac:chgData name="Bo Junker" userId="a5e44d4dd35b02e7" providerId="LiveId" clId="{D578E14A-B915-456E-B27B-6ABAF5C6C467}" dt="2021-06-09T16:21:58.562" v="767" actId="207"/>
          <ac:spMkLst>
            <pc:docMk/>
            <pc:sldMk cId="43610963" sldId="261"/>
            <ac:spMk id="86" creationId="{9C4F2F4E-96D3-4029-A4AB-B564E32C2680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87" creationId="{BA7F608D-F0A1-4D9E-9C0B-FC15034A7E40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89" creationId="{9E5C1F86-836E-4291-9536-2223BB53052E}"/>
          </ac:spMkLst>
        </pc:spChg>
        <pc:spChg chg="mod">
          <ac:chgData name="Bo Junker" userId="a5e44d4dd35b02e7" providerId="LiveId" clId="{D578E14A-B915-456E-B27B-6ABAF5C6C467}" dt="2021-06-09T16:21:58.562" v="767" actId="207"/>
          <ac:spMkLst>
            <pc:docMk/>
            <pc:sldMk cId="43610963" sldId="261"/>
            <ac:spMk id="89" creationId="{F1BE30F4-161A-4620-BF8B-1B82D3BF1E95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91" creationId="{54345E1C-2FA9-4D08-A80E-ECE537F9B6E5}"/>
          </ac:spMkLst>
        </pc:spChg>
        <pc:spChg chg="mod">
          <ac:chgData name="Bo Junker" userId="a5e44d4dd35b02e7" providerId="LiveId" clId="{D578E14A-B915-456E-B27B-6ABAF5C6C467}" dt="2021-06-09T16:21:58.562" v="767" actId="207"/>
          <ac:spMkLst>
            <pc:docMk/>
            <pc:sldMk cId="43610963" sldId="261"/>
            <ac:spMk id="92" creationId="{DCFA5D88-7AFE-4939-9FF8-60E528082C93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93" creationId="{18F4FC8C-FD75-473A-A060-89A94A84F7BA}"/>
          </ac:spMkLst>
        </pc:spChg>
        <pc:spChg chg="mod">
          <ac:chgData name="Bo Junker" userId="a5e44d4dd35b02e7" providerId="LiveId" clId="{D578E14A-B915-456E-B27B-6ABAF5C6C467}" dt="2021-06-09T16:21:58.562" v="767" actId="207"/>
          <ac:spMkLst>
            <pc:docMk/>
            <pc:sldMk cId="43610963" sldId="261"/>
            <ac:spMk id="95" creationId="{7D3FAD87-046C-4D67-AE45-2ADD1554504B}"/>
          </ac:spMkLst>
        </pc:spChg>
        <pc:spChg chg="mod">
          <ac:chgData name="Bo Junker" userId="a5e44d4dd35b02e7" providerId="LiveId" clId="{D578E14A-B915-456E-B27B-6ABAF5C6C467}" dt="2021-06-09T16:21:58.562" v="767" actId="207"/>
          <ac:spMkLst>
            <pc:docMk/>
            <pc:sldMk cId="43610963" sldId="261"/>
            <ac:spMk id="98" creationId="{731DCE5E-83F9-4580-885F-B8D443CAB7A2}"/>
          </ac:spMkLst>
        </pc:spChg>
        <pc:spChg chg="mod">
          <ac:chgData name="Bo Junker" userId="a5e44d4dd35b02e7" providerId="LiveId" clId="{D578E14A-B915-456E-B27B-6ABAF5C6C467}" dt="2021-06-09T16:21:58.562" v="767" actId="207"/>
          <ac:spMkLst>
            <pc:docMk/>
            <pc:sldMk cId="43610963" sldId="261"/>
            <ac:spMk id="101" creationId="{8D679A41-7991-44CD-BD17-3CF40100F036}"/>
          </ac:spMkLst>
        </pc:spChg>
        <pc:spChg chg="mod">
          <ac:chgData name="Bo Junker" userId="a5e44d4dd35b02e7" providerId="LiveId" clId="{D578E14A-B915-456E-B27B-6ABAF5C6C467}" dt="2021-06-09T16:21:58.562" v="767" actId="207"/>
          <ac:spMkLst>
            <pc:docMk/>
            <pc:sldMk cId="43610963" sldId="261"/>
            <ac:spMk id="104" creationId="{5FF11B96-7C44-4CF6-83D3-30C6BFAA2492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105" creationId="{6C6353F4-5D7B-463B-97D0-4FB9B3F83731}"/>
          </ac:spMkLst>
        </pc:spChg>
        <pc:spChg chg="mod topLvl">
          <ac:chgData name="Bo Junker" userId="a5e44d4dd35b02e7" providerId="LiveId" clId="{D578E14A-B915-456E-B27B-6ABAF5C6C467}" dt="2021-06-09T16:21:58.562" v="767" actId="207"/>
          <ac:spMkLst>
            <pc:docMk/>
            <pc:sldMk cId="43610963" sldId="261"/>
            <ac:spMk id="107" creationId="{537838E1-30BB-4C2A-AFDB-D84A459A1A5D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107" creationId="{6E7C69A3-3FD7-4E55-BAC4-71B5652842B6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109" creationId="{BD00AEE4-A710-4CE6-AD15-590BBA25B361}"/>
          </ac:spMkLst>
        </pc:spChg>
        <pc:spChg chg="mod topLvl">
          <ac:chgData name="Bo Junker" userId="a5e44d4dd35b02e7" providerId="LiveId" clId="{D578E14A-B915-456E-B27B-6ABAF5C6C467}" dt="2021-06-09T16:26:01.302" v="828" actId="164"/>
          <ac:spMkLst>
            <pc:docMk/>
            <pc:sldMk cId="43610963" sldId="261"/>
            <ac:spMk id="110" creationId="{03D408DC-35E9-4AB9-A8B0-C4312E0E2BE4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111" creationId="{144EA783-7F8B-4072-9272-768847E52BDC}"/>
          </ac:spMkLst>
        </pc:spChg>
        <pc:spChg chg="mod">
          <ac:chgData name="Bo Junker" userId="a5e44d4dd35b02e7" providerId="LiveId" clId="{D578E14A-B915-456E-B27B-6ABAF5C6C467}" dt="2021-06-09T16:21:58.562" v="767" actId="207"/>
          <ac:spMkLst>
            <pc:docMk/>
            <pc:sldMk cId="43610963" sldId="261"/>
            <ac:spMk id="113" creationId="{199A4A4B-173E-49BE-A504-A47258BF0F07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113" creationId="{5678BDD7-8277-4426-BA7B-4FB62409A069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115" creationId="{FB7821F4-C29C-4389-9DDC-D0A47370E7F3}"/>
          </ac:spMkLst>
        </pc:spChg>
        <pc:spChg chg="mod">
          <ac:chgData name="Bo Junker" userId="a5e44d4dd35b02e7" providerId="LiveId" clId="{D578E14A-B915-456E-B27B-6ABAF5C6C467}" dt="2021-06-09T16:21:58.562" v="767" actId="207"/>
          <ac:spMkLst>
            <pc:docMk/>
            <pc:sldMk cId="43610963" sldId="261"/>
            <ac:spMk id="116" creationId="{1E049BF0-BF64-4CB2-91FC-D9052682D57A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117" creationId="{339F9BC3-AF92-4A50-B0EF-19A91801D379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119" creationId="{1E83BEC1-0D25-44D5-9DEC-65E03DB83623}"/>
          </ac:spMkLst>
        </pc:spChg>
        <pc:spChg chg="mod">
          <ac:chgData name="Bo Junker" userId="a5e44d4dd35b02e7" providerId="LiveId" clId="{D578E14A-B915-456E-B27B-6ABAF5C6C467}" dt="2021-06-09T16:23:03.223" v="771"/>
          <ac:spMkLst>
            <pc:docMk/>
            <pc:sldMk cId="43610963" sldId="261"/>
            <ac:spMk id="119" creationId="{27E0FB53-8449-423F-8DE9-196EAB66C6E6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121" creationId="{8BE9DF1C-F77A-47A9-8E87-2528A4ABACA9}"/>
          </ac:spMkLst>
        </pc:spChg>
        <pc:spChg chg="mod">
          <ac:chgData name="Bo Junker" userId="a5e44d4dd35b02e7" providerId="LiveId" clId="{D578E14A-B915-456E-B27B-6ABAF5C6C467}" dt="2021-06-09T16:23:03.223" v="771"/>
          <ac:spMkLst>
            <pc:docMk/>
            <pc:sldMk cId="43610963" sldId="261"/>
            <ac:spMk id="122" creationId="{EC36F6A3-F415-4A83-ABA6-2B805E7C4154}"/>
          </ac:spMkLst>
        </pc:spChg>
        <pc:spChg chg="mod">
          <ac:chgData name="Bo Junker" userId="a5e44d4dd35b02e7" providerId="LiveId" clId="{D578E14A-B915-456E-B27B-6ABAF5C6C467}" dt="2021-06-09T16:23:03.223" v="771"/>
          <ac:spMkLst>
            <pc:docMk/>
            <pc:sldMk cId="43610963" sldId="261"/>
            <ac:spMk id="125" creationId="{FA41458D-5D6B-4CEE-931C-80DEFF48946A}"/>
          </ac:spMkLst>
        </pc:spChg>
        <pc:spChg chg="mod">
          <ac:chgData name="Bo Junker" userId="a5e44d4dd35b02e7" providerId="LiveId" clId="{D578E14A-B915-456E-B27B-6ABAF5C6C467}" dt="2021-06-09T16:23:04.174" v="772"/>
          <ac:spMkLst>
            <pc:docMk/>
            <pc:sldMk cId="43610963" sldId="261"/>
            <ac:spMk id="128" creationId="{4DCFE697-3D56-4EBD-A56E-623DC613D2A5}"/>
          </ac:spMkLst>
        </pc:spChg>
        <pc:spChg chg="mod">
          <ac:chgData name="Bo Junker" userId="a5e44d4dd35b02e7" providerId="LiveId" clId="{D578E14A-B915-456E-B27B-6ABAF5C6C467}" dt="2021-06-09T16:23:04.174" v="772"/>
          <ac:spMkLst>
            <pc:docMk/>
            <pc:sldMk cId="43610963" sldId="261"/>
            <ac:spMk id="131" creationId="{A01CA14B-9F61-4A81-8E28-A9BD0D9DEFEA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133" creationId="{E1457232-F2B2-4F00-89FE-A80B2EA78064}"/>
          </ac:spMkLst>
        </pc:spChg>
        <pc:spChg chg="mod">
          <ac:chgData name="Bo Junker" userId="a5e44d4dd35b02e7" providerId="LiveId" clId="{D578E14A-B915-456E-B27B-6ABAF5C6C467}" dt="2021-06-09T16:23:04.174" v="772"/>
          <ac:spMkLst>
            <pc:docMk/>
            <pc:sldMk cId="43610963" sldId="261"/>
            <ac:spMk id="134" creationId="{13CD17F5-C478-4297-A5AC-E44CFD038C63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135" creationId="{B492AE84-622D-4B81-8FE0-EDBBC4CEAA52}"/>
          </ac:spMkLst>
        </pc:spChg>
        <pc:spChg chg="mod">
          <ac:chgData name="Bo Junker" userId="a5e44d4dd35b02e7" providerId="LiveId" clId="{D578E14A-B915-456E-B27B-6ABAF5C6C467}" dt="2021-06-09T16:23:04.913" v="773"/>
          <ac:spMkLst>
            <pc:docMk/>
            <pc:sldMk cId="43610963" sldId="261"/>
            <ac:spMk id="137" creationId="{81F1D98F-17D8-4201-8236-A7C840D6C336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137" creationId="{F53C346A-CA5C-4B04-829F-E72BBBE2E1D3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139" creationId="{3A47EAED-DD6D-44E0-866B-FB600EAD8B19}"/>
          </ac:spMkLst>
        </pc:spChg>
        <pc:spChg chg="mod">
          <ac:chgData name="Bo Junker" userId="a5e44d4dd35b02e7" providerId="LiveId" clId="{D578E14A-B915-456E-B27B-6ABAF5C6C467}" dt="2021-06-09T16:23:04.913" v="773"/>
          <ac:spMkLst>
            <pc:docMk/>
            <pc:sldMk cId="43610963" sldId="261"/>
            <ac:spMk id="140" creationId="{9D37DD45-33FD-4726-9A0F-71E526827FDC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141" creationId="{7E03484E-D346-4CB8-85D7-5CD29A27A183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143" creationId="{D3C2DEF1-CDE5-454F-AAE3-34EDA002DD9D}"/>
          </ac:spMkLst>
        </pc:spChg>
        <pc:spChg chg="mod">
          <ac:chgData name="Bo Junker" userId="a5e44d4dd35b02e7" providerId="LiveId" clId="{D578E14A-B915-456E-B27B-6ABAF5C6C467}" dt="2021-06-09T16:23:04.913" v="773"/>
          <ac:spMkLst>
            <pc:docMk/>
            <pc:sldMk cId="43610963" sldId="261"/>
            <ac:spMk id="143" creationId="{D820EADD-84F1-4006-98EB-103C51D72CCD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145" creationId="{7E7BF07D-F150-445E-8344-8BBAAE937289}"/>
          </ac:spMkLst>
        </pc:spChg>
        <pc:spChg chg="add del mod">
          <ac:chgData name="Bo Junker" userId="a5e44d4dd35b02e7" providerId="LiveId" clId="{D578E14A-B915-456E-B27B-6ABAF5C6C467}" dt="2021-06-09T16:40:29.636" v="1081" actId="478"/>
          <ac:spMkLst>
            <pc:docMk/>
            <pc:sldMk cId="43610963" sldId="261"/>
            <ac:spMk id="145" creationId="{E06C6BC9-6C12-432C-86AF-67CF43350086}"/>
          </ac:spMkLst>
        </pc:spChg>
        <pc:spChg chg="add del mod">
          <ac:chgData name="Bo Junker" userId="a5e44d4dd35b02e7" providerId="LiveId" clId="{D578E14A-B915-456E-B27B-6ABAF5C6C467}" dt="2021-06-09T16:40:30.915" v="1082" actId="478"/>
          <ac:spMkLst>
            <pc:docMk/>
            <pc:sldMk cId="43610963" sldId="261"/>
            <ac:spMk id="146" creationId="{AA878D6F-C945-4250-9BFA-4E8BBE22C106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147" creationId="{FEAED9D1-0741-4FCE-B06B-83DDDAE9D83D}"/>
          </ac:spMkLst>
        </pc:spChg>
        <pc:spChg chg="mod">
          <ac:chgData name="Bo Junker" userId="a5e44d4dd35b02e7" providerId="LiveId" clId="{D578E14A-B915-456E-B27B-6ABAF5C6C467}" dt="2021-06-09T16:36:16.274" v="963"/>
          <ac:spMkLst>
            <pc:docMk/>
            <pc:sldMk cId="43610963" sldId="261"/>
            <ac:spMk id="148" creationId="{9FB4BD00-44E2-4F0B-A13F-325D57AE310A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149" creationId="{BB2C9205-7511-4122-918D-72C96C06934E}"/>
          </ac:spMkLst>
        </pc:spChg>
        <pc:spChg chg="mod">
          <ac:chgData name="Bo Junker" userId="a5e44d4dd35b02e7" providerId="LiveId" clId="{D578E14A-B915-456E-B27B-6ABAF5C6C467}" dt="2021-06-09T16:36:17.228" v="964"/>
          <ac:spMkLst>
            <pc:docMk/>
            <pc:sldMk cId="43610963" sldId="261"/>
            <ac:spMk id="151" creationId="{31D74054-9C9B-4FAC-8F52-DCD3EDC8A26F}"/>
          </ac:spMkLst>
        </pc:spChg>
        <pc:spChg chg="mod">
          <ac:chgData name="Bo Junker" userId="a5e44d4dd35b02e7" providerId="LiveId" clId="{D578E14A-B915-456E-B27B-6ABAF5C6C467}" dt="2021-06-09T16:36:17.760" v="965"/>
          <ac:spMkLst>
            <pc:docMk/>
            <pc:sldMk cId="43610963" sldId="261"/>
            <ac:spMk id="154" creationId="{E2B9C0F5-6F8C-420D-9986-B563B5D96575}"/>
          </ac:spMkLst>
        </pc:spChg>
        <pc:spChg chg="mod">
          <ac:chgData name="Bo Junker" userId="a5e44d4dd35b02e7" providerId="LiveId" clId="{D578E14A-B915-456E-B27B-6ABAF5C6C467}" dt="2021-06-09T16:37:38.018" v="1027"/>
          <ac:spMkLst>
            <pc:docMk/>
            <pc:sldMk cId="43610963" sldId="261"/>
            <ac:spMk id="157" creationId="{3BCCCC44-DC07-4D3A-94EF-152121659CF9}"/>
          </ac:spMkLst>
        </pc:spChg>
        <pc:spChg chg="mod">
          <ac:chgData name="Bo Junker" userId="a5e44d4dd35b02e7" providerId="LiveId" clId="{D578E14A-B915-456E-B27B-6ABAF5C6C467}" dt="2021-06-09T16:37:38.018" v="1027"/>
          <ac:spMkLst>
            <pc:docMk/>
            <pc:sldMk cId="43610963" sldId="261"/>
            <ac:spMk id="160" creationId="{CC480846-8935-49B8-94AE-8FD51D920631}"/>
          </ac:spMkLst>
        </pc:spChg>
        <pc:spChg chg="mod">
          <ac:chgData name="Bo Junker" userId="a5e44d4dd35b02e7" providerId="LiveId" clId="{D578E14A-B915-456E-B27B-6ABAF5C6C467}" dt="2021-06-09T16:37:38.018" v="1027"/>
          <ac:spMkLst>
            <pc:docMk/>
            <pc:sldMk cId="43610963" sldId="261"/>
            <ac:spMk id="163" creationId="{4EC6827B-4720-408E-BBC1-4B78856A8CE2}"/>
          </ac:spMkLst>
        </pc:spChg>
        <pc:spChg chg="mod">
          <ac:chgData name="Bo Junker" userId="a5e44d4dd35b02e7" providerId="LiveId" clId="{D578E14A-B915-456E-B27B-6ABAF5C6C467}" dt="2021-06-09T16:37:38.018" v="1027"/>
          <ac:spMkLst>
            <pc:docMk/>
            <pc:sldMk cId="43610963" sldId="261"/>
            <ac:spMk id="166" creationId="{DC6FE222-3618-44DD-8B30-407C1B04719F}"/>
          </ac:spMkLst>
        </pc:spChg>
        <pc:spChg chg="mod">
          <ac:chgData name="Bo Junker" userId="a5e44d4dd35b02e7" providerId="LiveId" clId="{D578E14A-B915-456E-B27B-6ABAF5C6C467}" dt="2021-06-09T16:37:38.611" v="1028"/>
          <ac:spMkLst>
            <pc:docMk/>
            <pc:sldMk cId="43610963" sldId="261"/>
            <ac:spMk id="169" creationId="{4B52DA93-3001-4DD0-90BB-E05F724BAB99}"/>
          </ac:spMkLst>
        </pc:spChg>
        <pc:spChg chg="mod">
          <ac:chgData name="Bo Junker" userId="a5e44d4dd35b02e7" providerId="LiveId" clId="{D578E14A-B915-456E-B27B-6ABAF5C6C467}" dt="2021-06-09T16:37:38.611" v="1028"/>
          <ac:spMkLst>
            <pc:docMk/>
            <pc:sldMk cId="43610963" sldId="261"/>
            <ac:spMk id="172" creationId="{37703CB8-1855-444C-9D32-FF0C9063A57B}"/>
          </ac:spMkLst>
        </pc:spChg>
        <pc:spChg chg="mod">
          <ac:chgData name="Bo Junker" userId="a5e44d4dd35b02e7" providerId="LiveId" clId="{D578E14A-B915-456E-B27B-6ABAF5C6C467}" dt="2021-06-09T16:37:38.611" v="1028"/>
          <ac:spMkLst>
            <pc:docMk/>
            <pc:sldMk cId="43610963" sldId="261"/>
            <ac:spMk id="175" creationId="{0A73F3E5-E849-44AC-B7E7-6C08C557F8BC}"/>
          </ac:spMkLst>
        </pc:spChg>
        <pc:spChg chg="mod">
          <ac:chgData name="Bo Junker" userId="a5e44d4dd35b02e7" providerId="LiveId" clId="{D578E14A-B915-456E-B27B-6ABAF5C6C467}" dt="2021-06-09T16:37:38.611" v="1028"/>
          <ac:spMkLst>
            <pc:docMk/>
            <pc:sldMk cId="43610963" sldId="261"/>
            <ac:spMk id="178" creationId="{72C2FE43-8F8A-463F-827F-E0F11671F4CD}"/>
          </ac:spMkLst>
        </pc:spChg>
        <pc:spChg chg="mod">
          <ac:chgData name="Bo Junker" userId="a5e44d4dd35b02e7" providerId="LiveId" clId="{D578E14A-B915-456E-B27B-6ABAF5C6C467}" dt="2021-06-09T16:38:05.204" v="1031"/>
          <ac:spMkLst>
            <pc:docMk/>
            <pc:sldMk cId="43610963" sldId="261"/>
            <ac:spMk id="181" creationId="{8DA84495-9696-42AC-B810-F50B0C0776A0}"/>
          </ac:spMkLst>
        </pc:spChg>
        <pc:spChg chg="mod">
          <ac:chgData name="Bo Junker" userId="a5e44d4dd35b02e7" providerId="LiveId" clId="{D578E14A-B915-456E-B27B-6ABAF5C6C467}" dt="2021-06-09T16:38:05.204" v="1031"/>
          <ac:spMkLst>
            <pc:docMk/>
            <pc:sldMk cId="43610963" sldId="261"/>
            <ac:spMk id="184" creationId="{F0F1ACD1-B256-49A3-B97A-9ED11B60BB00}"/>
          </ac:spMkLst>
        </pc:spChg>
        <pc:spChg chg="mod">
          <ac:chgData name="Bo Junker" userId="a5e44d4dd35b02e7" providerId="LiveId" clId="{D578E14A-B915-456E-B27B-6ABAF5C6C467}" dt="2021-06-09T16:38:05.204" v="1031"/>
          <ac:spMkLst>
            <pc:docMk/>
            <pc:sldMk cId="43610963" sldId="261"/>
            <ac:spMk id="187" creationId="{11A252A3-0D4C-4677-9272-20ED2C47EC9C}"/>
          </ac:spMkLst>
        </pc:spChg>
        <pc:spChg chg="mod">
          <ac:chgData name="Bo Junker" userId="a5e44d4dd35b02e7" providerId="LiveId" clId="{D578E14A-B915-456E-B27B-6ABAF5C6C467}" dt="2021-06-09T16:38:05.204" v="1031"/>
          <ac:spMkLst>
            <pc:docMk/>
            <pc:sldMk cId="43610963" sldId="261"/>
            <ac:spMk id="190" creationId="{DB990F26-1A71-488E-BFA1-E85DCA25D355}"/>
          </ac:spMkLst>
        </pc:spChg>
        <pc:spChg chg="mod">
          <ac:chgData name="Bo Junker" userId="a5e44d4dd35b02e7" providerId="LiveId" clId="{D578E14A-B915-456E-B27B-6ABAF5C6C467}" dt="2021-06-09T16:38:54.685" v="1034"/>
          <ac:spMkLst>
            <pc:docMk/>
            <pc:sldMk cId="43610963" sldId="261"/>
            <ac:spMk id="193" creationId="{D29FBD5C-0C5E-48C0-B1DE-4FDFC93EDB1F}"/>
          </ac:spMkLst>
        </pc:spChg>
        <pc:spChg chg="mod">
          <ac:chgData name="Bo Junker" userId="a5e44d4dd35b02e7" providerId="LiveId" clId="{D578E14A-B915-456E-B27B-6ABAF5C6C467}" dt="2021-06-09T16:38:59.897" v="1036"/>
          <ac:spMkLst>
            <pc:docMk/>
            <pc:sldMk cId="43610963" sldId="261"/>
            <ac:spMk id="196" creationId="{5EE07EFB-898B-4E34-B68B-CD2828D6AAFE}"/>
          </ac:spMkLst>
        </pc:spChg>
        <pc:spChg chg="mod">
          <ac:chgData name="Bo Junker" userId="a5e44d4dd35b02e7" providerId="LiveId" clId="{D578E14A-B915-456E-B27B-6ABAF5C6C467}" dt="2021-06-09T16:39:53.055" v="1052"/>
          <ac:spMkLst>
            <pc:docMk/>
            <pc:sldMk cId="43610963" sldId="261"/>
            <ac:spMk id="199" creationId="{9BBB0D1E-37A3-48A8-A723-BB95B722B5DC}"/>
          </ac:spMkLst>
        </pc:spChg>
        <pc:spChg chg="mod">
          <ac:chgData name="Bo Junker" userId="a5e44d4dd35b02e7" providerId="LiveId" clId="{D578E14A-B915-456E-B27B-6ABAF5C6C467}" dt="2021-06-09T16:39:53.601" v="1053"/>
          <ac:spMkLst>
            <pc:docMk/>
            <pc:sldMk cId="43610963" sldId="261"/>
            <ac:spMk id="202" creationId="{21272E9D-2114-4C31-8B6A-EC6B16411EFB}"/>
          </ac:spMkLst>
        </pc:spChg>
        <pc:spChg chg="add del mod">
          <ac:chgData name="Bo Junker" userId="a5e44d4dd35b02e7" providerId="LiveId" clId="{D578E14A-B915-456E-B27B-6ABAF5C6C467}" dt="2021-06-09T17:03:04.761" v="1321" actId="478"/>
          <ac:spMkLst>
            <pc:docMk/>
            <pc:sldMk cId="43610963" sldId="261"/>
            <ac:spMk id="204" creationId="{DA5246BF-5AEE-4809-A095-668470128E53}"/>
          </ac:spMkLst>
        </pc:spChg>
        <pc:spChg chg="add del mod">
          <ac:chgData name="Bo Junker" userId="a5e44d4dd35b02e7" providerId="LiveId" clId="{D578E14A-B915-456E-B27B-6ABAF5C6C467}" dt="2021-06-09T17:03:04.761" v="1321" actId="478"/>
          <ac:spMkLst>
            <pc:docMk/>
            <pc:sldMk cId="43610963" sldId="261"/>
            <ac:spMk id="205" creationId="{E48F7099-89AD-4927-B66F-81EF6FA3473C}"/>
          </ac:spMkLst>
        </pc:spChg>
        <pc:spChg chg="mod">
          <ac:chgData name="Bo Junker" userId="a5e44d4dd35b02e7" providerId="LiveId" clId="{D578E14A-B915-456E-B27B-6ABAF5C6C467}" dt="2021-06-09T17:13:48.659" v="1570" actId="3064"/>
          <ac:spMkLst>
            <pc:docMk/>
            <pc:sldMk cId="43610963" sldId="261"/>
            <ac:spMk id="207" creationId="{D10390DE-762E-4ACD-883F-8DC828E4A0ED}"/>
          </ac:spMkLst>
        </pc:spChg>
        <pc:spChg chg="mod">
          <ac:chgData name="Bo Junker" userId="a5e44d4dd35b02e7" providerId="LiveId" clId="{D578E14A-B915-456E-B27B-6ABAF5C6C467}" dt="2021-06-09T17:13:48.659" v="1570" actId="3064"/>
          <ac:spMkLst>
            <pc:docMk/>
            <pc:sldMk cId="43610963" sldId="261"/>
            <ac:spMk id="210" creationId="{9BDDB9E7-0371-4C8C-8AD8-5F714CAF6878}"/>
          </ac:spMkLst>
        </pc:spChg>
        <pc:spChg chg="mod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213" creationId="{946D281A-95A6-4211-90DC-E976D14ABAFA}"/>
          </ac:spMkLst>
        </pc:spChg>
        <pc:spChg chg="mod">
          <ac:chgData name="Bo Junker" userId="a5e44d4dd35b02e7" providerId="LiveId" clId="{D578E14A-B915-456E-B27B-6ABAF5C6C467}" dt="2021-06-09T17:13:48.659" v="1570" actId="3064"/>
          <ac:spMkLst>
            <pc:docMk/>
            <pc:sldMk cId="43610963" sldId="261"/>
            <ac:spMk id="216" creationId="{0A201EE6-C7FB-45F2-8AD0-CD030B7FCB38}"/>
          </ac:spMkLst>
        </pc:spChg>
        <pc:spChg chg="mod">
          <ac:chgData name="Bo Junker" userId="a5e44d4dd35b02e7" providerId="LiveId" clId="{D578E14A-B915-456E-B27B-6ABAF5C6C467}" dt="2021-06-09T17:13:48.659" v="1570" actId="3064"/>
          <ac:spMkLst>
            <pc:docMk/>
            <pc:sldMk cId="43610963" sldId="261"/>
            <ac:spMk id="219" creationId="{F1C86D71-04C5-4FC4-B380-2B85327916B0}"/>
          </ac:spMkLst>
        </pc:spChg>
        <pc:spChg chg="mod topLvl">
          <ac:chgData name="Bo Junker" userId="a5e44d4dd35b02e7" providerId="LiveId" clId="{D578E14A-B915-456E-B27B-6ABAF5C6C467}" dt="2021-06-10T05:41:00.925" v="1969" actId="165"/>
          <ac:spMkLst>
            <pc:docMk/>
            <pc:sldMk cId="43610963" sldId="261"/>
            <ac:spMk id="222" creationId="{31585CBB-34AC-4CA6-A20E-0E059177FF65}"/>
          </ac:spMkLst>
        </pc:spChg>
        <pc:spChg chg="mod">
          <ac:chgData name="Bo Junker" userId="a5e44d4dd35b02e7" providerId="LiveId" clId="{D578E14A-B915-456E-B27B-6ABAF5C6C467}" dt="2021-06-09T17:13:48.659" v="1570" actId="3064"/>
          <ac:spMkLst>
            <pc:docMk/>
            <pc:sldMk cId="43610963" sldId="261"/>
            <ac:spMk id="225" creationId="{148E2572-E0CC-4567-897F-2E05746F8E51}"/>
          </ac:spMkLst>
        </pc:spChg>
        <pc:spChg chg="mod">
          <ac:chgData name="Bo Junker" userId="a5e44d4dd35b02e7" providerId="LiveId" clId="{D578E14A-B915-456E-B27B-6ABAF5C6C467}" dt="2021-06-09T17:13:48.659" v="1570" actId="3064"/>
          <ac:spMkLst>
            <pc:docMk/>
            <pc:sldMk cId="43610963" sldId="261"/>
            <ac:spMk id="228" creationId="{952A2A92-DFAC-4CC4-950D-31EA9BC232F1}"/>
          </ac:spMkLst>
        </pc:spChg>
        <pc:spChg chg="mod">
          <ac:chgData name="Bo Junker" userId="a5e44d4dd35b02e7" providerId="LiveId" clId="{D578E14A-B915-456E-B27B-6ABAF5C6C467}" dt="2021-06-09T17:17:34.175" v="1594" actId="165"/>
          <ac:spMkLst>
            <pc:docMk/>
            <pc:sldMk cId="43610963" sldId="261"/>
            <ac:spMk id="240" creationId="{5B58D23E-2F64-4C74-B16F-D2A47EC35EDD}"/>
          </ac:spMkLst>
        </pc:spChg>
        <pc:spChg chg="mod">
          <ac:chgData name="Bo Junker" userId="a5e44d4dd35b02e7" providerId="LiveId" clId="{D578E14A-B915-456E-B27B-6ABAF5C6C467}" dt="2021-06-09T17:17:34.175" v="1594" actId="165"/>
          <ac:spMkLst>
            <pc:docMk/>
            <pc:sldMk cId="43610963" sldId="261"/>
            <ac:spMk id="242" creationId="{618AF446-1E73-462E-ACEC-AC03FB542283}"/>
          </ac:spMkLst>
        </pc:spChg>
        <pc:spChg chg="mod">
          <ac:chgData name="Bo Junker" userId="a5e44d4dd35b02e7" providerId="LiveId" clId="{D578E14A-B915-456E-B27B-6ABAF5C6C467}" dt="2021-06-09T17:17:34.175" v="1594" actId="165"/>
          <ac:spMkLst>
            <pc:docMk/>
            <pc:sldMk cId="43610963" sldId="261"/>
            <ac:spMk id="244" creationId="{CF84C414-66F2-4338-9FE2-9638384824AC}"/>
          </ac:spMkLst>
        </pc:spChg>
        <pc:spChg chg="mod">
          <ac:chgData name="Bo Junker" userId="a5e44d4dd35b02e7" providerId="LiveId" clId="{D578E14A-B915-456E-B27B-6ABAF5C6C467}" dt="2021-06-09T17:17:34.175" v="1594" actId="165"/>
          <ac:spMkLst>
            <pc:docMk/>
            <pc:sldMk cId="43610963" sldId="261"/>
            <ac:spMk id="246" creationId="{A25E31FF-7333-4C5E-A2B5-A6A2EAAD0076}"/>
          </ac:spMkLst>
        </pc:spChg>
        <pc:spChg chg="mod">
          <ac:chgData name="Bo Junker" userId="a5e44d4dd35b02e7" providerId="LiveId" clId="{D578E14A-B915-456E-B27B-6ABAF5C6C467}" dt="2021-06-09T17:17:34.175" v="1594" actId="165"/>
          <ac:spMkLst>
            <pc:docMk/>
            <pc:sldMk cId="43610963" sldId="261"/>
            <ac:spMk id="248" creationId="{D3E68F56-CB03-4988-AF38-BE6F8CADAC00}"/>
          </ac:spMkLst>
        </pc:spChg>
        <pc:spChg chg="mod">
          <ac:chgData name="Bo Junker" userId="a5e44d4dd35b02e7" providerId="LiveId" clId="{D578E14A-B915-456E-B27B-6ABAF5C6C467}" dt="2021-06-09T17:17:34.175" v="1594" actId="165"/>
          <ac:spMkLst>
            <pc:docMk/>
            <pc:sldMk cId="43610963" sldId="261"/>
            <ac:spMk id="250" creationId="{71A732A0-C24D-4005-BBA5-9E324E7189D9}"/>
          </ac:spMkLst>
        </pc:spChg>
        <pc:spChg chg="mod">
          <ac:chgData name="Bo Junker" userId="a5e44d4dd35b02e7" providerId="LiveId" clId="{D578E14A-B915-456E-B27B-6ABAF5C6C467}" dt="2021-06-09T17:17:34.175" v="1594" actId="165"/>
          <ac:spMkLst>
            <pc:docMk/>
            <pc:sldMk cId="43610963" sldId="261"/>
            <ac:spMk id="252" creationId="{4B6E4DE4-FD3C-4318-8605-1553B8945802}"/>
          </ac:spMkLst>
        </pc:spChg>
        <pc:spChg chg="mod">
          <ac:chgData name="Bo Junker" userId="a5e44d4dd35b02e7" providerId="LiveId" clId="{D578E14A-B915-456E-B27B-6ABAF5C6C467}" dt="2021-06-09T17:17:34.175" v="1594" actId="165"/>
          <ac:spMkLst>
            <pc:docMk/>
            <pc:sldMk cId="43610963" sldId="261"/>
            <ac:spMk id="254" creationId="{AAE25E83-0526-4FBA-81FE-5C5C89114AC8}"/>
          </ac:spMkLst>
        </pc:spChg>
        <pc:spChg chg="mod">
          <ac:chgData name="Bo Junker" userId="a5e44d4dd35b02e7" providerId="LiveId" clId="{D578E14A-B915-456E-B27B-6ABAF5C6C467}" dt="2021-06-09T17:17:34.175" v="1594" actId="165"/>
          <ac:spMkLst>
            <pc:docMk/>
            <pc:sldMk cId="43610963" sldId="261"/>
            <ac:spMk id="256" creationId="{1507EE62-5A48-4040-8EA2-3F055D51D88E}"/>
          </ac:spMkLst>
        </pc:spChg>
        <pc:spChg chg="mod">
          <ac:chgData name="Bo Junker" userId="a5e44d4dd35b02e7" providerId="LiveId" clId="{D578E14A-B915-456E-B27B-6ABAF5C6C467}" dt="2021-06-09T17:20:54.867" v="1622" actId="6549"/>
          <ac:spMkLst>
            <pc:docMk/>
            <pc:sldMk cId="43610963" sldId="261"/>
            <ac:spMk id="268" creationId="{35883127-2BB6-4807-A292-3724F40652E7}"/>
          </ac:spMkLst>
        </pc:spChg>
        <pc:spChg chg="mod">
          <ac:chgData name="Bo Junker" userId="a5e44d4dd35b02e7" providerId="LiveId" clId="{D578E14A-B915-456E-B27B-6ABAF5C6C467}" dt="2021-06-09T17:17:34.175" v="1594" actId="165"/>
          <ac:spMkLst>
            <pc:docMk/>
            <pc:sldMk cId="43610963" sldId="261"/>
            <ac:spMk id="270" creationId="{1F987BA7-A340-434F-9EFA-30DFA3EF7F0B}"/>
          </ac:spMkLst>
        </pc:spChg>
        <pc:spChg chg="mod">
          <ac:chgData name="Bo Junker" userId="a5e44d4dd35b02e7" providerId="LiveId" clId="{D578E14A-B915-456E-B27B-6ABAF5C6C467}" dt="2021-06-09T17:17:34.175" v="1594" actId="165"/>
          <ac:spMkLst>
            <pc:docMk/>
            <pc:sldMk cId="43610963" sldId="261"/>
            <ac:spMk id="272" creationId="{A571A562-FFB1-4C7C-AAA5-B8D9FCA3C4FD}"/>
          </ac:spMkLst>
        </pc:spChg>
        <pc:spChg chg="mod">
          <ac:chgData name="Bo Junker" userId="a5e44d4dd35b02e7" providerId="LiveId" clId="{D578E14A-B915-456E-B27B-6ABAF5C6C467}" dt="2021-06-09T17:17:34.175" v="1594" actId="165"/>
          <ac:spMkLst>
            <pc:docMk/>
            <pc:sldMk cId="43610963" sldId="261"/>
            <ac:spMk id="274" creationId="{B37564EA-9C57-4263-AAC8-DA533FF0BCE0}"/>
          </ac:spMkLst>
        </pc:spChg>
        <pc:spChg chg="mod">
          <ac:chgData name="Bo Junker" userId="a5e44d4dd35b02e7" providerId="LiveId" clId="{D578E14A-B915-456E-B27B-6ABAF5C6C467}" dt="2021-06-09T17:17:34.175" v="1594" actId="165"/>
          <ac:spMkLst>
            <pc:docMk/>
            <pc:sldMk cId="43610963" sldId="261"/>
            <ac:spMk id="276" creationId="{A60AA885-D556-4326-8D5C-D650CD69635B}"/>
          </ac:spMkLst>
        </pc:spChg>
        <pc:spChg chg="mod">
          <ac:chgData name="Bo Junker" userId="a5e44d4dd35b02e7" providerId="LiveId" clId="{D578E14A-B915-456E-B27B-6ABAF5C6C467}" dt="2021-06-09T17:17:34.175" v="1594" actId="165"/>
          <ac:spMkLst>
            <pc:docMk/>
            <pc:sldMk cId="43610963" sldId="261"/>
            <ac:spMk id="278" creationId="{87892BAE-162A-48EA-862E-D778A015AC66}"/>
          </ac:spMkLst>
        </pc:spChg>
        <pc:spChg chg="mod">
          <ac:chgData name="Bo Junker" userId="a5e44d4dd35b02e7" providerId="LiveId" clId="{D578E14A-B915-456E-B27B-6ABAF5C6C467}" dt="2021-06-09T17:17:34.175" v="1594" actId="165"/>
          <ac:spMkLst>
            <pc:docMk/>
            <pc:sldMk cId="43610963" sldId="261"/>
            <ac:spMk id="280" creationId="{9E31679E-7908-471C-BCE1-6F07A0CF0835}"/>
          </ac:spMkLst>
        </pc:spChg>
        <pc:spChg chg="mod">
          <ac:chgData name="Bo Junker" userId="a5e44d4dd35b02e7" providerId="LiveId" clId="{D578E14A-B915-456E-B27B-6ABAF5C6C467}" dt="2021-06-09T17:17:34.175" v="1594" actId="165"/>
          <ac:spMkLst>
            <pc:docMk/>
            <pc:sldMk cId="43610963" sldId="261"/>
            <ac:spMk id="282" creationId="{E43FE20F-77E4-495A-BFF5-DCF27CCF154A}"/>
          </ac:spMkLst>
        </pc:spChg>
        <pc:spChg chg="mod">
          <ac:chgData name="Bo Junker" userId="a5e44d4dd35b02e7" providerId="LiveId" clId="{D578E14A-B915-456E-B27B-6ABAF5C6C467}" dt="2021-06-09T17:17:34.175" v="1594" actId="165"/>
          <ac:spMkLst>
            <pc:docMk/>
            <pc:sldMk cId="43610963" sldId="261"/>
            <ac:spMk id="284" creationId="{3D662510-700E-4FCE-ACBA-123176B0C1F9}"/>
          </ac:spMkLst>
        </pc:spChg>
        <pc:spChg chg="mod">
          <ac:chgData name="Bo Junker" userId="a5e44d4dd35b02e7" providerId="LiveId" clId="{D578E14A-B915-456E-B27B-6ABAF5C6C467}" dt="2021-06-09T17:17:34.175" v="1594" actId="165"/>
          <ac:spMkLst>
            <pc:docMk/>
            <pc:sldMk cId="43610963" sldId="261"/>
            <ac:spMk id="296" creationId="{90F39BE2-4F32-42F3-B656-B73726FFE40F}"/>
          </ac:spMkLst>
        </pc:spChg>
        <pc:spChg chg="mod">
          <ac:chgData name="Bo Junker" userId="a5e44d4dd35b02e7" providerId="LiveId" clId="{D578E14A-B915-456E-B27B-6ABAF5C6C467}" dt="2021-06-09T17:17:34.175" v="1594" actId="165"/>
          <ac:spMkLst>
            <pc:docMk/>
            <pc:sldMk cId="43610963" sldId="261"/>
            <ac:spMk id="298" creationId="{2CAD032C-F91C-4143-BB91-2386955BDCF0}"/>
          </ac:spMkLst>
        </pc:spChg>
        <pc:spChg chg="mod">
          <ac:chgData name="Bo Junker" userId="a5e44d4dd35b02e7" providerId="LiveId" clId="{D578E14A-B915-456E-B27B-6ABAF5C6C467}" dt="2021-06-09T17:17:34.175" v="1594" actId="165"/>
          <ac:spMkLst>
            <pc:docMk/>
            <pc:sldMk cId="43610963" sldId="261"/>
            <ac:spMk id="300" creationId="{B234E15A-8CFE-4216-8711-9C2D4C83A14D}"/>
          </ac:spMkLst>
        </pc:spChg>
        <pc:spChg chg="mod">
          <ac:chgData name="Bo Junker" userId="a5e44d4dd35b02e7" providerId="LiveId" clId="{D578E14A-B915-456E-B27B-6ABAF5C6C467}" dt="2021-06-09T17:17:34.175" v="1594" actId="165"/>
          <ac:spMkLst>
            <pc:docMk/>
            <pc:sldMk cId="43610963" sldId="261"/>
            <ac:spMk id="302" creationId="{4A402142-5208-4D21-9BFF-2772D28A07B5}"/>
          </ac:spMkLst>
        </pc:spChg>
        <pc:spChg chg="mod">
          <ac:chgData name="Bo Junker" userId="a5e44d4dd35b02e7" providerId="LiveId" clId="{D578E14A-B915-456E-B27B-6ABAF5C6C467}" dt="2021-06-09T17:17:34.175" v="1594" actId="165"/>
          <ac:spMkLst>
            <pc:docMk/>
            <pc:sldMk cId="43610963" sldId="261"/>
            <ac:spMk id="304" creationId="{15CC3B69-6623-4B81-9237-299DACB42FD7}"/>
          </ac:spMkLst>
        </pc:spChg>
        <pc:spChg chg="mod">
          <ac:chgData name="Bo Junker" userId="a5e44d4dd35b02e7" providerId="LiveId" clId="{D578E14A-B915-456E-B27B-6ABAF5C6C467}" dt="2021-06-09T17:17:34.175" v="1594" actId="165"/>
          <ac:spMkLst>
            <pc:docMk/>
            <pc:sldMk cId="43610963" sldId="261"/>
            <ac:spMk id="306" creationId="{591082D2-6097-42A2-839D-EE02919A0FD2}"/>
          </ac:spMkLst>
        </pc:spChg>
        <pc:spChg chg="mod">
          <ac:chgData name="Bo Junker" userId="a5e44d4dd35b02e7" providerId="LiveId" clId="{D578E14A-B915-456E-B27B-6ABAF5C6C467}" dt="2021-06-09T17:17:34.175" v="1594" actId="165"/>
          <ac:spMkLst>
            <pc:docMk/>
            <pc:sldMk cId="43610963" sldId="261"/>
            <ac:spMk id="308" creationId="{87624B0E-3ADF-48D0-9E26-7526C4FDD00A}"/>
          </ac:spMkLst>
        </pc:spChg>
        <pc:spChg chg="mod">
          <ac:chgData name="Bo Junker" userId="a5e44d4dd35b02e7" providerId="LiveId" clId="{D578E14A-B915-456E-B27B-6ABAF5C6C467}" dt="2021-06-09T17:17:34.175" v="1594" actId="165"/>
          <ac:spMkLst>
            <pc:docMk/>
            <pc:sldMk cId="43610963" sldId="261"/>
            <ac:spMk id="310" creationId="{4C076C09-B269-460D-B14D-F1E15BF9B491}"/>
          </ac:spMkLst>
        </pc:spChg>
        <pc:spChg chg="mod">
          <ac:chgData name="Bo Junker" userId="a5e44d4dd35b02e7" providerId="LiveId" clId="{D578E14A-B915-456E-B27B-6ABAF5C6C467}" dt="2021-06-09T17:17:34.175" v="1594" actId="165"/>
          <ac:spMkLst>
            <pc:docMk/>
            <pc:sldMk cId="43610963" sldId="261"/>
            <ac:spMk id="312" creationId="{A334D4FE-6257-45BB-AB0A-FDD643AD9990}"/>
          </ac:spMkLst>
        </pc:spChg>
        <pc:grpChg chg="add del mod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2" creationId="{39EE66DA-1FA5-4791-A6FD-E1C6F932E323}"/>
          </ac:grpSpMkLst>
        </pc:grpChg>
        <pc:grpChg chg="add del mod">
          <ac:chgData name="Bo Junker" userId="a5e44d4dd35b02e7" providerId="LiveId" clId="{D578E14A-B915-456E-B27B-6ABAF5C6C467}" dt="2021-06-09T15:49:50.223" v="535" actId="165"/>
          <ac:grpSpMkLst>
            <pc:docMk/>
            <pc:sldMk cId="43610963" sldId="261"/>
            <ac:grpSpMk id="9" creationId="{BF8C52D1-C898-4BAA-B570-F3D734103AF6}"/>
          </ac:grpSpMkLst>
        </pc:grpChg>
        <pc:grpChg chg="add del mod">
          <ac:chgData name="Bo Junker" userId="a5e44d4dd35b02e7" providerId="LiveId" clId="{D578E14A-B915-456E-B27B-6ABAF5C6C467}" dt="2021-06-09T16:17:37.593" v="687" actId="165"/>
          <ac:grpSpMkLst>
            <pc:docMk/>
            <pc:sldMk cId="43610963" sldId="261"/>
            <ac:grpSpMk id="12" creationId="{602C40B5-7F7D-42C1-BA03-F95EF4DD1C47}"/>
          </ac:grpSpMkLst>
        </pc:grpChg>
        <pc:grpChg chg="add del mod">
          <ac:chgData name="Bo Junker" userId="a5e44d4dd35b02e7" providerId="LiveId" clId="{D578E14A-B915-456E-B27B-6ABAF5C6C467}" dt="2021-06-09T17:24:34.379" v="1650" actId="478"/>
          <ac:grpSpMkLst>
            <pc:docMk/>
            <pc:sldMk cId="43610963" sldId="261"/>
            <ac:grpSpMk id="13" creationId="{493E8846-6B78-4C8F-B20E-24AE235D0397}"/>
          </ac:grpSpMkLst>
        </pc:grpChg>
        <pc:grpChg chg="add del mod">
          <ac:chgData name="Bo Junker" userId="a5e44d4dd35b02e7" providerId="LiveId" clId="{D578E14A-B915-456E-B27B-6ABAF5C6C467}" dt="2021-06-09T17:24:32.851" v="1649" actId="478"/>
          <ac:grpSpMkLst>
            <pc:docMk/>
            <pc:sldMk cId="43610963" sldId="261"/>
            <ac:grpSpMk id="14" creationId="{8BD48737-37BF-42CA-B689-D03430D3C590}"/>
          </ac:grpSpMkLst>
        </pc:grpChg>
        <pc:grpChg chg="add del mod">
          <ac:chgData name="Bo Junker" userId="a5e44d4dd35b02e7" providerId="LiveId" clId="{D578E14A-B915-456E-B27B-6ABAF5C6C467}" dt="2021-06-09T16:59:05.169" v="1255" actId="165"/>
          <ac:grpSpMkLst>
            <pc:docMk/>
            <pc:sldMk cId="43610963" sldId="261"/>
            <ac:grpSpMk id="16" creationId="{CCD7BE65-8A55-4A8C-A503-3FA05B98C54D}"/>
          </ac:grpSpMkLst>
        </pc:grpChg>
        <pc:grpChg chg="add del mod topLvl">
          <ac:chgData name="Bo Junker" userId="a5e44d4dd35b02e7" providerId="LiveId" clId="{D578E14A-B915-456E-B27B-6ABAF5C6C467}" dt="2021-06-09T17:10:36.872" v="1541" actId="165"/>
          <ac:grpSpMkLst>
            <pc:docMk/>
            <pc:sldMk cId="43610963" sldId="261"/>
            <ac:grpSpMk id="17" creationId="{F522A3F0-5EB2-4182-9023-73E496F11B8A}"/>
          </ac:grpSpMkLst>
        </pc:grpChg>
        <pc:grpChg chg="add del mod">
          <ac:chgData name="Bo Junker" userId="a5e44d4dd35b02e7" providerId="LiveId" clId="{D578E14A-B915-456E-B27B-6ABAF5C6C467}" dt="2021-06-09T17:08:28.658" v="1490" actId="165"/>
          <ac:grpSpMkLst>
            <pc:docMk/>
            <pc:sldMk cId="43610963" sldId="261"/>
            <ac:grpSpMk id="18" creationId="{F75FCBE0-EDE5-49F3-8167-2A4BA89F7D52}"/>
          </ac:grpSpMkLst>
        </pc:grpChg>
        <pc:grpChg chg="add del mod">
          <ac:chgData name="Bo Junker" userId="a5e44d4dd35b02e7" providerId="LiveId" clId="{D578E14A-B915-456E-B27B-6ABAF5C6C467}" dt="2021-06-09T17:17:34.175" v="1594" actId="165"/>
          <ac:grpSpMkLst>
            <pc:docMk/>
            <pc:sldMk cId="43610963" sldId="261"/>
            <ac:grpSpMk id="19" creationId="{BDE891E7-6A86-416D-A334-769A2970FBF2}"/>
          </ac:grpSpMkLst>
        </pc:grpChg>
        <pc:grpChg chg="add 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20" creationId="{B9ECB6EE-CAED-40B3-83A6-2E6A76697F26}"/>
          </ac:grpSpMkLst>
        </pc:grpChg>
        <pc:grpChg chg="add 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21" creationId="{146ED118-0C44-4E8D-9947-CBFE82D3B74A}"/>
          </ac:grpSpMkLst>
        </pc:grpChg>
        <pc:grpChg chg="add 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39" creationId="{C1619E27-F0F0-4471-8F08-6CAC855FD060}"/>
          </ac:grpSpMkLst>
        </pc:grpChg>
        <pc:grpChg chg="add 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42" creationId="{55A8F31A-62DE-4C66-B04E-FE0BC85793F6}"/>
          </ac:grpSpMkLst>
        </pc:grpChg>
        <pc:grpChg chg="add 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46" creationId="{FEE5F05A-416D-41DB-AAE8-E5BECB3865C7}"/>
          </ac:grpSpMkLst>
        </pc:grpChg>
        <pc:grpChg chg="add 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50" creationId="{ED0100BF-85D2-4CB0-8C6B-C456FFA8689E}"/>
          </ac:grpSpMkLst>
        </pc:grpChg>
        <pc:grpChg chg="add 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55" creationId="{1D37DC22-905F-41E5-807B-8F3DF84EBBFE}"/>
          </ac:grpSpMkLst>
        </pc:grpChg>
        <pc:grpChg chg="add 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59" creationId="{CE299234-B517-459A-9C16-D7170978B231}"/>
          </ac:grpSpMkLst>
        </pc:grpChg>
        <pc:grpChg chg="add del mod">
          <ac:chgData name="Bo Junker" userId="a5e44d4dd35b02e7" providerId="LiveId" clId="{D578E14A-B915-456E-B27B-6ABAF5C6C467}" dt="2021-06-09T15:52:43.699" v="582" actId="478"/>
          <ac:grpSpMkLst>
            <pc:docMk/>
            <pc:sldMk cId="43610963" sldId="261"/>
            <ac:grpSpMk id="64" creationId="{AD0F008A-58D9-4DB7-AD46-7FCFC42A7A10}"/>
          </ac:grpSpMkLst>
        </pc:grpChg>
        <pc:grpChg chg="add del mod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65" creationId="{D237858E-B329-4CA7-BDE2-B7E368680210}"/>
          </ac:grpSpMkLst>
        </pc:grpChg>
        <pc:grpChg chg="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66" creationId="{CA985744-39DB-4C45-A365-15BE103029B7}"/>
          </ac:grpSpMkLst>
        </pc:grpChg>
        <pc:grpChg chg="add del mod">
          <ac:chgData name="Bo Junker" userId="a5e44d4dd35b02e7" providerId="LiveId" clId="{D578E14A-B915-456E-B27B-6ABAF5C6C467}" dt="2021-06-09T15:52:45.870" v="584" actId="478"/>
          <ac:grpSpMkLst>
            <pc:docMk/>
            <pc:sldMk cId="43610963" sldId="261"/>
            <ac:grpSpMk id="67" creationId="{49954EAD-E858-4E79-9906-D0A6CB011695}"/>
          </ac:grpSpMkLst>
        </pc:grpChg>
        <pc:grpChg chg="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67" creationId="{F72DF57B-6AA9-4517-8A86-37AF838E543E}"/>
          </ac:grpSpMkLst>
        </pc:grpChg>
        <pc:grpChg chg="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68" creationId="{9E3DC4D0-C037-4EF3-AD36-2CF70D143264}"/>
          </ac:grpSpMkLst>
        </pc:grpChg>
        <pc:grpChg chg="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69" creationId="{F0B50E1A-3917-45C9-9D24-A46B06D6EA32}"/>
          </ac:grpSpMkLst>
        </pc:grpChg>
        <pc:grpChg chg="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70" creationId="{010A89A3-054C-41AB-B243-F684FF0A1E12}"/>
          </ac:grpSpMkLst>
        </pc:grpChg>
        <pc:grpChg chg="add del mod">
          <ac:chgData name="Bo Junker" userId="a5e44d4dd35b02e7" providerId="LiveId" clId="{D578E14A-B915-456E-B27B-6ABAF5C6C467}" dt="2021-06-09T15:52:47.197" v="585" actId="478"/>
          <ac:grpSpMkLst>
            <pc:docMk/>
            <pc:sldMk cId="43610963" sldId="261"/>
            <ac:grpSpMk id="70" creationId="{29A9457C-36A0-4395-A86C-E4FBFE39AF27}"/>
          </ac:grpSpMkLst>
        </pc:grpChg>
        <pc:grpChg chg="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71" creationId="{8EDE641B-74E9-4790-A2F5-02596648E88A}"/>
          </ac:grpSpMkLst>
        </pc:grpChg>
        <pc:grpChg chg="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72" creationId="{74C41DCA-197C-4222-B5A8-6260771AD242}"/>
          </ac:grpSpMkLst>
        </pc:grpChg>
        <pc:grpChg chg="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73" creationId="{35628AC9-3B2A-410B-91D5-F26EDDBA0E7C}"/>
          </ac:grpSpMkLst>
        </pc:grpChg>
        <pc:grpChg chg="add del mod">
          <ac:chgData name="Bo Junker" userId="a5e44d4dd35b02e7" providerId="LiveId" clId="{D578E14A-B915-456E-B27B-6ABAF5C6C467}" dt="2021-06-09T15:52:44.762" v="583" actId="478"/>
          <ac:grpSpMkLst>
            <pc:docMk/>
            <pc:sldMk cId="43610963" sldId="261"/>
            <ac:grpSpMk id="73" creationId="{8A07E1B0-9665-449F-8EBD-DCCA1547128D}"/>
          </ac:grpSpMkLst>
        </pc:grpChg>
        <pc:grpChg chg="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74" creationId="{EA081E4A-3A15-4F30-A5EC-E9185381EC07}"/>
          </ac:grpSpMkLst>
        </pc:grpChg>
        <pc:grpChg chg="add del mod">
          <ac:chgData name="Bo Junker" userId="a5e44d4dd35b02e7" providerId="LiveId" clId="{D578E14A-B915-456E-B27B-6ABAF5C6C467}" dt="2021-06-09T15:51:50.459" v="576" actId="478"/>
          <ac:grpSpMkLst>
            <pc:docMk/>
            <pc:sldMk cId="43610963" sldId="261"/>
            <ac:grpSpMk id="76" creationId="{4F9F7FFF-99D7-4F51-903E-16DA99B5C495}"/>
          </ac:grpSpMkLst>
        </pc:grpChg>
        <pc:grpChg chg="add del mod">
          <ac:chgData name="Bo Junker" userId="a5e44d4dd35b02e7" providerId="LiveId" clId="{D578E14A-B915-456E-B27B-6ABAF5C6C467}" dt="2021-06-09T16:22:58.436" v="770" actId="478"/>
          <ac:grpSpMkLst>
            <pc:docMk/>
            <pc:sldMk cId="43610963" sldId="261"/>
            <ac:grpSpMk id="79" creationId="{AA279AA3-0761-4168-8644-83614ABC576A}"/>
          </ac:grpSpMkLst>
        </pc:grpChg>
        <pc:grpChg chg="add del mod">
          <ac:chgData name="Bo Junker" userId="a5e44d4dd35b02e7" providerId="LiveId" clId="{D578E14A-B915-456E-B27B-6ABAF5C6C467}" dt="2021-06-09T16:34:36.987" v="944" actId="165"/>
          <ac:grpSpMkLst>
            <pc:docMk/>
            <pc:sldMk cId="43610963" sldId="261"/>
            <ac:grpSpMk id="82" creationId="{593D260A-5226-4F0E-B621-EBB590DA8221}"/>
          </ac:grpSpMkLst>
        </pc:grpChg>
        <pc:grpChg chg="add del mod">
          <ac:chgData name="Bo Junker" userId="a5e44d4dd35b02e7" providerId="LiveId" clId="{D578E14A-B915-456E-B27B-6ABAF5C6C467}" dt="2021-06-09T16:31:59.124" v="912" actId="478"/>
          <ac:grpSpMkLst>
            <pc:docMk/>
            <pc:sldMk cId="43610963" sldId="261"/>
            <ac:grpSpMk id="85" creationId="{E4ED5140-F6C3-49C9-BBE0-4A72D335F0D7}"/>
          </ac:grpSpMkLst>
        </pc:grpChg>
        <pc:grpChg chg="add del mod">
          <ac:chgData name="Bo Junker" userId="a5e44d4dd35b02e7" providerId="LiveId" clId="{D578E14A-B915-456E-B27B-6ABAF5C6C467}" dt="2021-06-09T16:22:58.436" v="770" actId="478"/>
          <ac:grpSpMkLst>
            <pc:docMk/>
            <pc:sldMk cId="43610963" sldId="261"/>
            <ac:grpSpMk id="88" creationId="{062EF1A9-3980-4A78-83A8-F655F41844D6}"/>
          </ac:grpSpMkLst>
        </pc:grpChg>
        <pc:grpChg chg="add del mod">
          <ac:chgData name="Bo Junker" userId="a5e44d4dd35b02e7" providerId="LiveId" clId="{D578E14A-B915-456E-B27B-6ABAF5C6C467}" dt="2021-06-09T16:22:58.436" v="770" actId="478"/>
          <ac:grpSpMkLst>
            <pc:docMk/>
            <pc:sldMk cId="43610963" sldId="261"/>
            <ac:grpSpMk id="91" creationId="{2DABE7BC-DF92-4806-837D-73E0C8FD3ABB}"/>
          </ac:grpSpMkLst>
        </pc:grpChg>
        <pc:grpChg chg="add del mod">
          <ac:chgData name="Bo Junker" userId="a5e44d4dd35b02e7" providerId="LiveId" clId="{D578E14A-B915-456E-B27B-6ABAF5C6C467}" dt="2021-06-09T16:22:58.436" v="770" actId="478"/>
          <ac:grpSpMkLst>
            <pc:docMk/>
            <pc:sldMk cId="43610963" sldId="261"/>
            <ac:grpSpMk id="94" creationId="{44036B95-EA30-40F4-9348-E0EB9B51EF9E}"/>
          </ac:grpSpMkLst>
        </pc:grpChg>
        <pc:grpChg chg="add del mod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95" creationId="{4BCE6085-6268-484A-ADEE-941555C6AA86}"/>
          </ac:grpSpMkLst>
        </pc:grpChg>
        <pc:grpChg chg="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96" creationId="{7BB3C65E-C036-42C3-BD4D-0D777A899F00}"/>
          </ac:grpSpMkLst>
        </pc:grpChg>
        <pc:grpChg chg="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97" creationId="{1D2F287C-386A-4D54-86ED-5EC139F3326C}"/>
          </ac:grpSpMkLst>
        </pc:grpChg>
        <pc:grpChg chg="add del mod">
          <ac:chgData name="Bo Junker" userId="a5e44d4dd35b02e7" providerId="LiveId" clId="{D578E14A-B915-456E-B27B-6ABAF5C6C467}" dt="2021-06-09T16:22:58.436" v="770" actId="478"/>
          <ac:grpSpMkLst>
            <pc:docMk/>
            <pc:sldMk cId="43610963" sldId="261"/>
            <ac:grpSpMk id="97" creationId="{8816E32E-7E9B-41BF-BDD6-738CAD081976}"/>
          </ac:grpSpMkLst>
        </pc:grpChg>
        <pc:grpChg chg="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98" creationId="{0B9C3326-698F-4AE2-967D-AC24062D02D7}"/>
          </ac:grpSpMkLst>
        </pc:grpChg>
        <pc:grpChg chg="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99" creationId="{53502D7B-CCD9-4811-830B-11E1FA8F2A24}"/>
          </ac:grpSpMkLst>
        </pc:grpChg>
        <pc:grpChg chg="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100" creationId="{2EFB0263-51F6-4178-8B8E-34D181710085}"/>
          </ac:grpSpMkLst>
        </pc:grpChg>
        <pc:grpChg chg="add del mod">
          <ac:chgData name="Bo Junker" userId="a5e44d4dd35b02e7" providerId="LiveId" clId="{D578E14A-B915-456E-B27B-6ABAF5C6C467}" dt="2021-06-09T16:22:58.436" v="770" actId="478"/>
          <ac:grpSpMkLst>
            <pc:docMk/>
            <pc:sldMk cId="43610963" sldId="261"/>
            <ac:grpSpMk id="100" creationId="{EC453553-FC9A-45CC-8DD7-371061DA8A9C}"/>
          </ac:grpSpMkLst>
        </pc:grpChg>
        <pc:grpChg chg="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101" creationId="{8A4FB5AD-E29F-460E-B5B3-13D5AA29B297}"/>
          </ac:grpSpMkLst>
        </pc:grpChg>
        <pc:grpChg chg="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102" creationId="{CF5E37FF-5B7C-45EC-B496-82D53D92BADE}"/>
          </ac:grpSpMkLst>
        </pc:grpChg>
        <pc:grpChg chg="add del mod">
          <ac:chgData name="Bo Junker" userId="a5e44d4dd35b02e7" providerId="LiveId" clId="{D578E14A-B915-456E-B27B-6ABAF5C6C467}" dt="2021-06-09T16:22:58.436" v="770" actId="478"/>
          <ac:grpSpMkLst>
            <pc:docMk/>
            <pc:sldMk cId="43610963" sldId="261"/>
            <ac:grpSpMk id="103" creationId="{C7F6FDA0-A2DA-43C6-B84E-465BDC3F222A}"/>
          </ac:grpSpMkLst>
        </pc:grpChg>
        <pc:grpChg chg="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103" creationId="{F902E679-4626-4A62-9317-3B429B0C5854}"/>
          </ac:grpSpMkLst>
        </pc:grpChg>
        <pc:grpChg chg="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104" creationId="{6CF94970-D6EB-4402-9AAE-792DC8771979}"/>
          </ac:grpSpMkLst>
        </pc:grpChg>
        <pc:grpChg chg="add del mod">
          <ac:chgData name="Bo Junker" userId="a5e44d4dd35b02e7" providerId="LiveId" clId="{D578E14A-B915-456E-B27B-6ABAF5C6C467}" dt="2021-06-09T16:01:02.766" v="657" actId="165"/>
          <ac:grpSpMkLst>
            <pc:docMk/>
            <pc:sldMk cId="43610963" sldId="261"/>
            <ac:grpSpMk id="106" creationId="{DD6D7B2C-C413-43A3-A68F-A224630855D7}"/>
          </ac:grpSpMkLst>
        </pc:grpChg>
        <pc:grpChg chg="add del mod">
          <ac:chgData name="Bo Junker" userId="a5e44d4dd35b02e7" providerId="LiveId" clId="{D578E14A-B915-456E-B27B-6ABAF5C6C467}" dt="2021-06-09T16:09:40.645" v="671" actId="165"/>
          <ac:grpSpMkLst>
            <pc:docMk/>
            <pc:sldMk cId="43610963" sldId="261"/>
            <ac:grpSpMk id="109" creationId="{85850BE1-7A9E-461B-95F6-9DBCACFCA300}"/>
          </ac:grpSpMkLst>
        </pc:grpChg>
        <pc:grpChg chg="add del mod">
          <ac:chgData name="Bo Junker" userId="a5e44d4dd35b02e7" providerId="LiveId" clId="{D578E14A-B915-456E-B27B-6ABAF5C6C467}" dt="2021-06-09T16:32:00.111" v="913" actId="478"/>
          <ac:grpSpMkLst>
            <pc:docMk/>
            <pc:sldMk cId="43610963" sldId="261"/>
            <ac:grpSpMk id="112" creationId="{9F0952B5-99A4-424A-AEAC-3D8802497EFA}"/>
          </ac:grpSpMkLst>
        </pc:grpChg>
        <pc:grpChg chg="add del mod">
          <ac:chgData name="Bo Junker" userId="a5e44d4dd35b02e7" providerId="LiveId" clId="{D578E14A-B915-456E-B27B-6ABAF5C6C467}" dt="2021-06-09T16:22:58.436" v="770" actId="478"/>
          <ac:grpSpMkLst>
            <pc:docMk/>
            <pc:sldMk cId="43610963" sldId="261"/>
            <ac:grpSpMk id="115" creationId="{6F6AF3AA-67F9-49CE-A907-D9E66B0BEF84}"/>
          </ac:grpSpMkLst>
        </pc:grpChg>
        <pc:grpChg chg="add del mod">
          <ac:chgData name="Bo Junker" userId="a5e44d4dd35b02e7" providerId="LiveId" clId="{D578E14A-B915-456E-B27B-6ABAF5C6C467}" dt="2021-06-09T16:32:02.380" v="916" actId="478"/>
          <ac:grpSpMkLst>
            <pc:docMk/>
            <pc:sldMk cId="43610963" sldId="261"/>
            <ac:grpSpMk id="118" creationId="{A7BD7AA6-ABB5-4A9C-BF28-4BD5864DC3C2}"/>
          </ac:grpSpMkLst>
        </pc:grpChg>
        <pc:grpChg chg="add del mod">
          <ac:chgData name="Bo Junker" userId="a5e44d4dd35b02e7" providerId="LiveId" clId="{D578E14A-B915-456E-B27B-6ABAF5C6C467}" dt="2021-06-09T16:32:01.499" v="915" actId="478"/>
          <ac:grpSpMkLst>
            <pc:docMk/>
            <pc:sldMk cId="43610963" sldId="261"/>
            <ac:grpSpMk id="121" creationId="{21CE02A0-8492-4B9E-9B3E-8AC08EB05E32}"/>
          </ac:grpSpMkLst>
        </pc:grpChg>
        <pc:grpChg chg="add del mod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123" creationId="{27DF4DE7-48B4-4E5E-BADC-2D227DFF93B5}"/>
          </ac:grpSpMkLst>
        </pc:grpChg>
        <pc:grpChg chg="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124" creationId="{3D6A1CD4-1A75-4393-B3DF-1ED386F6127A}"/>
          </ac:grpSpMkLst>
        </pc:grpChg>
        <pc:grpChg chg="add del mod">
          <ac:chgData name="Bo Junker" userId="a5e44d4dd35b02e7" providerId="LiveId" clId="{D578E14A-B915-456E-B27B-6ABAF5C6C467}" dt="2021-06-09T16:32:00.789" v="914" actId="478"/>
          <ac:grpSpMkLst>
            <pc:docMk/>
            <pc:sldMk cId="43610963" sldId="261"/>
            <ac:grpSpMk id="124" creationId="{A2F4E58C-20D7-49B0-A0F8-05E1692FFD30}"/>
          </ac:grpSpMkLst>
        </pc:grpChg>
        <pc:grpChg chg="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125" creationId="{9706B76C-A58F-4A39-872B-7FD11EC27416}"/>
          </ac:grpSpMkLst>
        </pc:grpChg>
        <pc:grpChg chg="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126" creationId="{677878C3-7B47-4CD1-BDAD-D5AC607635B2}"/>
          </ac:grpSpMkLst>
        </pc:grpChg>
        <pc:grpChg chg="add del mod">
          <ac:chgData name="Bo Junker" userId="a5e44d4dd35b02e7" providerId="LiveId" clId="{D578E14A-B915-456E-B27B-6ABAF5C6C467}" dt="2021-06-09T16:32:03.242" v="917" actId="478"/>
          <ac:grpSpMkLst>
            <pc:docMk/>
            <pc:sldMk cId="43610963" sldId="261"/>
            <ac:grpSpMk id="127" creationId="{5C4FC2DF-5C6E-4614-B9D6-922E1275D7C1}"/>
          </ac:grpSpMkLst>
        </pc:grpChg>
        <pc:grpChg chg="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127" creationId="{C184E22B-2497-4710-8DD0-3910320B1E4C}"/>
          </ac:grpSpMkLst>
        </pc:grpChg>
        <pc:grpChg chg="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128" creationId="{17E22A38-D6EC-49C8-8EE7-77BFB050AC37}"/>
          </ac:grpSpMkLst>
        </pc:grpChg>
        <pc:grpChg chg="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129" creationId="{9B25B0B3-695E-4E15-A05A-D6A00FC55515}"/>
          </ac:grpSpMkLst>
        </pc:grpChg>
        <pc:grpChg chg="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130" creationId="{87213AD8-3121-4937-80B6-73D1E303D771}"/>
          </ac:grpSpMkLst>
        </pc:grpChg>
        <pc:grpChg chg="add del mod">
          <ac:chgData name="Bo Junker" userId="a5e44d4dd35b02e7" providerId="LiveId" clId="{D578E14A-B915-456E-B27B-6ABAF5C6C467}" dt="2021-06-09T16:32:03.774" v="918" actId="478"/>
          <ac:grpSpMkLst>
            <pc:docMk/>
            <pc:sldMk cId="43610963" sldId="261"/>
            <ac:grpSpMk id="130" creationId="{BB21B991-B42D-4816-A47F-9311652B3F56}"/>
          </ac:grpSpMkLst>
        </pc:grpChg>
        <pc:grpChg chg="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131" creationId="{E53A4F48-1B55-473E-84CF-469E47BCDAAA}"/>
          </ac:grpSpMkLst>
        </pc:grpChg>
        <pc:grpChg chg="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132" creationId="{83A5721F-9CBD-42D0-9A93-AB05A069E455}"/>
          </ac:grpSpMkLst>
        </pc:grpChg>
        <pc:grpChg chg="add del mod">
          <ac:chgData name="Bo Junker" userId="a5e44d4dd35b02e7" providerId="LiveId" clId="{D578E14A-B915-456E-B27B-6ABAF5C6C467}" dt="2021-06-09T16:32:04.518" v="919" actId="478"/>
          <ac:grpSpMkLst>
            <pc:docMk/>
            <pc:sldMk cId="43610963" sldId="261"/>
            <ac:grpSpMk id="133" creationId="{20C363F1-CB8C-40D2-A0D5-2C8AD0C93DC9}"/>
          </ac:grpSpMkLst>
        </pc:grpChg>
        <pc:grpChg chg="add del mod">
          <ac:chgData name="Bo Junker" userId="a5e44d4dd35b02e7" providerId="LiveId" clId="{D578E14A-B915-456E-B27B-6ABAF5C6C467}" dt="2021-06-09T16:32:07.078" v="922" actId="478"/>
          <ac:grpSpMkLst>
            <pc:docMk/>
            <pc:sldMk cId="43610963" sldId="261"/>
            <ac:grpSpMk id="136" creationId="{AA9C7880-B203-45E8-9054-60E21DFF9F1B}"/>
          </ac:grpSpMkLst>
        </pc:grpChg>
        <pc:grpChg chg="add del mod">
          <ac:chgData name="Bo Junker" userId="a5e44d4dd35b02e7" providerId="LiveId" clId="{D578E14A-B915-456E-B27B-6ABAF5C6C467}" dt="2021-06-09T16:32:06.207" v="921" actId="478"/>
          <ac:grpSpMkLst>
            <pc:docMk/>
            <pc:sldMk cId="43610963" sldId="261"/>
            <ac:grpSpMk id="139" creationId="{3F184765-1399-4F90-A2B4-811D799847D4}"/>
          </ac:grpSpMkLst>
        </pc:grpChg>
        <pc:grpChg chg="add del mod">
          <ac:chgData name="Bo Junker" userId="a5e44d4dd35b02e7" providerId="LiveId" clId="{D578E14A-B915-456E-B27B-6ABAF5C6C467}" dt="2021-06-09T16:32:05.322" v="920" actId="478"/>
          <ac:grpSpMkLst>
            <pc:docMk/>
            <pc:sldMk cId="43610963" sldId="261"/>
            <ac:grpSpMk id="142" creationId="{2DB60867-02AD-48B5-AAFD-1D8E75392BAE}"/>
          </ac:grpSpMkLst>
        </pc:grpChg>
        <pc:grpChg chg="add del mod">
          <ac:chgData name="Bo Junker" userId="a5e44d4dd35b02e7" providerId="LiveId" clId="{D578E14A-B915-456E-B27B-6ABAF5C6C467}" dt="2021-06-09T17:03:04.761" v="1321" actId="478"/>
          <ac:grpSpMkLst>
            <pc:docMk/>
            <pc:sldMk cId="43610963" sldId="261"/>
            <ac:grpSpMk id="147" creationId="{14D44FE5-C731-4D4E-A607-44FBCE29681B}"/>
          </ac:grpSpMkLst>
        </pc:grpChg>
        <pc:grpChg chg="add del mod">
          <ac:chgData name="Bo Junker" userId="a5e44d4dd35b02e7" providerId="LiveId" clId="{D578E14A-B915-456E-B27B-6ABAF5C6C467}" dt="2021-06-09T17:03:04.761" v="1321" actId="478"/>
          <ac:grpSpMkLst>
            <pc:docMk/>
            <pc:sldMk cId="43610963" sldId="261"/>
            <ac:grpSpMk id="150" creationId="{BB712051-4D02-4CBD-9463-A8399E21860D}"/>
          </ac:grpSpMkLst>
        </pc:grpChg>
        <pc:grpChg chg="add del mod">
          <ac:chgData name="Bo Junker" userId="a5e44d4dd35b02e7" providerId="LiveId" clId="{D578E14A-B915-456E-B27B-6ABAF5C6C467}" dt="2021-06-09T17:03:04.761" v="1321" actId="478"/>
          <ac:grpSpMkLst>
            <pc:docMk/>
            <pc:sldMk cId="43610963" sldId="261"/>
            <ac:grpSpMk id="153" creationId="{C5A4AE2D-79BE-4327-B655-A155D582FDA7}"/>
          </ac:grpSpMkLst>
        </pc:grpChg>
        <pc:grpChg chg="add del mod">
          <ac:chgData name="Bo Junker" userId="a5e44d4dd35b02e7" providerId="LiveId" clId="{D578E14A-B915-456E-B27B-6ABAF5C6C467}" dt="2021-06-09T17:03:04.761" v="1321" actId="478"/>
          <ac:grpSpMkLst>
            <pc:docMk/>
            <pc:sldMk cId="43610963" sldId="261"/>
            <ac:grpSpMk id="156" creationId="{1F588815-304D-42C0-A804-172A4DC603FD}"/>
          </ac:grpSpMkLst>
        </pc:grpChg>
        <pc:grpChg chg="add del mod">
          <ac:chgData name="Bo Junker" userId="a5e44d4dd35b02e7" providerId="LiveId" clId="{D578E14A-B915-456E-B27B-6ABAF5C6C467}" dt="2021-06-09T17:03:04.761" v="1321" actId="478"/>
          <ac:grpSpMkLst>
            <pc:docMk/>
            <pc:sldMk cId="43610963" sldId="261"/>
            <ac:grpSpMk id="159" creationId="{E4F23116-81EC-4172-BA81-317026A874C3}"/>
          </ac:grpSpMkLst>
        </pc:grpChg>
        <pc:grpChg chg="add del mod">
          <ac:chgData name="Bo Junker" userId="a5e44d4dd35b02e7" providerId="LiveId" clId="{D578E14A-B915-456E-B27B-6ABAF5C6C467}" dt="2021-06-09T17:03:04.761" v="1321" actId="478"/>
          <ac:grpSpMkLst>
            <pc:docMk/>
            <pc:sldMk cId="43610963" sldId="261"/>
            <ac:grpSpMk id="162" creationId="{9D0ADB0B-DFD7-4F07-921E-63E198ACFD0A}"/>
          </ac:grpSpMkLst>
        </pc:grpChg>
        <pc:grpChg chg="add del mod">
          <ac:chgData name="Bo Junker" userId="a5e44d4dd35b02e7" providerId="LiveId" clId="{D578E14A-B915-456E-B27B-6ABAF5C6C467}" dt="2021-06-09T17:03:04.761" v="1321" actId="478"/>
          <ac:grpSpMkLst>
            <pc:docMk/>
            <pc:sldMk cId="43610963" sldId="261"/>
            <ac:grpSpMk id="165" creationId="{394B47B4-8EAF-4F45-B748-4B3D6F056EB7}"/>
          </ac:grpSpMkLst>
        </pc:grpChg>
        <pc:grpChg chg="add del mod">
          <ac:chgData name="Bo Junker" userId="a5e44d4dd35b02e7" providerId="LiveId" clId="{D578E14A-B915-456E-B27B-6ABAF5C6C467}" dt="2021-06-09T16:37:43.071" v="1029"/>
          <ac:grpSpMkLst>
            <pc:docMk/>
            <pc:sldMk cId="43610963" sldId="261"/>
            <ac:grpSpMk id="168" creationId="{4718FAC0-98A2-4527-9234-E8370616F5AE}"/>
          </ac:grpSpMkLst>
        </pc:grpChg>
        <pc:grpChg chg="add del mod">
          <ac:chgData name="Bo Junker" userId="a5e44d4dd35b02e7" providerId="LiveId" clId="{D578E14A-B915-456E-B27B-6ABAF5C6C467}" dt="2021-06-09T16:37:43.071" v="1029"/>
          <ac:grpSpMkLst>
            <pc:docMk/>
            <pc:sldMk cId="43610963" sldId="261"/>
            <ac:grpSpMk id="171" creationId="{D34F3207-0CB9-42D6-ABC0-DF6D25076E4B}"/>
          </ac:grpSpMkLst>
        </pc:grpChg>
        <pc:grpChg chg="add del mod">
          <ac:chgData name="Bo Junker" userId="a5e44d4dd35b02e7" providerId="LiveId" clId="{D578E14A-B915-456E-B27B-6ABAF5C6C467}" dt="2021-06-09T16:37:43.071" v="1029"/>
          <ac:grpSpMkLst>
            <pc:docMk/>
            <pc:sldMk cId="43610963" sldId="261"/>
            <ac:grpSpMk id="174" creationId="{F6C53D50-82F1-4A3A-8911-47C4C67ADE4F}"/>
          </ac:grpSpMkLst>
        </pc:grpChg>
        <pc:grpChg chg="add del mod">
          <ac:chgData name="Bo Junker" userId="a5e44d4dd35b02e7" providerId="LiveId" clId="{D578E14A-B915-456E-B27B-6ABAF5C6C467}" dt="2021-06-09T16:37:43.071" v="1029"/>
          <ac:grpSpMkLst>
            <pc:docMk/>
            <pc:sldMk cId="43610963" sldId="261"/>
            <ac:grpSpMk id="177" creationId="{1129B10A-C5C3-486E-9110-6FF688DEB1AF}"/>
          </ac:grpSpMkLst>
        </pc:grpChg>
        <pc:grpChg chg="add del mod">
          <ac:chgData name="Bo Junker" userId="a5e44d4dd35b02e7" providerId="LiveId" clId="{D578E14A-B915-456E-B27B-6ABAF5C6C467}" dt="2021-06-09T17:03:04.761" v="1321" actId="478"/>
          <ac:grpSpMkLst>
            <pc:docMk/>
            <pc:sldMk cId="43610963" sldId="261"/>
            <ac:grpSpMk id="180" creationId="{E72C67C8-33A2-4439-84A4-5BB44B2A3D2B}"/>
          </ac:grpSpMkLst>
        </pc:grpChg>
        <pc:grpChg chg="add del mod">
          <ac:chgData name="Bo Junker" userId="a5e44d4dd35b02e7" providerId="LiveId" clId="{D578E14A-B915-456E-B27B-6ABAF5C6C467}" dt="2021-06-09T17:03:04.761" v="1321" actId="478"/>
          <ac:grpSpMkLst>
            <pc:docMk/>
            <pc:sldMk cId="43610963" sldId="261"/>
            <ac:grpSpMk id="183" creationId="{B35DA19E-7A27-4AFB-9C54-CCCC32BDEE00}"/>
          </ac:grpSpMkLst>
        </pc:grpChg>
        <pc:grpChg chg="add del mod">
          <ac:chgData name="Bo Junker" userId="a5e44d4dd35b02e7" providerId="LiveId" clId="{D578E14A-B915-456E-B27B-6ABAF5C6C467}" dt="2021-06-09T17:03:04.761" v="1321" actId="478"/>
          <ac:grpSpMkLst>
            <pc:docMk/>
            <pc:sldMk cId="43610963" sldId="261"/>
            <ac:grpSpMk id="186" creationId="{4F732C9E-598C-436A-92A2-C05531EC372B}"/>
          </ac:grpSpMkLst>
        </pc:grpChg>
        <pc:grpChg chg="add del mod">
          <ac:chgData name="Bo Junker" userId="a5e44d4dd35b02e7" providerId="LiveId" clId="{D578E14A-B915-456E-B27B-6ABAF5C6C467}" dt="2021-06-09T17:03:04.761" v="1321" actId="478"/>
          <ac:grpSpMkLst>
            <pc:docMk/>
            <pc:sldMk cId="43610963" sldId="261"/>
            <ac:grpSpMk id="189" creationId="{BA838913-2D6F-4ED5-A00A-D80557AE05CA}"/>
          </ac:grpSpMkLst>
        </pc:grpChg>
        <pc:grpChg chg="add del mod">
          <ac:chgData name="Bo Junker" userId="a5e44d4dd35b02e7" providerId="LiveId" clId="{D578E14A-B915-456E-B27B-6ABAF5C6C467}" dt="2021-06-09T17:03:04.761" v="1321" actId="478"/>
          <ac:grpSpMkLst>
            <pc:docMk/>
            <pc:sldMk cId="43610963" sldId="261"/>
            <ac:grpSpMk id="192" creationId="{123FC189-2583-4B38-BEC5-08A1E3034FE1}"/>
          </ac:grpSpMkLst>
        </pc:grpChg>
        <pc:grpChg chg="add del mod">
          <ac:chgData name="Bo Junker" userId="a5e44d4dd35b02e7" providerId="LiveId" clId="{D578E14A-B915-456E-B27B-6ABAF5C6C467}" dt="2021-06-09T17:03:04.761" v="1321" actId="478"/>
          <ac:grpSpMkLst>
            <pc:docMk/>
            <pc:sldMk cId="43610963" sldId="261"/>
            <ac:grpSpMk id="195" creationId="{1B77FE5E-9CB4-428A-B6C0-C77621A862D0}"/>
          </ac:grpSpMkLst>
        </pc:grpChg>
        <pc:grpChg chg="add del mod">
          <ac:chgData name="Bo Junker" userId="a5e44d4dd35b02e7" providerId="LiveId" clId="{D578E14A-B915-456E-B27B-6ABAF5C6C467}" dt="2021-06-09T17:03:04.761" v="1321" actId="478"/>
          <ac:grpSpMkLst>
            <pc:docMk/>
            <pc:sldMk cId="43610963" sldId="261"/>
            <ac:grpSpMk id="198" creationId="{37EC3757-699B-44AE-B5C3-14DE1AE25F91}"/>
          </ac:grpSpMkLst>
        </pc:grpChg>
        <pc:grpChg chg="add del mod">
          <ac:chgData name="Bo Junker" userId="a5e44d4dd35b02e7" providerId="LiveId" clId="{D578E14A-B915-456E-B27B-6ABAF5C6C467}" dt="2021-06-09T17:03:04.761" v="1321" actId="478"/>
          <ac:grpSpMkLst>
            <pc:docMk/>
            <pc:sldMk cId="43610963" sldId="261"/>
            <ac:grpSpMk id="201" creationId="{2EE6E75F-2538-4EE6-BE36-059269A1B5E9}"/>
          </ac:grpSpMkLst>
        </pc:grpChg>
        <pc:grpChg chg="add del mod topLvl">
          <ac:chgData name="Bo Junker" userId="a5e44d4dd35b02e7" providerId="LiveId" clId="{D578E14A-B915-456E-B27B-6ABAF5C6C467}" dt="2021-06-09T17:25:31.439" v="1655" actId="478"/>
          <ac:grpSpMkLst>
            <pc:docMk/>
            <pc:sldMk cId="43610963" sldId="261"/>
            <ac:grpSpMk id="206" creationId="{08355A0E-D220-4539-A55A-A11E3819AFD7}"/>
          </ac:grpSpMkLst>
        </pc:grpChg>
        <pc:grpChg chg="add del mod topLvl">
          <ac:chgData name="Bo Junker" userId="a5e44d4dd35b02e7" providerId="LiveId" clId="{D578E14A-B915-456E-B27B-6ABAF5C6C467}" dt="2021-06-09T17:25:29.086" v="1654" actId="478"/>
          <ac:grpSpMkLst>
            <pc:docMk/>
            <pc:sldMk cId="43610963" sldId="261"/>
            <ac:grpSpMk id="209" creationId="{CB0ADCA6-7F8F-438A-B076-DB7E744AEC3F}"/>
          </ac:grpSpMkLst>
        </pc:grpChg>
        <pc:grpChg chg="add mod topLvl">
          <ac:chgData name="Bo Junker" userId="a5e44d4dd35b02e7" providerId="LiveId" clId="{D578E14A-B915-456E-B27B-6ABAF5C6C467}" dt="2021-06-10T05:41:00.925" v="1969" actId="165"/>
          <ac:grpSpMkLst>
            <pc:docMk/>
            <pc:sldMk cId="43610963" sldId="261"/>
            <ac:grpSpMk id="212" creationId="{EE8B9AA3-1402-460D-9FF6-F1ADE5243D71}"/>
          </ac:grpSpMkLst>
        </pc:grpChg>
        <pc:grpChg chg="add del mod topLvl">
          <ac:chgData name="Bo Junker" userId="a5e44d4dd35b02e7" providerId="LiveId" clId="{D578E14A-B915-456E-B27B-6ABAF5C6C467}" dt="2021-06-09T17:20:39.433" v="1604" actId="478"/>
          <ac:grpSpMkLst>
            <pc:docMk/>
            <pc:sldMk cId="43610963" sldId="261"/>
            <ac:grpSpMk id="215" creationId="{48E433B8-1B32-45FC-8461-B4F839BC675C}"/>
          </ac:grpSpMkLst>
        </pc:grpChg>
        <pc:grpChg chg="add del mod topLvl">
          <ac:chgData name="Bo Junker" userId="a5e44d4dd35b02e7" providerId="LiveId" clId="{D578E14A-B915-456E-B27B-6ABAF5C6C467}" dt="2021-06-09T17:20:40.227" v="1605" actId="478"/>
          <ac:grpSpMkLst>
            <pc:docMk/>
            <pc:sldMk cId="43610963" sldId="261"/>
            <ac:grpSpMk id="218" creationId="{0C1913A3-0DB4-4742-853E-E88E30DFC4B3}"/>
          </ac:grpSpMkLst>
        </pc:grpChg>
        <pc:grpChg chg="add del mod topLvl">
          <ac:chgData name="Bo Junker" userId="a5e44d4dd35b02e7" providerId="LiveId" clId="{D578E14A-B915-456E-B27B-6ABAF5C6C467}" dt="2021-06-09T17:21:07.853" v="1627" actId="165"/>
          <ac:grpSpMkLst>
            <pc:docMk/>
            <pc:sldMk cId="43610963" sldId="261"/>
            <ac:grpSpMk id="221" creationId="{89995FE8-5DCA-4ECB-92DD-6BA5CBB56C63}"/>
          </ac:grpSpMkLst>
        </pc:grpChg>
        <pc:grpChg chg="add del mod topLvl">
          <ac:chgData name="Bo Junker" userId="a5e44d4dd35b02e7" providerId="LiveId" clId="{D578E14A-B915-456E-B27B-6ABAF5C6C467}" dt="2021-06-09T17:20:49.861" v="1615" actId="478"/>
          <ac:grpSpMkLst>
            <pc:docMk/>
            <pc:sldMk cId="43610963" sldId="261"/>
            <ac:grpSpMk id="224" creationId="{708717D5-DBA7-4384-8DCE-DFDE1B8AD322}"/>
          </ac:grpSpMkLst>
        </pc:grpChg>
        <pc:grpChg chg="add del mod topLvl">
          <ac:chgData name="Bo Junker" userId="a5e44d4dd35b02e7" providerId="LiveId" clId="{D578E14A-B915-456E-B27B-6ABAF5C6C467}" dt="2021-06-09T17:20:50.539" v="1616" actId="478"/>
          <ac:grpSpMkLst>
            <pc:docMk/>
            <pc:sldMk cId="43610963" sldId="261"/>
            <ac:grpSpMk id="227" creationId="{193A93E2-4BF7-43CF-A6BC-9852B398199B}"/>
          </ac:grpSpMkLst>
        </pc:grpChg>
        <pc:grpChg chg="add del mod">
          <ac:chgData name="Bo Junker" userId="a5e44d4dd35b02e7" providerId="LiveId" clId="{D578E14A-B915-456E-B27B-6ABAF5C6C467}" dt="2021-06-09T17:04:46.864" v="1370" actId="165"/>
          <ac:grpSpMkLst>
            <pc:docMk/>
            <pc:sldMk cId="43610963" sldId="261"/>
            <ac:grpSpMk id="230" creationId="{49148CFB-A982-4C36-B198-BECDE7AC3D93}"/>
          </ac:grpSpMkLst>
        </pc:grpChg>
        <pc:grpChg chg="del mod topLvl">
          <ac:chgData name="Bo Junker" userId="a5e44d4dd35b02e7" providerId="LiveId" clId="{D578E14A-B915-456E-B27B-6ABAF5C6C467}" dt="2021-06-10T05:37:38.050" v="1764" actId="478"/>
          <ac:grpSpMkLst>
            <pc:docMk/>
            <pc:sldMk cId="43610963" sldId="261"/>
            <ac:grpSpMk id="231" creationId="{BE4830EE-C138-465B-91C5-42D31106E28B}"/>
          </ac:grpSpMkLst>
        </pc:grpChg>
        <pc:grpChg chg="del mod topLvl">
          <ac:chgData name="Bo Junker" userId="a5e44d4dd35b02e7" providerId="LiveId" clId="{D578E14A-B915-456E-B27B-6ABAF5C6C467}" dt="2021-06-09T17:25:32.501" v="1656" actId="478"/>
          <ac:grpSpMkLst>
            <pc:docMk/>
            <pc:sldMk cId="43610963" sldId="261"/>
            <ac:grpSpMk id="232" creationId="{4744AFBC-F726-466D-9F1A-684AA43F280D}"/>
          </ac:grpSpMkLst>
        </pc:grpChg>
        <pc:grpChg chg="del mod topLvl">
          <ac:chgData name="Bo Junker" userId="a5e44d4dd35b02e7" providerId="LiveId" clId="{D578E14A-B915-456E-B27B-6ABAF5C6C467}" dt="2021-06-09T17:25:33.772" v="1657" actId="478"/>
          <ac:grpSpMkLst>
            <pc:docMk/>
            <pc:sldMk cId="43610963" sldId="261"/>
            <ac:grpSpMk id="233" creationId="{31227DC9-EA82-4A04-BC7D-C302E34754F8}"/>
          </ac:grpSpMkLst>
        </pc:grpChg>
        <pc:grpChg chg="del mod topLvl">
          <ac:chgData name="Bo Junker" userId="a5e44d4dd35b02e7" providerId="LiveId" clId="{D578E14A-B915-456E-B27B-6ABAF5C6C467}" dt="2021-06-09T17:20:46.760" v="1614" actId="478"/>
          <ac:grpSpMkLst>
            <pc:docMk/>
            <pc:sldMk cId="43610963" sldId="261"/>
            <ac:grpSpMk id="234" creationId="{3DC617C3-23F5-4B0C-A698-6FDEE9578C42}"/>
          </ac:grpSpMkLst>
        </pc:grpChg>
        <pc:grpChg chg="del mod topLvl">
          <ac:chgData name="Bo Junker" userId="a5e44d4dd35b02e7" providerId="LiveId" clId="{D578E14A-B915-456E-B27B-6ABAF5C6C467}" dt="2021-06-09T17:20:43.368" v="1609" actId="478"/>
          <ac:grpSpMkLst>
            <pc:docMk/>
            <pc:sldMk cId="43610963" sldId="261"/>
            <ac:grpSpMk id="235" creationId="{528D0264-CF12-4379-B53F-CB85270B7E66}"/>
          </ac:grpSpMkLst>
        </pc:grpChg>
        <pc:grpChg chg="del mod topLvl">
          <ac:chgData name="Bo Junker" userId="a5e44d4dd35b02e7" providerId="LiveId" clId="{D578E14A-B915-456E-B27B-6ABAF5C6C467}" dt="2021-06-09T17:20:40.996" v="1606" actId="478"/>
          <ac:grpSpMkLst>
            <pc:docMk/>
            <pc:sldMk cId="43610963" sldId="261"/>
            <ac:grpSpMk id="236" creationId="{51250E9A-809C-45AD-9E38-02F36CCF5987}"/>
          </ac:grpSpMkLst>
        </pc:grpChg>
        <pc:grpChg chg="del mod topLvl">
          <ac:chgData name="Bo Junker" userId="a5e44d4dd35b02e7" providerId="LiveId" clId="{D578E14A-B915-456E-B27B-6ABAF5C6C467}" dt="2021-06-09T17:20:52.776" v="1619" actId="478"/>
          <ac:grpSpMkLst>
            <pc:docMk/>
            <pc:sldMk cId="43610963" sldId="261"/>
            <ac:grpSpMk id="237" creationId="{94E8ABB3-E664-4D29-8DB6-3443953E493D}"/>
          </ac:grpSpMkLst>
        </pc:grpChg>
        <pc:grpChg chg="del mod topLvl">
          <ac:chgData name="Bo Junker" userId="a5e44d4dd35b02e7" providerId="LiveId" clId="{D578E14A-B915-456E-B27B-6ABAF5C6C467}" dt="2021-06-09T17:20:51.948" v="1618" actId="478"/>
          <ac:grpSpMkLst>
            <pc:docMk/>
            <pc:sldMk cId="43610963" sldId="261"/>
            <ac:grpSpMk id="238" creationId="{844D1450-F774-4032-BA7E-2276DDE7C1B6}"/>
          </ac:grpSpMkLst>
        </pc:grpChg>
        <pc:grpChg chg="del mod topLvl">
          <ac:chgData name="Bo Junker" userId="a5e44d4dd35b02e7" providerId="LiveId" clId="{D578E14A-B915-456E-B27B-6ABAF5C6C467}" dt="2021-06-09T17:20:51.358" v="1617" actId="478"/>
          <ac:grpSpMkLst>
            <pc:docMk/>
            <pc:sldMk cId="43610963" sldId="261"/>
            <ac:grpSpMk id="239" creationId="{0D64F5D9-5585-4153-896A-AFE7F9C86029}"/>
          </ac:grpSpMkLst>
        </pc:grpChg>
        <pc:grpChg chg="add del mod">
          <ac:chgData name="Bo Junker" userId="a5e44d4dd35b02e7" providerId="LiveId" clId="{D578E14A-B915-456E-B27B-6ABAF5C6C467}" dt="2021-06-09T17:17:34.175" v="1594" actId="165"/>
          <ac:grpSpMkLst>
            <pc:docMk/>
            <pc:sldMk cId="43610963" sldId="261"/>
            <ac:grpSpMk id="258" creationId="{D7FE37C3-EA30-4BF3-8BD6-B946CCD3CF06}"/>
          </ac:grpSpMkLst>
        </pc:grpChg>
        <pc:grpChg chg="del mod topLvl">
          <ac:chgData name="Bo Junker" userId="a5e44d4dd35b02e7" providerId="LiveId" clId="{D578E14A-B915-456E-B27B-6ABAF5C6C467}" dt="2021-06-10T05:37:39.104" v="1765" actId="478"/>
          <ac:grpSpMkLst>
            <pc:docMk/>
            <pc:sldMk cId="43610963" sldId="261"/>
            <ac:grpSpMk id="259" creationId="{95F2458E-32B0-4B8D-B235-85742E87AA33}"/>
          </ac:grpSpMkLst>
        </pc:grpChg>
        <pc:grpChg chg="del mod topLvl">
          <ac:chgData name="Bo Junker" userId="a5e44d4dd35b02e7" providerId="LiveId" clId="{D578E14A-B915-456E-B27B-6ABAF5C6C467}" dt="2021-06-09T17:25:34.718" v="1658" actId="478"/>
          <ac:grpSpMkLst>
            <pc:docMk/>
            <pc:sldMk cId="43610963" sldId="261"/>
            <ac:grpSpMk id="260" creationId="{16B9CFBC-80DB-4291-807E-7C54D1DE0E2B}"/>
          </ac:grpSpMkLst>
        </pc:grpChg>
        <pc:grpChg chg="del mod topLvl">
          <ac:chgData name="Bo Junker" userId="a5e44d4dd35b02e7" providerId="LiveId" clId="{D578E14A-B915-456E-B27B-6ABAF5C6C467}" dt="2021-06-10T05:37:40.117" v="1766" actId="478"/>
          <ac:grpSpMkLst>
            <pc:docMk/>
            <pc:sldMk cId="43610963" sldId="261"/>
            <ac:grpSpMk id="261" creationId="{E607A07A-D836-45E2-9A5E-E79E8288343A}"/>
          </ac:grpSpMkLst>
        </pc:grpChg>
        <pc:grpChg chg="del mod topLvl">
          <ac:chgData name="Bo Junker" userId="a5e44d4dd35b02e7" providerId="LiveId" clId="{D578E14A-B915-456E-B27B-6ABAF5C6C467}" dt="2021-06-09T17:20:46.008" v="1613" actId="478"/>
          <ac:grpSpMkLst>
            <pc:docMk/>
            <pc:sldMk cId="43610963" sldId="261"/>
            <ac:grpSpMk id="262" creationId="{09D55965-3934-4F12-8896-801104737EE7}"/>
          </ac:grpSpMkLst>
        </pc:grpChg>
        <pc:grpChg chg="del mod topLvl">
          <ac:chgData name="Bo Junker" userId="a5e44d4dd35b02e7" providerId="LiveId" clId="{D578E14A-B915-456E-B27B-6ABAF5C6C467}" dt="2021-06-09T17:20:43.993" v="1610" actId="478"/>
          <ac:grpSpMkLst>
            <pc:docMk/>
            <pc:sldMk cId="43610963" sldId="261"/>
            <ac:grpSpMk id="263" creationId="{7DF66468-C3F8-4845-8A96-30A2E36DDA3C}"/>
          </ac:grpSpMkLst>
        </pc:grpChg>
        <pc:grpChg chg="del mod topLvl">
          <ac:chgData name="Bo Junker" userId="a5e44d4dd35b02e7" providerId="LiveId" clId="{D578E14A-B915-456E-B27B-6ABAF5C6C467}" dt="2021-06-09T17:20:41.597" v="1607" actId="478"/>
          <ac:grpSpMkLst>
            <pc:docMk/>
            <pc:sldMk cId="43610963" sldId="261"/>
            <ac:grpSpMk id="264" creationId="{48BD477B-B684-49F9-A2C6-9C64CFB2F833}"/>
          </ac:grpSpMkLst>
        </pc:grpChg>
        <pc:grpChg chg="del mod topLvl">
          <ac:chgData name="Bo Junker" userId="a5e44d4dd35b02e7" providerId="LiveId" clId="{D578E14A-B915-456E-B27B-6ABAF5C6C467}" dt="2021-06-09T17:20:53.490" v="1620" actId="478"/>
          <ac:grpSpMkLst>
            <pc:docMk/>
            <pc:sldMk cId="43610963" sldId="261"/>
            <ac:grpSpMk id="265" creationId="{FE651E1B-F0BC-4DDF-B84C-A264F53C2328}"/>
          </ac:grpSpMkLst>
        </pc:grpChg>
        <pc:grpChg chg="del mod topLvl">
          <ac:chgData name="Bo Junker" userId="a5e44d4dd35b02e7" providerId="LiveId" clId="{D578E14A-B915-456E-B27B-6ABAF5C6C467}" dt="2021-06-09T17:20:54.105" v="1621" actId="478"/>
          <ac:grpSpMkLst>
            <pc:docMk/>
            <pc:sldMk cId="43610963" sldId="261"/>
            <ac:grpSpMk id="266" creationId="{7CE21F4D-1087-4D8A-839A-6A292683D259}"/>
          </ac:grpSpMkLst>
        </pc:grpChg>
        <pc:grpChg chg="del mod topLvl">
          <ac:chgData name="Bo Junker" userId="a5e44d4dd35b02e7" providerId="LiveId" clId="{D578E14A-B915-456E-B27B-6ABAF5C6C467}" dt="2021-06-09T17:20:57.811" v="1623" actId="478"/>
          <ac:grpSpMkLst>
            <pc:docMk/>
            <pc:sldMk cId="43610963" sldId="261"/>
            <ac:grpSpMk id="267" creationId="{57D4CA88-3260-4FAD-91C2-439C932602A1}"/>
          </ac:grpSpMkLst>
        </pc:grpChg>
        <pc:grpChg chg="add del mod">
          <ac:chgData name="Bo Junker" userId="a5e44d4dd35b02e7" providerId="LiveId" clId="{D578E14A-B915-456E-B27B-6ABAF5C6C467}" dt="2021-06-09T17:17:34.175" v="1594" actId="165"/>
          <ac:grpSpMkLst>
            <pc:docMk/>
            <pc:sldMk cId="43610963" sldId="261"/>
            <ac:grpSpMk id="286" creationId="{5B51AC7E-EBC4-4D7D-A269-0DF7C3A644ED}"/>
          </ac:grpSpMkLst>
        </pc:grpChg>
        <pc:grpChg chg="del mod topLvl">
          <ac:chgData name="Bo Junker" userId="a5e44d4dd35b02e7" providerId="LiveId" clId="{D578E14A-B915-456E-B27B-6ABAF5C6C467}" dt="2021-06-10T05:37:42.998" v="1769" actId="478"/>
          <ac:grpSpMkLst>
            <pc:docMk/>
            <pc:sldMk cId="43610963" sldId="261"/>
            <ac:grpSpMk id="287" creationId="{CC885757-7244-47C2-93FA-B8F87C7723C2}"/>
          </ac:grpSpMkLst>
        </pc:grpChg>
        <pc:grpChg chg="del mod topLvl">
          <ac:chgData name="Bo Junker" userId="a5e44d4dd35b02e7" providerId="LiveId" clId="{D578E14A-B915-456E-B27B-6ABAF5C6C467}" dt="2021-06-10T05:37:41.116" v="1767" actId="478"/>
          <ac:grpSpMkLst>
            <pc:docMk/>
            <pc:sldMk cId="43610963" sldId="261"/>
            <ac:grpSpMk id="288" creationId="{C19F0809-4463-4CDA-BBE6-A205C5746BA4}"/>
          </ac:grpSpMkLst>
        </pc:grpChg>
        <pc:grpChg chg="del mod topLvl">
          <ac:chgData name="Bo Junker" userId="a5e44d4dd35b02e7" providerId="LiveId" clId="{D578E14A-B915-456E-B27B-6ABAF5C6C467}" dt="2021-06-10T05:37:42.032" v="1768" actId="478"/>
          <ac:grpSpMkLst>
            <pc:docMk/>
            <pc:sldMk cId="43610963" sldId="261"/>
            <ac:grpSpMk id="289" creationId="{F3148EDF-C115-4887-BAA2-7709C382448A}"/>
          </ac:grpSpMkLst>
        </pc:grpChg>
        <pc:grpChg chg="del mod topLvl">
          <ac:chgData name="Bo Junker" userId="a5e44d4dd35b02e7" providerId="LiveId" clId="{D578E14A-B915-456E-B27B-6ABAF5C6C467}" dt="2021-06-09T17:20:45.419" v="1612" actId="478"/>
          <ac:grpSpMkLst>
            <pc:docMk/>
            <pc:sldMk cId="43610963" sldId="261"/>
            <ac:grpSpMk id="290" creationId="{1886CBE4-6CB5-46D9-9521-B2AE5FC97F15}"/>
          </ac:grpSpMkLst>
        </pc:grpChg>
        <pc:grpChg chg="del mod topLvl">
          <ac:chgData name="Bo Junker" userId="a5e44d4dd35b02e7" providerId="LiveId" clId="{D578E14A-B915-456E-B27B-6ABAF5C6C467}" dt="2021-06-09T17:20:44.637" v="1611" actId="478"/>
          <ac:grpSpMkLst>
            <pc:docMk/>
            <pc:sldMk cId="43610963" sldId="261"/>
            <ac:grpSpMk id="291" creationId="{B9E11E1D-DBD0-4C3A-BFFD-CFD381FE5BE5}"/>
          </ac:grpSpMkLst>
        </pc:grpChg>
        <pc:grpChg chg="del mod topLvl">
          <ac:chgData name="Bo Junker" userId="a5e44d4dd35b02e7" providerId="LiveId" clId="{D578E14A-B915-456E-B27B-6ABAF5C6C467}" dt="2021-06-09T17:20:42.673" v="1608" actId="478"/>
          <ac:grpSpMkLst>
            <pc:docMk/>
            <pc:sldMk cId="43610963" sldId="261"/>
            <ac:grpSpMk id="292" creationId="{FFE5C75B-D0F8-41D7-9160-00F35D2FB7F0}"/>
          </ac:grpSpMkLst>
        </pc:grpChg>
        <pc:grpChg chg="del mod topLvl">
          <ac:chgData name="Bo Junker" userId="a5e44d4dd35b02e7" providerId="LiveId" clId="{D578E14A-B915-456E-B27B-6ABAF5C6C467}" dt="2021-06-09T17:21:00.860" v="1626" actId="478"/>
          <ac:grpSpMkLst>
            <pc:docMk/>
            <pc:sldMk cId="43610963" sldId="261"/>
            <ac:grpSpMk id="293" creationId="{E73915BE-5B8E-477E-803D-EC9888F36311}"/>
          </ac:grpSpMkLst>
        </pc:grpChg>
        <pc:grpChg chg="del mod topLvl">
          <ac:chgData name="Bo Junker" userId="a5e44d4dd35b02e7" providerId="LiveId" clId="{D578E14A-B915-456E-B27B-6ABAF5C6C467}" dt="2021-06-09T17:20:59.926" v="1625" actId="478"/>
          <ac:grpSpMkLst>
            <pc:docMk/>
            <pc:sldMk cId="43610963" sldId="261"/>
            <ac:grpSpMk id="294" creationId="{9C4283AB-0966-4306-B16B-DA0A0D29B2B5}"/>
          </ac:grpSpMkLst>
        </pc:grpChg>
        <pc:grpChg chg="del mod topLvl">
          <ac:chgData name="Bo Junker" userId="a5e44d4dd35b02e7" providerId="LiveId" clId="{D578E14A-B915-456E-B27B-6ABAF5C6C467}" dt="2021-06-09T17:20:59.040" v="1624" actId="478"/>
          <ac:grpSpMkLst>
            <pc:docMk/>
            <pc:sldMk cId="43610963" sldId="261"/>
            <ac:grpSpMk id="295" creationId="{1E460DD2-84D2-45A4-9567-8913A5D94AB1}"/>
          </ac:grpSpMkLst>
        </pc:grpChg>
        <pc:picChg chg="add del mod topLvl">
          <ac:chgData name="Bo Junker" userId="a5e44d4dd35b02e7" providerId="LiveId" clId="{D578E14A-B915-456E-B27B-6ABAF5C6C467}" dt="2021-06-09T16:21:05.498" v="757" actId="478"/>
          <ac:picMkLst>
            <pc:docMk/>
            <pc:sldMk cId="43610963" sldId="261"/>
            <ac:picMk id="8" creationId="{550A049C-EF14-4B3E-8B50-8ECD628C1ECF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41" creationId="{6581B160-23D4-4B91-910E-DABD985A1F68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45" creationId="{B0BEA3EA-68F5-4C66-8F7A-25771622B924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49" creationId="{060CFF15-2FC9-435C-8CDB-FB04DD4FED6F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52" creationId="{359002FC-72F6-4240-A806-98F816DF4F7F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58" creationId="{7A870F1E-698F-4D70-9D63-3DC30154831C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64" creationId="{E2362712-C0E0-4874-9C89-A34F8B58F95E}"/>
          </ac:picMkLst>
        </pc:picChg>
        <pc:picChg chg="mod">
          <ac:chgData name="Bo Junker" userId="a5e44d4dd35b02e7" providerId="LiveId" clId="{D578E14A-B915-456E-B27B-6ABAF5C6C467}" dt="2021-06-09T15:46:28.412" v="502"/>
          <ac:picMkLst>
            <pc:docMk/>
            <pc:sldMk cId="43610963" sldId="261"/>
            <ac:picMk id="66" creationId="{068FDA4B-53F8-4306-8B9D-A3ACF5E50A10}"/>
          </ac:picMkLst>
        </pc:picChg>
        <pc:picChg chg="mod">
          <ac:chgData name="Bo Junker" userId="a5e44d4dd35b02e7" providerId="LiveId" clId="{D578E14A-B915-456E-B27B-6ABAF5C6C467}" dt="2021-06-09T15:46:29.701" v="503"/>
          <ac:picMkLst>
            <pc:docMk/>
            <pc:sldMk cId="43610963" sldId="261"/>
            <ac:picMk id="69" creationId="{5F6FFEB2-D891-44AB-B3F3-C7BB78B16105}"/>
          </ac:picMkLst>
        </pc:picChg>
        <pc:picChg chg="mod">
          <ac:chgData name="Bo Junker" userId="a5e44d4dd35b02e7" providerId="LiveId" clId="{D578E14A-B915-456E-B27B-6ABAF5C6C467}" dt="2021-06-09T15:46:30.446" v="504"/>
          <ac:picMkLst>
            <pc:docMk/>
            <pc:sldMk cId="43610963" sldId="261"/>
            <ac:picMk id="72" creationId="{9CB87EA8-F96B-434F-8336-1D3F5C4EC4EC}"/>
          </ac:picMkLst>
        </pc:picChg>
        <pc:picChg chg="mod">
          <ac:chgData name="Bo Junker" userId="a5e44d4dd35b02e7" providerId="LiveId" clId="{D578E14A-B915-456E-B27B-6ABAF5C6C467}" dt="2021-06-09T15:47:11.465" v="512"/>
          <ac:picMkLst>
            <pc:docMk/>
            <pc:sldMk cId="43610963" sldId="261"/>
            <ac:picMk id="75" creationId="{9CEB6D38-18A8-4760-999A-2FD12D092923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76" creationId="{0F8CA206-F3F4-4C18-B682-55199C1D0F88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78" creationId="{02C21CE1-0693-43EA-B072-1B51A1460E95}"/>
          </ac:picMkLst>
        </pc:picChg>
        <pc:picChg chg="mod">
          <ac:chgData name="Bo Junker" userId="a5e44d4dd35b02e7" providerId="LiveId" clId="{D578E14A-B915-456E-B27B-6ABAF5C6C467}" dt="2021-06-09T15:47:56.308" v="515"/>
          <ac:picMkLst>
            <pc:docMk/>
            <pc:sldMk cId="43610963" sldId="261"/>
            <ac:picMk id="78" creationId="{F6A99488-5951-4550-B78B-D561EAC2D85A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80" creationId="{F6C1B2D2-4037-42A0-9A97-4054BB273579}"/>
          </ac:picMkLst>
        </pc:picChg>
        <pc:picChg chg="mod">
          <ac:chgData name="Bo Junker" userId="a5e44d4dd35b02e7" providerId="LiveId" clId="{D578E14A-B915-456E-B27B-6ABAF5C6C467}" dt="2021-06-09T15:51:19.055" v="544"/>
          <ac:picMkLst>
            <pc:docMk/>
            <pc:sldMk cId="43610963" sldId="261"/>
            <ac:picMk id="81" creationId="{19CF39C1-0D1D-496A-BF25-C1F9FBAA7304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82" creationId="{08526601-56DB-45C4-9A65-747FE5D20541}"/>
          </ac:picMkLst>
        </pc:picChg>
        <pc:picChg chg="mod topLvl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84" creationId="{08BF7363-5E01-463E-8ACC-04093556FD57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86" creationId="{AA713173-2068-4225-B8D8-724F93E85DCA}"/>
          </ac:picMkLst>
        </pc:picChg>
        <pc:picChg chg="mod">
          <ac:chgData name="Bo Junker" userId="a5e44d4dd35b02e7" providerId="LiveId" clId="{D578E14A-B915-456E-B27B-6ABAF5C6C467}" dt="2021-06-09T16:20:40.481" v="755" actId="207"/>
          <ac:picMkLst>
            <pc:docMk/>
            <pc:sldMk cId="43610963" sldId="261"/>
            <ac:picMk id="87" creationId="{95DD91F7-A2A1-4E17-BDD0-0F0A651700E9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88" creationId="{C3555C08-7DE9-4DF4-AFBF-B4FDACDD1233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90" creationId="{0AF51A2C-5436-4D27-8C0F-9148E1FD3909}"/>
          </ac:picMkLst>
        </pc:picChg>
        <pc:picChg chg="mod">
          <ac:chgData name="Bo Junker" userId="a5e44d4dd35b02e7" providerId="LiveId" clId="{D578E14A-B915-456E-B27B-6ABAF5C6C467}" dt="2021-06-09T15:52:53.583" v="587"/>
          <ac:picMkLst>
            <pc:docMk/>
            <pc:sldMk cId="43610963" sldId="261"/>
            <ac:picMk id="90" creationId="{0C6D373C-ECC2-4EDA-8624-8E2CA6DF2B9C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92" creationId="{0D3BF536-117C-415C-9D65-4A8192BB8244}"/>
          </ac:picMkLst>
        </pc:picChg>
        <pc:picChg chg="mod">
          <ac:chgData name="Bo Junker" userId="a5e44d4dd35b02e7" providerId="LiveId" clId="{D578E14A-B915-456E-B27B-6ABAF5C6C467}" dt="2021-06-09T15:52:53.583" v="587"/>
          <ac:picMkLst>
            <pc:docMk/>
            <pc:sldMk cId="43610963" sldId="261"/>
            <ac:picMk id="93" creationId="{04BB1295-0EDF-49F4-AA24-9508BDE352ED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94" creationId="{AA92098B-3F04-4479-8449-FB1D71545C8C}"/>
          </ac:picMkLst>
        </pc:picChg>
        <pc:picChg chg="mod">
          <ac:chgData name="Bo Junker" userId="a5e44d4dd35b02e7" providerId="LiveId" clId="{D578E14A-B915-456E-B27B-6ABAF5C6C467}" dt="2021-06-09T15:52:54.522" v="588"/>
          <ac:picMkLst>
            <pc:docMk/>
            <pc:sldMk cId="43610963" sldId="261"/>
            <ac:picMk id="96" creationId="{4DB0266E-904E-4356-9B07-C735125C5412}"/>
          </ac:picMkLst>
        </pc:picChg>
        <pc:picChg chg="mod">
          <ac:chgData name="Bo Junker" userId="a5e44d4dd35b02e7" providerId="LiveId" clId="{D578E14A-B915-456E-B27B-6ABAF5C6C467}" dt="2021-06-09T15:52:54.522" v="588"/>
          <ac:picMkLst>
            <pc:docMk/>
            <pc:sldMk cId="43610963" sldId="261"/>
            <ac:picMk id="99" creationId="{427A655A-4A08-4661-9FD5-3AACA8EB75BC}"/>
          </ac:picMkLst>
        </pc:picChg>
        <pc:picChg chg="mod">
          <ac:chgData name="Bo Junker" userId="a5e44d4dd35b02e7" providerId="LiveId" clId="{D578E14A-B915-456E-B27B-6ABAF5C6C467}" dt="2021-06-09T15:52:56.249" v="589"/>
          <ac:picMkLst>
            <pc:docMk/>
            <pc:sldMk cId="43610963" sldId="261"/>
            <ac:picMk id="102" creationId="{9EF6B74D-45CF-4F64-92BD-F87E379CFCEE}"/>
          </ac:picMkLst>
        </pc:picChg>
        <pc:picChg chg="mod">
          <ac:chgData name="Bo Junker" userId="a5e44d4dd35b02e7" providerId="LiveId" clId="{D578E14A-B915-456E-B27B-6ABAF5C6C467}" dt="2021-06-09T15:52:56.249" v="589"/>
          <ac:picMkLst>
            <pc:docMk/>
            <pc:sldMk cId="43610963" sldId="261"/>
            <ac:picMk id="105" creationId="{69FEFB80-66B6-4DC0-88AE-2C4BB4A80AAC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106" creationId="{427A7448-EDED-4F07-A336-66FB6393E3A7}"/>
          </ac:picMkLst>
        </pc:picChg>
        <pc:picChg chg="mod topLvl">
          <ac:chgData name="Bo Junker" userId="a5e44d4dd35b02e7" providerId="LiveId" clId="{D578E14A-B915-456E-B27B-6ABAF5C6C467}" dt="2021-06-09T16:22:43.340" v="769" actId="207"/>
          <ac:picMkLst>
            <pc:docMk/>
            <pc:sldMk cId="43610963" sldId="261"/>
            <ac:picMk id="108" creationId="{5939BE70-CE1B-451D-BAEC-F083CF931BD0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108" creationId="{AE768B74-4D5D-4179-8EB5-9E6CE69AD30B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110" creationId="{22879809-B5C2-466F-B2EF-7CD148446DD1}"/>
          </ac:picMkLst>
        </pc:picChg>
        <pc:picChg chg="mod topLvl">
          <ac:chgData name="Bo Junker" userId="a5e44d4dd35b02e7" providerId="LiveId" clId="{D578E14A-B915-456E-B27B-6ABAF5C6C467}" dt="2021-06-09T16:26:01.302" v="828" actId="164"/>
          <ac:picMkLst>
            <pc:docMk/>
            <pc:sldMk cId="43610963" sldId="261"/>
            <ac:picMk id="111" creationId="{48D10F46-DC11-4C12-AA77-3D6075485701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112" creationId="{ECDEA87F-2126-4ABF-B860-8FE206AEE165}"/>
          </ac:picMkLst>
        </pc:picChg>
        <pc:picChg chg="mod">
          <ac:chgData name="Bo Junker" userId="a5e44d4dd35b02e7" providerId="LiveId" clId="{D578E14A-B915-456E-B27B-6ABAF5C6C467}" dt="2021-06-09T16:20:46.877" v="756" actId="207"/>
          <ac:picMkLst>
            <pc:docMk/>
            <pc:sldMk cId="43610963" sldId="261"/>
            <ac:picMk id="114" creationId="{024736B9-407C-4857-9A96-FE21DBD5025E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114" creationId="{A2453920-DC41-464B-A0F7-2046665C3673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116" creationId="{25CABB6F-BBE7-403E-82D9-F6D5CAAE6D99}"/>
          </ac:picMkLst>
        </pc:picChg>
        <pc:picChg chg="mod">
          <ac:chgData name="Bo Junker" userId="a5e44d4dd35b02e7" providerId="LiveId" clId="{D578E14A-B915-456E-B27B-6ABAF5C6C467}" dt="2021-06-09T16:17:15.520" v="685"/>
          <ac:picMkLst>
            <pc:docMk/>
            <pc:sldMk cId="43610963" sldId="261"/>
            <ac:picMk id="117" creationId="{AAA7C6EB-E540-427A-B0C1-84BDDC841C45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118" creationId="{3CC4C717-C918-4F57-A3A9-5B4BD3184CC9}"/>
          </ac:picMkLst>
        </pc:picChg>
        <pc:picChg chg="mod">
          <ac:chgData name="Bo Junker" userId="a5e44d4dd35b02e7" providerId="LiveId" clId="{D578E14A-B915-456E-B27B-6ABAF5C6C467}" dt="2021-06-09T16:23:03.223" v="771"/>
          <ac:picMkLst>
            <pc:docMk/>
            <pc:sldMk cId="43610963" sldId="261"/>
            <ac:picMk id="120" creationId="{442E29CC-1F83-4206-9002-8EB228E37AA5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120" creationId="{938D4D39-479B-499A-8BED-6C59A68E43F3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122" creationId="{187B6A96-B8B1-40AF-A0D4-98B73338D5D5}"/>
          </ac:picMkLst>
        </pc:picChg>
        <pc:picChg chg="mod">
          <ac:chgData name="Bo Junker" userId="a5e44d4dd35b02e7" providerId="LiveId" clId="{D578E14A-B915-456E-B27B-6ABAF5C6C467}" dt="2021-06-09T16:23:03.223" v="771"/>
          <ac:picMkLst>
            <pc:docMk/>
            <pc:sldMk cId="43610963" sldId="261"/>
            <ac:picMk id="123" creationId="{707CAB89-3499-45F0-A1B8-ACF2B49B9D22}"/>
          </ac:picMkLst>
        </pc:picChg>
        <pc:picChg chg="mod">
          <ac:chgData name="Bo Junker" userId="a5e44d4dd35b02e7" providerId="LiveId" clId="{D578E14A-B915-456E-B27B-6ABAF5C6C467}" dt="2021-06-09T16:23:03.223" v="771"/>
          <ac:picMkLst>
            <pc:docMk/>
            <pc:sldMk cId="43610963" sldId="261"/>
            <ac:picMk id="126" creationId="{26594B98-7C3E-4858-B370-FA612CED3BFE}"/>
          </ac:picMkLst>
        </pc:picChg>
        <pc:picChg chg="mod">
          <ac:chgData name="Bo Junker" userId="a5e44d4dd35b02e7" providerId="LiveId" clId="{D578E14A-B915-456E-B27B-6ABAF5C6C467}" dt="2021-06-09T16:23:04.174" v="772"/>
          <ac:picMkLst>
            <pc:docMk/>
            <pc:sldMk cId="43610963" sldId="261"/>
            <ac:picMk id="129" creationId="{5ABBE5C4-991D-4026-8AC4-8283AE411064}"/>
          </ac:picMkLst>
        </pc:picChg>
        <pc:picChg chg="mod">
          <ac:chgData name="Bo Junker" userId="a5e44d4dd35b02e7" providerId="LiveId" clId="{D578E14A-B915-456E-B27B-6ABAF5C6C467}" dt="2021-06-09T16:23:04.174" v="772"/>
          <ac:picMkLst>
            <pc:docMk/>
            <pc:sldMk cId="43610963" sldId="261"/>
            <ac:picMk id="132" creationId="{E4B62D73-85F4-4037-92BB-CB32E94AB2A8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134" creationId="{D8F9A3B4-034F-4E92-A4B5-51A63FE87A75}"/>
          </ac:picMkLst>
        </pc:picChg>
        <pc:picChg chg="mod">
          <ac:chgData name="Bo Junker" userId="a5e44d4dd35b02e7" providerId="LiveId" clId="{D578E14A-B915-456E-B27B-6ABAF5C6C467}" dt="2021-06-09T16:23:04.174" v="772"/>
          <ac:picMkLst>
            <pc:docMk/>
            <pc:sldMk cId="43610963" sldId="261"/>
            <ac:picMk id="135" creationId="{E6088CDC-F999-4900-92D2-7DF63A5EFA68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136" creationId="{AC8B6D83-4E8C-4835-88C3-B879A5FA8222}"/>
          </ac:picMkLst>
        </pc:picChg>
        <pc:picChg chg="mod">
          <ac:chgData name="Bo Junker" userId="a5e44d4dd35b02e7" providerId="LiveId" clId="{D578E14A-B915-456E-B27B-6ABAF5C6C467}" dt="2021-06-09T16:23:04.913" v="773"/>
          <ac:picMkLst>
            <pc:docMk/>
            <pc:sldMk cId="43610963" sldId="261"/>
            <ac:picMk id="138" creationId="{4DDB8966-F377-422C-AE99-67522835E70F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138" creationId="{BF8C6432-F60F-48F8-A494-5B492761983C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140" creationId="{9E59781B-0D9A-4432-B9CA-F1863EFE5A10}"/>
          </ac:picMkLst>
        </pc:picChg>
        <pc:picChg chg="mod">
          <ac:chgData name="Bo Junker" userId="a5e44d4dd35b02e7" providerId="LiveId" clId="{D578E14A-B915-456E-B27B-6ABAF5C6C467}" dt="2021-06-09T16:23:04.913" v="773"/>
          <ac:picMkLst>
            <pc:docMk/>
            <pc:sldMk cId="43610963" sldId="261"/>
            <ac:picMk id="141" creationId="{301AEBDE-1A40-49C2-9BE5-C0BACFAEA90E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142" creationId="{F92E2BCE-17CC-4ECE-B2FC-E3E6BF6E70BC}"/>
          </ac:picMkLst>
        </pc:picChg>
        <pc:picChg chg="mod">
          <ac:chgData name="Bo Junker" userId="a5e44d4dd35b02e7" providerId="LiveId" clId="{D578E14A-B915-456E-B27B-6ABAF5C6C467}" dt="2021-06-09T16:23:04.913" v="773"/>
          <ac:picMkLst>
            <pc:docMk/>
            <pc:sldMk cId="43610963" sldId="261"/>
            <ac:picMk id="144" creationId="{7D3EAB1F-922D-461C-BCD3-EC5BBF28E843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144" creationId="{949F7B34-E2D4-4D61-86BB-AFE54B7DF629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146" creationId="{FCC6773A-01EB-47C5-A4CB-634EF9B71E4C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148" creationId="{54891543-C536-4AF3-938B-D6472E068EB7}"/>
          </ac:picMkLst>
        </pc:picChg>
        <pc:picChg chg="mod">
          <ac:chgData name="Bo Junker" userId="a5e44d4dd35b02e7" providerId="LiveId" clId="{D578E14A-B915-456E-B27B-6ABAF5C6C467}" dt="2021-06-09T16:36:16.274" v="963"/>
          <ac:picMkLst>
            <pc:docMk/>
            <pc:sldMk cId="43610963" sldId="261"/>
            <ac:picMk id="149" creationId="{16DBF236-28DD-4981-9136-1824D65D926C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150" creationId="{BE380C5C-FC8D-4BD6-8DA1-B338CE32340F}"/>
          </ac:picMkLst>
        </pc:picChg>
        <pc:picChg chg="mod">
          <ac:chgData name="Bo Junker" userId="a5e44d4dd35b02e7" providerId="LiveId" clId="{D578E14A-B915-456E-B27B-6ABAF5C6C467}" dt="2021-06-09T16:36:17.228" v="964"/>
          <ac:picMkLst>
            <pc:docMk/>
            <pc:sldMk cId="43610963" sldId="261"/>
            <ac:picMk id="152" creationId="{4AEBB236-57F1-407E-89E8-91A3E38C6BA3}"/>
          </ac:picMkLst>
        </pc:picChg>
        <pc:picChg chg="mod">
          <ac:chgData name="Bo Junker" userId="a5e44d4dd35b02e7" providerId="LiveId" clId="{D578E14A-B915-456E-B27B-6ABAF5C6C467}" dt="2021-06-09T16:36:17.760" v="965"/>
          <ac:picMkLst>
            <pc:docMk/>
            <pc:sldMk cId="43610963" sldId="261"/>
            <ac:picMk id="155" creationId="{124DB5D3-BB2C-41BC-8643-D0E2A3A51126}"/>
          </ac:picMkLst>
        </pc:picChg>
        <pc:picChg chg="mod">
          <ac:chgData name="Bo Junker" userId="a5e44d4dd35b02e7" providerId="LiveId" clId="{D578E14A-B915-456E-B27B-6ABAF5C6C467}" dt="2021-06-09T16:37:38.018" v="1027"/>
          <ac:picMkLst>
            <pc:docMk/>
            <pc:sldMk cId="43610963" sldId="261"/>
            <ac:picMk id="158" creationId="{3E793C1A-0E6C-4B56-AE1C-2F168EC3339B}"/>
          </ac:picMkLst>
        </pc:picChg>
        <pc:picChg chg="mod">
          <ac:chgData name="Bo Junker" userId="a5e44d4dd35b02e7" providerId="LiveId" clId="{D578E14A-B915-456E-B27B-6ABAF5C6C467}" dt="2021-06-09T16:37:38.018" v="1027"/>
          <ac:picMkLst>
            <pc:docMk/>
            <pc:sldMk cId="43610963" sldId="261"/>
            <ac:picMk id="161" creationId="{DD866BA4-C234-438C-9DEB-4D2AF285DF38}"/>
          </ac:picMkLst>
        </pc:picChg>
        <pc:picChg chg="mod">
          <ac:chgData name="Bo Junker" userId="a5e44d4dd35b02e7" providerId="LiveId" clId="{D578E14A-B915-456E-B27B-6ABAF5C6C467}" dt="2021-06-09T16:37:38.018" v="1027"/>
          <ac:picMkLst>
            <pc:docMk/>
            <pc:sldMk cId="43610963" sldId="261"/>
            <ac:picMk id="164" creationId="{ED3B9EFF-F727-4903-9675-05C1033E6852}"/>
          </ac:picMkLst>
        </pc:picChg>
        <pc:picChg chg="mod">
          <ac:chgData name="Bo Junker" userId="a5e44d4dd35b02e7" providerId="LiveId" clId="{D578E14A-B915-456E-B27B-6ABAF5C6C467}" dt="2021-06-09T16:37:38.018" v="1027"/>
          <ac:picMkLst>
            <pc:docMk/>
            <pc:sldMk cId="43610963" sldId="261"/>
            <ac:picMk id="167" creationId="{AAA2F2B2-02ED-42D3-872C-05542F073230}"/>
          </ac:picMkLst>
        </pc:picChg>
        <pc:picChg chg="mod">
          <ac:chgData name="Bo Junker" userId="a5e44d4dd35b02e7" providerId="LiveId" clId="{D578E14A-B915-456E-B27B-6ABAF5C6C467}" dt="2021-06-09T16:37:38.611" v="1028"/>
          <ac:picMkLst>
            <pc:docMk/>
            <pc:sldMk cId="43610963" sldId="261"/>
            <ac:picMk id="170" creationId="{F16504AD-EAC1-415B-AF68-E6DACEF4AD8F}"/>
          </ac:picMkLst>
        </pc:picChg>
        <pc:picChg chg="mod">
          <ac:chgData name="Bo Junker" userId="a5e44d4dd35b02e7" providerId="LiveId" clId="{D578E14A-B915-456E-B27B-6ABAF5C6C467}" dt="2021-06-09T16:37:38.611" v="1028"/>
          <ac:picMkLst>
            <pc:docMk/>
            <pc:sldMk cId="43610963" sldId="261"/>
            <ac:picMk id="173" creationId="{21F94279-D61E-45BD-922E-37A0282E07C7}"/>
          </ac:picMkLst>
        </pc:picChg>
        <pc:picChg chg="mod">
          <ac:chgData name="Bo Junker" userId="a5e44d4dd35b02e7" providerId="LiveId" clId="{D578E14A-B915-456E-B27B-6ABAF5C6C467}" dt="2021-06-09T16:37:38.611" v="1028"/>
          <ac:picMkLst>
            <pc:docMk/>
            <pc:sldMk cId="43610963" sldId="261"/>
            <ac:picMk id="176" creationId="{1910527E-3498-44DC-A787-A82CBEC192D3}"/>
          </ac:picMkLst>
        </pc:picChg>
        <pc:picChg chg="mod">
          <ac:chgData name="Bo Junker" userId="a5e44d4dd35b02e7" providerId="LiveId" clId="{D578E14A-B915-456E-B27B-6ABAF5C6C467}" dt="2021-06-09T16:37:38.611" v="1028"/>
          <ac:picMkLst>
            <pc:docMk/>
            <pc:sldMk cId="43610963" sldId="261"/>
            <ac:picMk id="179" creationId="{B2EAD76A-6B61-4705-B48D-2FA529BD7348}"/>
          </ac:picMkLst>
        </pc:picChg>
        <pc:picChg chg="mod">
          <ac:chgData name="Bo Junker" userId="a5e44d4dd35b02e7" providerId="LiveId" clId="{D578E14A-B915-456E-B27B-6ABAF5C6C467}" dt="2021-06-09T16:38:05.204" v="1031"/>
          <ac:picMkLst>
            <pc:docMk/>
            <pc:sldMk cId="43610963" sldId="261"/>
            <ac:picMk id="182" creationId="{C9494DD7-6213-470B-9901-B0DA00B0A382}"/>
          </ac:picMkLst>
        </pc:picChg>
        <pc:picChg chg="mod">
          <ac:chgData name="Bo Junker" userId="a5e44d4dd35b02e7" providerId="LiveId" clId="{D578E14A-B915-456E-B27B-6ABAF5C6C467}" dt="2021-06-09T16:38:05.204" v="1031"/>
          <ac:picMkLst>
            <pc:docMk/>
            <pc:sldMk cId="43610963" sldId="261"/>
            <ac:picMk id="185" creationId="{8B3B41EB-F73D-46F8-A112-01EDAE3BB53E}"/>
          </ac:picMkLst>
        </pc:picChg>
        <pc:picChg chg="mod">
          <ac:chgData name="Bo Junker" userId="a5e44d4dd35b02e7" providerId="LiveId" clId="{D578E14A-B915-456E-B27B-6ABAF5C6C467}" dt="2021-06-09T16:38:05.204" v="1031"/>
          <ac:picMkLst>
            <pc:docMk/>
            <pc:sldMk cId="43610963" sldId="261"/>
            <ac:picMk id="188" creationId="{66CAA329-16C1-4931-873A-2268F35B3749}"/>
          </ac:picMkLst>
        </pc:picChg>
        <pc:picChg chg="mod">
          <ac:chgData name="Bo Junker" userId="a5e44d4dd35b02e7" providerId="LiveId" clId="{D578E14A-B915-456E-B27B-6ABAF5C6C467}" dt="2021-06-09T16:38:05.204" v="1031"/>
          <ac:picMkLst>
            <pc:docMk/>
            <pc:sldMk cId="43610963" sldId="261"/>
            <ac:picMk id="191" creationId="{673F15C6-FE36-43AF-AD73-9DA17FFDC4F9}"/>
          </ac:picMkLst>
        </pc:picChg>
        <pc:picChg chg="mod">
          <ac:chgData name="Bo Junker" userId="a5e44d4dd35b02e7" providerId="LiveId" clId="{D578E14A-B915-456E-B27B-6ABAF5C6C467}" dt="2021-06-09T16:38:54.685" v="1034"/>
          <ac:picMkLst>
            <pc:docMk/>
            <pc:sldMk cId="43610963" sldId="261"/>
            <ac:picMk id="194" creationId="{A57143CB-62C4-499A-A3AE-4FD0AA3BE4C2}"/>
          </ac:picMkLst>
        </pc:picChg>
        <pc:picChg chg="mod">
          <ac:chgData name="Bo Junker" userId="a5e44d4dd35b02e7" providerId="LiveId" clId="{D578E14A-B915-456E-B27B-6ABAF5C6C467}" dt="2021-06-09T16:38:59.897" v="1036"/>
          <ac:picMkLst>
            <pc:docMk/>
            <pc:sldMk cId="43610963" sldId="261"/>
            <ac:picMk id="197" creationId="{F85D9FCC-EF46-4601-B03D-87B85F46A9D0}"/>
          </ac:picMkLst>
        </pc:picChg>
        <pc:picChg chg="mod">
          <ac:chgData name="Bo Junker" userId="a5e44d4dd35b02e7" providerId="LiveId" clId="{D578E14A-B915-456E-B27B-6ABAF5C6C467}" dt="2021-06-09T16:39:53.055" v="1052"/>
          <ac:picMkLst>
            <pc:docMk/>
            <pc:sldMk cId="43610963" sldId="261"/>
            <ac:picMk id="200" creationId="{FCC759D9-699D-4B64-8D1A-97ED90F85397}"/>
          </ac:picMkLst>
        </pc:picChg>
        <pc:picChg chg="mod">
          <ac:chgData name="Bo Junker" userId="a5e44d4dd35b02e7" providerId="LiveId" clId="{D578E14A-B915-456E-B27B-6ABAF5C6C467}" dt="2021-06-09T16:39:53.601" v="1053"/>
          <ac:picMkLst>
            <pc:docMk/>
            <pc:sldMk cId="43610963" sldId="261"/>
            <ac:picMk id="203" creationId="{FB7D830E-43C5-4015-9A16-A586670C8A06}"/>
          </ac:picMkLst>
        </pc:picChg>
        <pc:picChg chg="mod">
          <ac:chgData name="Bo Junker" userId="a5e44d4dd35b02e7" providerId="LiveId" clId="{D578E14A-B915-456E-B27B-6ABAF5C6C467}" dt="2021-06-09T17:25:10.980" v="1651" actId="14100"/>
          <ac:picMkLst>
            <pc:docMk/>
            <pc:sldMk cId="43610963" sldId="261"/>
            <ac:picMk id="208" creationId="{92625F49-F617-4370-B056-D4235042554A}"/>
          </ac:picMkLst>
        </pc:picChg>
        <pc:picChg chg="mod">
          <ac:chgData name="Bo Junker" userId="a5e44d4dd35b02e7" providerId="LiveId" clId="{D578E14A-B915-456E-B27B-6ABAF5C6C467}" dt="2021-06-09T17:13:07.104" v="1547" actId="207"/>
          <ac:picMkLst>
            <pc:docMk/>
            <pc:sldMk cId="43610963" sldId="261"/>
            <ac:picMk id="211" creationId="{2DAEF6C4-617C-4E3D-BC2D-FB63FC9E3143}"/>
          </ac:picMkLst>
        </pc:picChg>
        <pc:picChg chg="mod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214" creationId="{2D3B5044-8505-4AC1-AF43-9283AC763C9A}"/>
          </ac:picMkLst>
        </pc:picChg>
        <pc:picChg chg="mod">
          <ac:chgData name="Bo Junker" userId="a5e44d4dd35b02e7" providerId="LiveId" clId="{D578E14A-B915-456E-B27B-6ABAF5C6C467}" dt="2021-06-09T17:13:07.104" v="1547" actId="207"/>
          <ac:picMkLst>
            <pc:docMk/>
            <pc:sldMk cId="43610963" sldId="261"/>
            <ac:picMk id="217" creationId="{29EBAEFD-3D5F-485C-9FB8-857733DAFA89}"/>
          </ac:picMkLst>
        </pc:picChg>
        <pc:picChg chg="mod">
          <ac:chgData name="Bo Junker" userId="a5e44d4dd35b02e7" providerId="LiveId" clId="{D578E14A-B915-456E-B27B-6ABAF5C6C467}" dt="2021-06-09T17:13:07.104" v="1547" actId="207"/>
          <ac:picMkLst>
            <pc:docMk/>
            <pc:sldMk cId="43610963" sldId="261"/>
            <ac:picMk id="220" creationId="{8C728854-7F2F-484A-A498-B531273434CD}"/>
          </ac:picMkLst>
        </pc:picChg>
        <pc:picChg chg="mod topLvl">
          <ac:chgData name="Bo Junker" userId="a5e44d4dd35b02e7" providerId="LiveId" clId="{D578E14A-B915-456E-B27B-6ABAF5C6C467}" dt="2021-06-10T05:41:00.925" v="1969" actId="165"/>
          <ac:picMkLst>
            <pc:docMk/>
            <pc:sldMk cId="43610963" sldId="261"/>
            <ac:picMk id="223" creationId="{F93744B5-5E37-4DC8-BD41-A4A2728145DC}"/>
          </ac:picMkLst>
        </pc:picChg>
        <pc:picChg chg="mod">
          <ac:chgData name="Bo Junker" userId="a5e44d4dd35b02e7" providerId="LiveId" clId="{D578E14A-B915-456E-B27B-6ABAF5C6C467}" dt="2021-06-09T17:13:07.104" v="1547" actId="207"/>
          <ac:picMkLst>
            <pc:docMk/>
            <pc:sldMk cId="43610963" sldId="261"/>
            <ac:picMk id="226" creationId="{ADF7BC0E-203E-4209-973A-5BB6AF0F1502}"/>
          </ac:picMkLst>
        </pc:picChg>
        <pc:picChg chg="mod">
          <ac:chgData name="Bo Junker" userId="a5e44d4dd35b02e7" providerId="LiveId" clId="{D578E14A-B915-456E-B27B-6ABAF5C6C467}" dt="2021-06-09T17:13:07.104" v="1547" actId="207"/>
          <ac:picMkLst>
            <pc:docMk/>
            <pc:sldMk cId="43610963" sldId="261"/>
            <ac:picMk id="229" creationId="{BAFD9B15-B08A-46BB-A3AC-023BCE4B79BE}"/>
          </ac:picMkLst>
        </pc:picChg>
        <pc:picChg chg="mod">
          <ac:chgData name="Bo Junker" userId="a5e44d4dd35b02e7" providerId="LiveId" clId="{D578E14A-B915-456E-B27B-6ABAF5C6C467}" dt="2021-06-09T17:17:34.175" v="1594" actId="165"/>
          <ac:picMkLst>
            <pc:docMk/>
            <pc:sldMk cId="43610963" sldId="261"/>
            <ac:picMk id="241" creationId="{2A0FF004-B677-4E14-95DC-D006BCD318BD}"/>
          </ac:picMkLst>
        </pc:picChg>
        <pc:picChg chg="mod">
          <ac:chgData name="Bo Junker" userId="a5e44d4dd35b02e7" providerId="LiveId" clId="{D578E14A-B915-456E-B27B-6ABAF5C6C467}" dt="2021-06-09T17:17:34.175" v="1594" actId="165"/>
          <ac:picMkLst>
            <pc:docMk/>
            <pc:sldMk cId="43610963" sldId="261"/>
            <ac:picMk id="243" creationId="{37F1B184-6578-4BC5-B48D-5E4DFD9C07B3}"/>
          </ac:picMkLst>
        </pc:picChg>
        <pc:picChg chg="mod">
          <ac:chgData name="Bo Junker" userId="a5e44d4dd35b02e7" providerId="LiveId" clId="{D578E14A-B915-456E-B27B-6ABAF5C6C467}" dt="2021-06-09T17:17:34.175" v="1594" actId="165"/>
          <ac:picMkLst>
            <pc:docMk/>
            <pc:sldMk cId="43610963" sldId="261"/>
            <ac:picMk id="245" creationId="{688B69D2-928A-46BC-9034-33DFCAB70B62}"/>
          </ac:picMkLst>
        </pc:picChg>
        <pc:picChg chg="mod">
          <ac:chgData name="Bo Junker" userId="a5e44d4dd35b02e7" providerId="LiveId" clId="{D578E14A-B915-456E-B27B-6ABAF5C6C467}" dt="2021-06-09T17:17:34.175" v="1594" actId="165"/>
          <ac:picMkLst>
            <pc:docMk/>
            <pc:sldMk cId="43610963" sldId="261"/>
            <ac:picMk id="247" creationId="{A1ACD1A9-391D-49AE-8A74-D5ECA572BE1C}"/>
          </ac:picMkLst>
        </pc:picChg>
        <pc:picChg chg="mod">
          <ac:chgData name="Bo Junker" userId="a5e44d4dd35b02e7" providerId="LiveId" clId="{D578E14A-B915-456E-B27B-6ABAF5C6C467}" dt="2021-06-09T17:17:34.175" v="1594" actId="165"/>
          <ac:picMkLst>
            <pc:docMk/>
            <pc:sldMk cId="43610963" sldId="261"/>
            <ac:picMk id="249" creationId="{A5DADD37-6C8E-42AB-BC13-91A99B0041D8}"/>
          </ac:picMkLst>
        </pc:picChg>
        <pc:picChg chg="mod">
          <ac:chgData name="Bo Junker" userId="a5e44d4dd35b02e7" providerId="LiveId" clId="{D578E14A-B915-456E-B27B-6ABAF5C6C467}" dt="2021-06-09T17:17:34.175" v="1594" actId="165"/>
          <ac:picMkLst>
            <pc:docMk/>
            <pc:sldMk cId="43610963" sldId="261"/>
            <ac:picMk id="251" creationId="{83B11E13-066E-45F5-A211-9E7205DDD630}"/>
          </ac:picMkLst>
        </pc:picChg>
        <pc:picChg chg="mod">
          <ac:chgData name="Bo Junker" userId="a5e44d4dd35b02e7" providerId="LiveId" clId="{D578E14A-B915-456E-B27B-6ABAF5C6C467}" dt="2021-06-09T17:17:34.175" v="1594" actId="165"/>
          <ac:picMkLst>
            <pc:docMk/>
            <pc:sldMk cId="43610963" sldId="261"/>
            <ac:picMk id="253" creationId="{682330C6-F04A-42A3-A3A3-9D9C2948A9AE}"/>
          </ac:picMkLst>
        </pc:picChg>
        <pc:picChg chg="mod">
          <ac:chgData name="Bo Junker" userId="a5e44d4dd35b02e7" providerId="LiveId" clId="{D578E14A-B915-456E-B27B-6ABAF5C6C467}" dt="2021-06-09T17:17:34.175" v="1594" actId="165"/>
          <ac:picMkLst>
            <pc:docMk/>
            <pc:sldMk cId="43610963" sldId="261"/>
            <ac:picMk id="255" creationId="{4786447E-556E-4050-AE75-387F9C3949CF}"/>
          </ac:picMkLst>
        </pc:picChg>
        <pc:picChg chg="mod">
          <ac:chgData name="Bo Junker" userId="a5e44d4dd35b02e7" providerId="LiveId" clId="{D578E14A-B915-456E-B27B-6ABAF5C6C467}" dt="2021-06-09T17:17:34.175" v="1594" actId="165"/>
          <ac:picMkLst>
            <pc:docMk/>
            <pc:sldMk cId="43610963" sldId="261"/>
            <ac:picMk id="257" creationId="{80D53145-6A23-4B67-A337-0939672386AA}"/>
          </ac:picMkLst>
        </pc:picChg>
        <pc:picChg chg="mod">
          <ac:chgData name="Bo Junker" userId="a5e44d4dd35b02e7" providerId="LiveId" clId="{D578E14A-B915-456E-B27B-6ABAF5C6C467}" dt="2021-06-09T17:17:34.175" v="1594" actId="165"/>
          <ac:picMkLst>
            <pc:docMk/>
            <pc:sldMk cId="43610963" sldId="261"/>
            <ac:picMk id="269" creationId="{8898FAC6-7A56-4D55-A4CD-6FCE4063D0B0}"/>
          </ac:picMkLst>
        </pc:picChg>
        <pc:picChg chg="mod">
          <ac:chgData name="Bo Junker" userId="a5e44d4dd35b02e7" providerId="LiveId" clId="{D578E14A-B915-456E-B27B-6ABAF5C6C467}" dt="2021-06-09T17:17:34.175" v="1594" actId="165"/>
          <ac:picMkLst>
            <pc:docMk/>
            <pc:sldMk cId="43610963" sldId="261"/>
            <ac:picMk id="271" creationId="{6913A272-7CEF-46A3-B5E5-5B65FCF58CD3}"/>
          </ac:picMkLst>
        </pc:picChg>
        <pc:picChg chg="mod">
          <ac:chgData name="Bo Junker" userId="a5e44d4dd35b02e7" providerId="LiveId" clId="{D578E14A-B915-456E-B27B-6ABAF5C6C467}" dt="2021-06-09T17:17:34.175" v="1594" actId="165"/>
          <ac:picMkLst>
            <pc:docMk/>
            <pc:sldMk cId="43610963" sldId="261"/>
            <ac:picMk id="273" creationId="{A208527E-43A3-4F62-813D-1E59B471E7E2}"/>
          </ac:picMkLst>
        </pc:picChg>
        <pc:picChg chg="mod">
          <ac:chgData name="Bo Junker" userId="a5e44d4dd35b02e7" providerId="LiveId" clId="{D578E14A-B915-456E-B27B-6ABAF5C6C467}" dt="2021-06-09T17:17:34.175" v="1594" actId="165"/>
          <ac:picMkLst>
            <pc:docMk/>
            <pc:sldMk cId="43610963" sldId="261"/>
            <ac:picMk id="275" creationId="{1EA1B6E3-C756-4742-B6F7-C1334060D3E1}"/>
          </ac:picMkLst>
        </pc:picChg>
        <pc:picChg chg="mod">
          <ac:chgData name="Bo Junker" userId="a5e44d4dd35b02e7" providerId="LiveId" clId="{D578E14A-B915-456E-B27B-6ABAF5C6C467}" dt="2021-06-09T17:17:34.175" v="1594" actId="165"/>
          <ac:picMkLst>
            <pc:docMk/>
            <pc:sldMk cId="43610963" sldId="261"/>
            <ac:picMk id="277" creationId="{F2B9A1D9-6F98-42ED-BF22-8D4E120AB106}"/>
          </ac:picMkLst>
        </pc:picChg>
        <pc:picChg chg="mod">
          <ac:chgData name="Bo Junker" userId="a5e44d4dd35b02e7" providerId="LiveId" clId="{D578E14A-B915-456E-B27B-6ABAF5C6C467}" dt="2021-06-09T17:17:34.175" v="1594" actId="165"/>
          <ac:picMkLst>
            <pc:docMk/>
            <pc:sldMk cId="43610963" sldId="261"/>
            <ac:picMk id="279" creationId="{3DEBF581-6617-4D54-BBC4-7E124CD0C973}"/>
          </ac:picMkLst>
        </pc:picChg>
        <pc:picChg chg="mod">
          <ac:chgData name="Bo Junker" userId="a5e44d4dd35b02e7" providerId="LiveId" clId="{D578E14A-B915-456E-B27B-6ABAF5C6C467}" dt="2021-06-09T17:17:34.175" v="1594" actId="165"/>
          <ac:picMkLst>
            <pc:docMk/>
            <pc:sldMk cId="43610963" sldId="261"/>
            <ac:picMk id="281" creationId="{662BDB1E-C193-4005-ACEA-925ADC7236DB}"/>
          </ac:picMkLst>
        </pc:picChg>
        <pc:picChg chg="mod">
          <ac:chgData name="Bo Junker" userId="a5e44d4dd35b02e7" providerId="LiveId" clId="{D578E14A-B915-456E-B27B-6ABAF5C6C467}" dt="2021-06-09T17:17:34.175" v="1594" actId="165"/>
          <ac:picMkLst>
            <pc:docMk/>
            <pc:sldMk cId="43610963" sldId="261"/>
            <ac:picMk id="283" creationId="{6F9DFD6B-E479-4B52-9FE7-AD7D765EBBB8}"/>
          </ac:picMkLst>
        </pc:picChg>
        <pc:picChg chg="mod">
          <ac:chgData name="Bo Junker" userId="a5e44d4dd35b02e7" providerId="LiveId" clId="{D578E14A-B915-456E-B27B-6ABAF5C6C467}" dt="2021-06-09T17:17:34.175" v="1594" actId="165"/>
          <ac:picMkLst>
            <pc:docMk/>
            <pc:sldMk cId="43610963" sldId="261"/>
            <ac:picMk id="285" creationId="{304FB01B-B355-40BB-B057-F4DCF47498BE}"/>
          </ac:picMkLst>
        </pc:picChg>
        <pc:picChg chg="mod">
          <ac:chgData name="Bo Junker" userId="a5e44d4dd35b02e7" providerId="LiveId" clId="{D578E14A-B915-456E-B27B-6ABAF5C6C467}" dt="2021-06-09T17:17:34.175" v="1594" actId="165"/>
          <ac:picMkLst>
            <pc:docMk/>
            <pc:sldMk cId="43610963" sldId="261"/>
            <ac:picMk id="297" creationId="{1C0FBB06-05C2-4267-A6F9-37EC2A41D44E}"/>
          </ac:picMkLst>
        </pc:picChg>
        <pc:picChg chg="mod">
          <ac:chgData name="Bo Junker" userId="a5e44d4dd35b02e7" providerId="LiveId" clId="{D578E14A-B915-456E-B27B-6ABAF5C6C467}" dt="2021-06-09T17:17:34.175" v="1594" actId="165"/>
          <ac:picMkLst>
            <pc:docMk/>
            <pc:sldMk cId="43610963" sldId="261"/>
            <ac:picMk id="299" creationId="{AB2E5BE7-B271-4EE9-B522-E74F426C11B2}"/>
          </ac:picMkLst>
        </pc:picChg>
        <pc:picChg chg="mod">
          <ac:chgData name="Bo Junker" userId="a5e44d4dd35b02e7" providerId="LiveId" clId="{D578E14A-B915-456E-B27B-6ABAF5C6C467}" dt="2021-06-09T17:17:34.175" v="1594" actId="165"/>
          <ac:picMkLst>
            <pc:docMk/>
            <pc:sldMk cId="43610963" sldId="261"/>
            <ac:picMk id="301" creationId="{92BAE599-080A-48AF-BC38-AFC4C8173394}"/>
          </ac:picMkLst>
        </pc:picChg>
        <pc:picChg chg="mod">
          <ac:chgData name="Bo Junker" userId="a5e44d4dd35b02e7" providerId="LiveId" clId="{D578E14A-B915-456E-B27B-6ABAF5C6C467}" dt="2021-06-09T17:17:34.175" v="1594" actId="165"/>
          <ac:picMkLst>
            <pc:docMk/>
            <pc:sldMk cId="43610963" sldId="261"/>
            <ac:picMk id="303" creationId="{51F434AF-1C05-4699-8750-86A753D4FFB0}"/>
          </ac:picMkLst>
        </pc:picChg>
        <pc:picChg chg="mod">
          <ac:chgData name="Bo Junker" userId="a5e44d4dd35b02e7" providerId="LiveId" clId="{D578E14A-B915-456E-B27B-6ABAF5C6C467}" dt="2021-06-09T17:17:34.175" v="1594" actId="165"/>
          <ac:picMkLst>
            <pc:docMk/>
            <pc:sldMk cId="43610963" sldId="261"/>
            <ac:picMk id="305" creationId="{5D482024-E489-4189-93C4-7A48F59C881D}"/>
          </ac:picMkLst>
        </pc:picChg>
        <pc:picChg chg="mod">
          <ac:chgData name="Bo Junker" userId="a5e44d4dd35b02e7" providerId="LiveId" clId="{D578E14A-B915-456E-B27B-6ABAF5C6C467}" dt="2021-06-09T17:17:34.175" v="1594" actId="165"/>
          <ac:picMkLst>
            <pc:docMk/>
            <pc:sldMk cId="43610963" sldId="261"/>
            <ac:picMk id="307" creationId="{BCDDA226-0E11-41B8-813A-718521016737}"/>
          </ac:picMkLst>
        </pc:picChg>
        <pc:picChg chg="mod">
          <ac:chgData name="Bo Junker" userId="a5e44d4dd35b02e7" providerId="LiveId" clId="{D578E14A-B915-456E-B27B-6ABAF5C6C467}" dt="2021-06-09T17:17:34.175" v="1594" actId="165"/>
          <ac:picMkLst>
            <pc:docMk/>
            <pc:sldMk cId="43610963" sldId="261"/>
            <ac:picMk id="309" creationId="{8268B3B4-E3A3-4F3C-9915-3C80EE90010A}"/>
          </ac:picMkLst>
        </pc:picChg>
        <pc:picChg chg="mod">
          <ac:chgData name="Bo Junker" userId="a5e44d4dd35b02e7" providerId="LiveId" clId="{D578E14A-B915-456E-B27B-6ABAF5C6C467}" dt="2021-06-09T17:17:34.175" v="1594" actId="165"/>
          <ac:picMkLst>
            <pc:docMk/>
            <pc:sldMk cId="43610963" sldId="261"/>
            <ac:picMk id="311" creationId="{49B3B83B-2ACE-482E-ABF5-20F3D5AF3EF8}"/>
          </ac:picMkLst>
        </pc:picChg>
        <pc:picChg chg="mod">
          <ac:chgData name="Bo Junker" userId="a5e44d4dd35b02e7" providerId="LiveId" clId="{D578E14A-B915-456E-B27B-6ABAF5C6C467}" dt="2021-06-09T17:17:34.175" v="1594" actId="165"/>
          <ac:picMkLst>
            <pc:docMk/>
            <pc:sldMk cId="43610963" sldId="261"/>
            <ac:picMk id="313" creationId="{21889472-CA8B-4FB8-9B5F-472A0A8E03FD}"/>
          </ac:picMkLst>
        </pc:picChg>
      </pc:sldChg>
      <pc:sldChg chg="add del">
        <pc:chgData name="Bo Junker" userId="a5e44d4dd35b02e7" providerId="LiveId" clId="{D578E14A-B915-456E-B27B-6ABAF5C6C467}" dt="2021-06-10T05:40:44.531" v="1966" actId="2696"/>
        <pc:sldMkLst>
          <pc:docMk/>
          <pc:sldMk cId="553526211" sldId="262"/>
        </pc:sldMkLst>
      </pc:sldChg>
      <pc:sldChg chg="del">
        <pc:chgData name="Bo Junker" userId="a5e44d4dd35b02e7" providerId="LiveId" clId="{D578E14A-B915-456E-B27B-6ABAF5C6C467}" dt="2021-06-10T05:40:08.434" v="1959" actId="2696"/>
        <pc:sldMkLst>
          <pc:docMk/>
          <pc:sldMk cId="677785015" sldId="262"/>
        </pc:sldMkLst>
      </pc:sldChg>
      <pc:sldChg chg="modSp add del mod">
        <pc:chgData name="Bo Junker" userId="a5e44d4dd35b02e7" providerId="LiveId" clId="{D578E14A-B915-456E-B27B-6ABAF5C6C467}" dt="2021-06-10T05:51:04.171" v="2141" actId="2696"/>
        <pc:sldMkLst>
          <pc:docMk/>
          <pc:sldMk cId="2104052932" sldId="262"/>
        </pc:sldMkLst>
        <pc:spChg chg="mod">
          <ac:chgData name="Bo Junker" userId="a5e44d4dd35b02e7" providerId="LiveId" clId="{D578E14A-B915-456E-B27B-6ABAF5C6C467}" dt="2021-06-10T05:47:26.544" v="2124" actId="207"/>
          <ac:spMkLst>
            <pc:docMk/>
            <pc:sldMk cId="2104052932" sldId="262"/>
            <ac:spMk id="6" creationId="{98F8E97A-C8F0-4369-A85D-5A4DBB0B7F05}"/>
          </ac:spMkLst>
        </pc:spChg>
      </pc:sldChg>
      <pc:sldChg chg="del">
        <pc:chgData name="Bo Junker" userId="a5e44d4dd35b02e7" providerId="LiveId" clId="{D578E14A-B915-456E-B27B-6ABAF5C6C467}" dt="2021-06-10T05:40:10.904" v="1960" actId="2696"/>
        <pc:sldMkLst>
          <pc:docMk/>
          <pc:sldMk cId="1319897044" sldId="263"/>
        </pc:sldMkLst>
      </pc:sldChg>
      <pc:sldChg chg="add del">
        <pc:chgData name="Bo Junker" userId="a5e44d4dd35b02e7" providerId="LiveId" clId="{D578E14A-B915-456E-B27B-6ABAF5C6C467}" dt="2021-06-10T05:40:46.889" v="1967" actId="2696"/>
        <pc:sldMkLst>
          <pc:docMk/>
          <pc:sldMk cId="3100895904" sldId="263"/>
        </pc:sldMkLst>
      </pc:sldChg>
      <pc:sldChg chg="modSp add del mod">
        <pc:chgData name="Bo Junker" userId="a5e44d4dd35b02e7" providerId="LiveId" clId="{D578E14A-B915-456E-B27B-6ABAF5C6C467}" dt="2021-06-10T05:51:08.746" v="2142" actId="2696"/>
        <pc:sldMkLst>
          <pc:docMk/>
          <pc:sldMk cId="3525157167" sldId="263"/>
        </pc:sldMkLst>
        <pc:spChg chg="mod">
          <ac:chgData name="Bo Junker" userId="a5e44d4dd35b02e7" providerId="LiveId" clId="{D578E14A-B915-456E-B27B-6ABAF5C6C467}" dt="2021-06-10T05:47:49.170" v="2127" actId="207"/>
          <ac:spMkLst>
            <pc:docMk/>
            <pc:sldMk cId="3525157167" sldId="263"/>
            <ac:spMk id="6" creationId="{98F8E97A-C8F0-4369-A85D-5A4DBB0B7F05}"/>
          </ac:spMkLst>
        </pc:spChg>
      </pc:sldChg>
      <pc:sldChg chg="add del">
        <pc:chgData name="Bo Junker" userId="a5e44d4dd35b02e7" providerId="LiveId" clId="{D578E14A-B915-456E-B27B-6ABAF5C6C467}" dt="2021-06-10T05:51:18.008" v="2143" actId="2696"/>
        <pc:sldMkLst>
          <pc:docMk/>
          <pc:sldMk cId="3198647484" sldId="264"/>
        </pc:sldMkLst>
      </pc:sldChg>
      <pc:sldChg chg="add del">
        <pc:chgData name="Bo Junker" userId="a5e44d4dd35b02e7" providerId="LiveId" clId="{D578E14A-B915-456E-B27B-6ABAF5C6C467}" dt="2021-06-10T05:40:49.394" v="1968" actId="2696"/>
        <pc:sldMkLst>
          <pc:docMk/>
          <pc:sldMk cId="4042688770" sldId="264"/>
        </pc:sldMkLst>
      </pc:sldChg>
      <pc:sldChg chg="addSp delSp modSp add mod">
        <pc:chgData name="Bo Junker" userId="a5e44d4dd35b02e7" providerId="LiveId" clId="{D578E14A-B915-456E-B27B-6ABAF5C6C467}" dt="2021-06-10T08:57:04.888" v="3625" actId="6549"/>
        <pc:sldMkLst>
          <pc:docMk/>
          <pc:sldMk cId="731424638" sldId="265"/>
        </pc:sldMkLst>
        <pc:spChg chg="del mod">
          <ac:chgData name="Bo Junker" userId="a5e44d4dd35b02e7" providerId="LiveId" clId="{D578E14A-B915-456E-B27B-6ABAF5C6C467}" dt="2021-06-10T06:00:20.858" v="2306" actId="478"/>
          <ac:spMkLst>
            <pc:docMk/>
            <pc:sldMk cId="731424638" sldId="265"/>
            <ac:spMk id="4" creationId="{51A4D1A5-0EF4-4EA2-9E3F-B96FF7F60FF3}"/>
          </ac:spMkLst>
        </pc:spChg>
        <pc:spChg chg="del mod">
          <ac:chgData name="Bo Junker" userId="a5e44d4dd35b02e7" providerId="LiveId" clId="{D578E14A-B915-456E-B27B-6ABAF5C6C467}" dt="2021-06-10T06:06:18.113" v="2383" actId="478"/>
          <ac:spMkLst>
            <pc:docMk/>
            <pc:sldMk cId="731424638" sldId="265"/>
            <ac:spMk id="5" creationId="{51A4D1A5-0EF4-4EA2-9E3F-B96FF7F60FF3}"/>
          </ac:spMkLst>
        </pc:spChg>
        <pc:spChg chg="del">
          <ac:chgData name="Bo Junker" userId="a5e44d4dd35b02e7" providerId="LiveId" clId="{D578E14A-B915-456E-B27B-6ABAF5C6C467}" dt="2021-06-10T05:52:57.332" v="2165" actId="478"/>
          <ac:spMkLst>
            <pc:docMk/>
            <pc:sldMk cId="731424638" sldId="265"/>
            <ac:spMk id="6" creationId="{98F8E97A-C8F0-4369-A85D-5A4DBB0B7F05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8" creationId="{520FD620-1985-4F69-A23E-0BB76639C566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9" creationId="{40942016-FF69-40A3-BC16-D95AEBD6BE87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10" creationId="{5EBE6EB7-00F6-47CB-87EB-665F312F7913}"/>
          </ac:spMkLst>
        </pc:spChg>
        <pc:spChg chg="add del mod">
          <ac:chgData name="Bo Junker" userId="a5e44d4dd35b02e7" providerId="LiveId" clId="{D578E14A-B915-456E-B27B-6ABAF5C6C467}" dt="2021-06-10T08:23:19.916" v="3528" actId="12788"/>
          <ac:spMkLst>
            <pc:docMk/>
            <pc:sldMk cId="731424638" sldId="265"/>
            <ac:spMk id="11" creationId="{0CBED25B-9986-4AD9-9007-61DD19497480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12" creationId="{E6E3AE88-BE8E-4BE5-B7C4-233A235AB1DA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13" creationId="{340C09D3-0343-4471-995B-7A41AE392886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15" creationId="{0C3DF685-2EF7-4946-877D-C8C32D34019E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17" creationId="{CB46B111-6922-4471-985E-613965AE65C4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18" creationId="{75574E58-96F3-4B63-A7E9-BE5B4F61A6CD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19" creationId="{A19E8B15-10B1-4333-A659-DCAB36C8A877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2" creationId="{31ABE16E-2477-436E-A70C-E7DE9131C442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3" creationId="{CBE55E7B-ABC3-4289-9990-ACA77ED4066A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4" creationId="{75D9E53B-B17B-4B37-846C-E7D655AC38C2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5" creationId="{8B93431F-EF1F-4115-8A6E-77D7BC3C5EA2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6" creationId="{B072C0EE-ADA5-40D3-B16A-138E11793A71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7" creationId="{5E6F10A2-038B-4AA2-A770-A779B9549F18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8" creationId="{167F8FA6-EAF9-4B48-9746-F1C426D3FE80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9" creationId="{BAAD50D9-C343-4D7B-9E7E-8483D6A618CE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30" creationId="{4DEA5292-5BCF-4AF1-8CB4-1D8F97A52E3A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31" creationId="{49660649-4F44-4319-AACA-C7843CD6E758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32" creationId="{C11F9669-8AFD-4740-A3B8-1A2C5A293DA5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33" creationId="{8A22EE6E-79BF-41E8-82E9-E1CB4F21E5E9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34" creationId="{A3F90CA2-BDE3-482A-81D0-6D7F766AF906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35" creationId="{40865BD2-CF0D-4D01-9D77-216D19F64112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36" creationId="{F61E5AC6-6DDD-44B4-8E54-0EDFEBE741B9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37" creationId="{5D956DAB-EAFC-4537-B700-54CE7530CC2B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38" creationId="{C625488E-B599-4A4B-8C5D-9F97A276E11F}"/>
          </ac:spMkLst>
        </pc:spChg>
        <pc:spChg chg="del">
          <ac:chgData name="Bo Junker" userId="a5e44d4dd35b02e7" providerId="LiveId" clId="{D578E14A-B915-456E-B27B-6ABAF5C6C467}" dt="2021-06-10T05:47:10.666" v="2123" actId="478"/>
          <ac:spMkLst>
            <pc:docMk/>
            <pc:sldMk cId="731424638" sldId="265"/>
            <ac:spMk id="44" creationId="{0EB43998-5D1F-4370-AB1D-55768E9B8290}"/>
          </ac:spMkLst>
        </pc:spChg>
        <pc:spChg chg="del">
          <ac:chgData name="Bo Junker" userId="a5e44d4dd35b02e7" providerId="LiveId" clId="{D578E14A-B915-456E-B27B-6ABAF5C6C467}" dt="2021-06-10T05:52:54.255" v="2164" actId="478"/>
          <ac:spMkLst>
            <pc:docMk/>
            <pc:sldMk cId="731424638" sldId="265"/>
            <ac:spMk id="47" creationId="{C0842F06-DE6B-455C-BBDD-3ED41A3ADF59}"/>
          </ac:spMkLst>
        </pc:spChg>
        <pc:spChg chg="del">
          <ac:chgData name="Bo Junker" userId="a5e44d4dd35b02e7" providerId="LiveId" clId="{D578E14A-B915-456E-B27B-6ABAF5C6C467}" dt="2021-06-10T05:52:59.126" v="2166" actId="478"/>
          <ac:spMkLst>
            <pc:docMk/>
            <pc:sldMk cId="731424638" sldId="265"/>
            <ac:spMk id="53" creationId="{C3840688-0057-42CB-9F0D-41006C4207F4}"/>
          </ac:spMkLst>
        </pc:spChg>
        <pc:spChg chg="del">
          <ac:chgData name="Bo Junker" userId="a5e44d4dd35b02e7" providerId="LiveId" clId="{D578E14A-B915-456E-B27B-6ABAF5C6C467}" dt="2021-06-10T05:52:54.255" v="2164" actId="478"/>
          <ac:spMkLst>
            <pc:docMk/>
            <pc:sldMk cId="731424638" sldId="265"/>
            <ac:spMk id="54" creationId="{638A0990-89C9-4391-B677-DAE5520B96C7}"/>
          </ac:spMkLst>
        </pc:spChg>
        <pc:spChg chg="del">
          <ac:chgData name="Bo Junker" userId="a5e44d4dd35b02e7" providerId="LiveId" clId="{D578E14A-B915-456E-B27B-6ABAF5C6C467}" dt="2021-06-10T05:52:54.255" v="2164" actId="478"/>
          <ac:spMkLst>
            <pc:docMk/>
            <pc:sldMk cId="731424638" sldId="265"/>
            <ac:spMk id="57" creationId="{5726C4A4-5A80-490A-997E-D856C07BA86E}"/>
          </ac:spMkLst>
        </pc:spChg>
        <pc:spChg chg="add del mod">
          <ac:chgData name="Bo Junker" userId="a5e44d4dd35b02e7" providerId="LiveId" clId="{D578E14A-B915-456E-B27B-6ABAF5C6C467}" dt="2021-06-10T08:38:02.905" v="3565" actId="478"/>
          <ac:spMkLst>
            <pc:docMk/>
            <pc:sldMk cId="731424638" sldId="265"/>
            <ac:spMk id="61" creationId="{CCCD75AB-9E9A-4364-937C-05CF04DD03BE}"/>
          </ac:spMkLst>
        </pc:spChg>
        <pc:spChg chg="add del mod">
          <ac:chgData name="Bo Junker" userId="a5e44d4dd35b02e7" providerId="LiveId" clId="{D578E14A-B915-456E-B27B-6ABAF5C6C467}" dt="2021-06-10T08:38:02.905" v="3565" actId="478"/>
          <ac:spMkLst>
            <pc:docMk/>
            <pc:sldMk cId="731424638" sldId="265"/>
            <ac:spMk id="62" creationId="{0D739519-F3C3-4FBB-8F0A-D71A2D7ADB97}"/>
          </ac:spMkLst>
        </pc:spChg>
        <pc:spChg chg="add del mod">
          <ac:chgData name="Bo Junker" userId="a5e44d4dd35b02e7" providerId="LiveId" clId="{D578E14A-B915-456E-B27B-6ABAF5C6C467}" dt="2021-06-10T08:38:02.905" v="3565" actId="478"/>
          <ac:spMkLst>
            <pc:docMk/>
            <pc:sldMk cId="731424638" sldId="265"/>
            <ac:spMk id="63" creationId="{FD83E20B-223C-48EE-A51E-A55AFED2465D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65" creationId="{626C59FB-41F9-4FB2-897D-BEFF717EECF3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95" creationId="{D8477418-F2F3-4FF6-8DB9-F0A79A25D23A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123" creationId="{DE74A3A7-CB80-497D-BCF5-BA0BAF713E89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151" creationId="{895FAC95-1DEA-4B34-96F6-6A91481F59F6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152" creationId="{B7935449-C80A-4E5D-B641-C95459501DED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153" creationId="{71FA9CB7-F3A2-4545-B5C5-C3173AF23811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154" creationId="{2D2495AE-9CA3-40AD-8CAB-C41DADC15A76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155" creationId="{B2958FB2-7AC1-45D0-A658-9EA523348EFB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156" creationId="{E842923A-AFCA-4B1F-88B2-67B0BE359E9D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157" creationId="{FE126469-7FBC-4F40-B2DE-AC18EE040DE3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158" creationId="{40E8D3F5-04C7-4FA5-8E5D-5AF194C545DE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159" creationId="{7C1572B8-5B6D-4F75-A804-B8903DAC8F58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192" creationId="{EE22D116-7DFC-4D60-9E26-628CEF64F8E8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193" creationId="{C5FF8333-DB8D-4377-BA75-6010AC2FE368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194" creationId="{E8C433A9-B197-402B-9685-4B6570E66CDA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195" creationId="{591D9762-AFC5-4124-870F-5DFE7786D8CC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196" creationId="{90E401BD-BA8F-48D1-9EDC-86E723513468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197" creationId="{8E83D813-EB85-4C55-81B3-0CA86A53A7F1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198" creationId="{EEEE9563-46C2-49CD-9261-67F1BACF9096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199" creationId="{DAE322C5-9C23-4F4A-9A29-1567CBC7FAB7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00" creationId="{2D852E5F-7110-43DB-BA86-A3917B8F69EC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01" creationId="{AFE88579-1F23-449F-9BD1-B499345FDFC7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02" creationId="{5D7B3605-4752-4EDD-90ED-FE373D9EF0D3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03" creationId="{7C661DCC-EC53-422D-8D46-543BE6357E0A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05" creationId="{DD458EC0-746F-4B4F-8E04-1C14AFE3C278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06" creationId="{BFD3A7C4-414B-46B7-911B-4D04755F35EF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08" creationId="{3F931C01-FCF9-468D-A0CF-2900B0F91E45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09" creationId="{9E8617F2-1F22-4E3D-88C1-49BA696F21EC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10" creationId="{558BBF2C-9420-4FB2-80C0-24199BF437B7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11" creationId="{2843009D-B8C9-4F9D-A88F-7570FDC6C655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15" creationId="{0A00E5FC-F951-4579-8E0D-C73FA80ABDAD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17" creationId="{3BF6F882-201D-42DB-AB84-9BAA2829B5CD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18" creationId="{762FE914-8994-48C8-BBB0-D8B8D90B66B0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19" creationId="{D31C20C9-D1A3-4FAD-BA32-50F00C52F38B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20" creationId="{BA66FE61-6DDA-4A8A-A672-325C88243D5B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21" creationId="{4D891D61-85E6-4F30-872F-87CFF882E929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25" creationId="{AE7C11C7-3E2A-4E9B-988E-9EC739991686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26" creationId="{BB5F1826-1F59-492B-8C36-C0CF9F25F8C3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27" creationId="{B6C51CBE-A838-41AE-BB63-B6F5A13A73FD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28" creationId="{FCF09131-F59D-4675-B198-2ACC03E2776D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29" creationId="{C5430D16-6D6B-4362-B039-72E5B3B7F915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31" creationId="{F57ACAF6-D7E7-40C5-9BDB-192774D2DFB4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32" creationId="{937CAEA3-EC03-4D53-8596-A215C156B27E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34" creationId="{A301A793-A718-4F9B-936F-98E777FC0099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35" creationId="{12E362FE-5706-4E5E-B39E-67E393099B48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37" creationId="{51D2085A-96BA-4A83-9463-BBAE66C7A3D7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38" creationId="{EC7B8B46-16E0-465A-AC4C-DE889313BFC5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40" creationId="{A8D8E472-2B6E-4AAE-8EFD-526A2C2E256D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41" creationId="{C10F266D-6FFE-4931-94C0-90C54DBFA72A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43" creationId="{37B288F7-8D12-4E8A-B382-C27E549D9D2A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44" creationId="{A0F933F4-9A38-49BA-B401-A92401C1C317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46" creationId="{B3EF6DE1-A8D4-4BEB-9260-78B9AD19D15E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47" creationId="{1FF860FA-04E1-4F32-BE4F-C0AE97F1FDCA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49" creationId="{282A5925-3777-4191-B39A-5D6B7D8C8981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50" creationId="{AC8332CB-43BA-4D56-BC4F-1DAFE1EFB243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52" creationId="{78E0A1E0-627D-4320-8294-B814AB2B21F1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53" creationId="{C966D70B-ACB7-43E1-BB13-8A525EA885A7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54" creationId="{D120CEA1-BD6F-448B-B064-232F1F085D79}"/>
          </ac:spMkLst>
        </pc:spChg>
        <pc:spChg chg="mod">
          <ac:chgData name="Bo Junker" userId="a5e44d4dd35b02e7" providerId="LiveId" clId="{D578E14A-B915-456E-B27B-6ABAF5C6C467}" dt="2021-06-10T06:00:13.445" v="2305" actId="27803"/>
          <ac:spMkLst>
            <pc:docMk/>
            <pc:sldMk cId="731424638" sldId="265"/>
            <ac:spMk id="255" creationId="{9295D46A-99ED-4BDB-93B9-7A3FDE3BA6CE}"/>
          </ac:spMkLst>
        </pc:spChg>
        <pc:spChg chg="add del mod">
          <ac:chgData name="Bo Junker" userId="a5e44d4dd35b02e7" providerId="LiveId" clId="{D578E14A-B915-456E-B27B-6ABAF5C6C467}" dt="2021-06-10T06:06:07.298" v="2381" actId="478"/>
          <ac:spMkLst>
            <pc:docMk/>
            <pc:sldMk cId="731424638" sldId="265"/>
            <ac:spMk id="258" creationId="{9E7B381B-9FEC-4075-A9DD-74A07934E8E2}"/>
          </ac:spMkLst>
        </pc:spChg>
        <pc:spChg chg="add del mod">
          <ac:chgData name="Bo Junker" userId="a5e44d4dd35b02e7" providerId="LiveId" clId="{D578E14A-B915-456E-B27B-6ABAF5C6C467}" dt="2021-06-10T06:06:04.346" v="2380" actId="478"/>
          <ac:spMkLst>
            <pc:docMk/>
            <pc:sldMk cId="731424638" sldId="265"/>
            <ac:spMk id="259" creationId="{9E7B381B-9FEC-4075-A9DD-74A07934E8E2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261" creationId="{FBE189E5-1973-4D0E-8BED-D59A279E0445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263" creationId="{BA65F534-F6AB-4E91-B5FF-2ED558C9555B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264" creationId="{34652758-BB1E-4DC6-89A7-E88FE6B12BBB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265" creationId="{B6D4F875-36A0-4BE5-9908-5B50A1A323CF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266" creationId="{7DCC2AA3-DB5B-4E7E-9F0F-DABC1FDCBFD2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267" creationId="{9BCD7524-CC2C-472A-AA69-22E78286869B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268" creationId="{AA465C65-F2AF-4F35-B9B5-FD547429846F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269" creationId="{86E0CEDC-AC01-4B18-8A88-5DC55554955A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271" creationId="{9ACF60CE-098E-40C8-814E-2ABE01693DC5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272" creationId="{6A23DC1B-0C72-4F6A-896D-3EE69BE9DDE0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273" creationId="{ECE82BEB-16D6-42DE-8A7A-9C2FDCB09360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274" creationId="{7FFD765D-CB77-4BB4-9460-EA498892ECC3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275" creationId="{04823D01-A22D-453E-81AF-3C32CE73E535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276" creationId="{7ABE6467-51C1-4587-929A-12FD44EFED76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277" creationId="{C8B38B2A-A731-478F-99CF-7811DC11EEB0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278" creationId="{978F8E9D-8CD7-491A-A706-87EAD1C58B25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280" creationId="{CC0ED9DC-6155-4C87-B109-D098E6520CEC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282" creationId="{11FECE0E-9D68-4D25-B540-D638E86EB632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283" creationId="{A45C8B02-A74B-4D30-B453-DC7F4EF267E1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284" creationId="{DC0670AB-C6BF-41E3-B9D8-8AB973A0D318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286" creationId="{D04AF18D-190B-402B-AF29-15B06CCAE379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287" creationId="{9DE75473-7426-42FD-9634-C6E2E94B6F47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288" creationId="{B725C587-12EB-48E7-B612-85CD455711E7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290" creationId="{A83407E0-3159-49DD-9114-FD3FF490C319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291" creationId="{EBB14685-0906-4956-8D55-5705D94A8B41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292" creationId="{823F681B-4BFC-400D-8697-00FCDF51B275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294" creationId="{5F732146-2B7A-434D-8F0F-0448D9B02770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295" creationId="{1513181F-1131-48B4-B61A-62ACBAA70393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297" creationId="{9A85ED2F-D4C0-471D-BCFF-C5921F85D848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298" creationId="{B5005DC8-F960-43ED-96CD-2D00DD957CB5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00" creationId="{34C2BF96-83B0-4599-BECB-57859812F2FE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01" creationId="{BA59D7FE-B802-49D2-9FE5-492A4EC248F4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02" creationId="{EFD4AAEE-5CBB-488E-B436-4BDB5617E7F2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03" creationId="{F76AF25D-ED47-4558-9C9F-897AA46C982B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04" creationId="{02E4963F-2D2B-441F-8DEA-CA1AEF889D2D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06" creationId="{4F180E69-B11C-4487-93D4-D84A336D6021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07" creationId="{C9196CB2-DAA0-410D-939B-00DBCCBBFDF7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08" creationId="{F62561D3-28B6-4017-9373-89CA49D9A054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09" creationId="{54EDD091-A130-4BED-BBF8-E61F5B3BFD5C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11" creationId="{036C17E9-C4C1-4DAE-8B92-4107F9F8B49D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13" creationId="{4893A618-5E08-4656-85EF-A696047C28F1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14" creationId="{9939EAC1-3B95-46C7-A7FB-8CC17D541BEB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15" creationId="{58859EAE-1A6A-4B29-8AA6-8E619CC16A3D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16" creationId="{D1088EF9-B6DF-468E-A0A8-5459C8EBE674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17" creationId="{9C8708F6-1721-46CE-A4E1-EBFFA9166B52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18" creationId="{12C40577-BF4C-4F6E-A48E-FB7F964AE19A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19" creationId="{29E2D58D-C525-4A57-91E6-5A05EB1CF968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21" creationId="{FAA3451E-3A17-4B8D-9A3C-EB61B905CB14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23" creationId="{003D3043-3663-4F59-948E-710544B3D555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24" creationId="{07BE1AB9-F69C-406D-84E4-296A6C88E4E4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26" creationId="{9A605B8D-6D14-4E9B-81E8-150B5E72B0BA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27" creationId="{88A4C1AB-4B2B-4F04-9C34-BD0861CA5DCE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29" creationId="{C65AD766-105B-493B-ABFB-15A584D58950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30" creationId="{4CC01571-ACA9-4E5A-A3B1-00F7DB081B89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32" creationId="{893829C5-79E6-4DCC-9576-C177DCEB2384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33" creationId="{F8896273-A1D0-448F-9C3C-42F9D00AF10F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35" creationId="{27141F5C-C43F-4031-AB0B-56CF996DF22B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36" creationId="{DA232B81-2212-40F3-A5E5-C525C95C2748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37" creationId="{CA9CA30C-84E4-42A0-A767-F24F4DA24EBB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38" creationId="{23DCD8A1-6467-4B44-BF22-5032E11D9064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39" creationId="{A868B76F-4820-48EE-9E14-E4A4539FEC18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40" creationId="{96F667AB-CA51-4F67-9B36-53DA8290B899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41" creationId="{5D9C6208-9E50-451D-8751-4B21D2D34D9B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42" creationId="{11CA2EA5-5FC5-450A-AEDA-A882DFD40886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44" creationId="{97ADCAEC-E1E5-4E6C-B072-1927E6F3CCC9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46" creationId="{B5CDEFD1-14A7-4FB6-8351-88FB28B9F903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47" creationId="{28640EB2-63FC-477D-9339-3699C3BF5DAC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48" creationId="{DBE2F5D4-8D1A-46A1-ADC7-1F074A5BD2B9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50" creationId="{17F04C5D-25AB-4589-B615-433995EC96C7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51" creationId="{5DF23499-74FA-4E7F-B217-815AA3B72767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52" creationId="{6349DD8B-6A5E-4709-AE8C-9B11B2052942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54" creationId="{13790231-0614-4A64-943F-6CD6FA60D954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55" creationId="{2ADFF9DA-B00C-4C6C-AC59-B177E92A4F83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56" creationId="{4EE8F54D-E0FC-4CB2-AE0A-C014B5F48BDD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58" creationId="{559866FB-3C75-4D80-BC35-9D307F6A088B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59" creationId="{A9AE242A-6769-4210-B6EF-C589F90CC1EC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61" creationId="{82AABA48-7D44-495D-99E5-A0DF95F2AD29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62" creationId="{F1F11142-8382-43E8-8203-C1C82D9C197C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64" creationId="{B96BB431-45B8-4883-BA3F-F73C11D26BC9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65" creationId="{2307D21E-BEA7-4A37-84A0-32BEB6B2A20F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66" creationId="{60081263-2779-4A47-BED6-7E03D5DC1160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67" creationId="{D4667CD6-AA63-4546-AF3C-7B4FE0961623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68" creationId="{5E7A9EC6-5123-449B-930B-50D41FC5CA7D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70" creationId="{DD12A31F-5EB4-4D54-BCDB-23EC50F96BE9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71" creationId="{7605E493-369D-4A2F-93E6-8B283FD89BC7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72" creationId="{8CFB3826-9D3A-48F8-B404-33D5480D6D7C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73" creationId="{9B276A50-C753-4F40-B9B2-AC1002525404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75" creationId="{ED91495D-1DBC-45B8-B7BB-1CB5DF3695A9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77" creationId="{466BD8F8-973D-48FF-9CAD-8B7140AC2A01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78" creationId="{40BEA303-0876-4ED3-A9A5-BA3BFF00A2B2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80" creationId="{73C88D4E-DD61-4805-B708-30EB22D43C9F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81" creationId="{D56439B7-8138-4D04-B5F7-F7A7B050A9CB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83" creationId="{FFDF142B-211F-4BCF-A5C2-A82C1D7A3DC0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84" creationId="{E29AC610-B726-4FC6-BECF-5B8F7254DB80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86" creationId="{74B570F0-C2D7-48C0-B928-521A028DE0ED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87" creationId="{3163642F-E633-4C27-8839-5FCCE6A976B2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89" creationId="{BF2740AA-D716-41BE-88AF-57D5E9A0E162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90" creationId="{B4B9AB99-F1A0-40A2-9495-D280C6A8922D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91" creationId="{AD144231-C871-43EC-BCA9-E3E3CAE12059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92" creationId="{02642216-8AB7-4D79-B543-FF285A24742C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93" creationId="{5D4F1BE2-8F8A-4E9F-BB45-9D05808F454D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94" creationId="{66C8D943-9476-4E2E-9F79-1FDDB9005BB3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96" creationId="{D2A70D20-D5C2-4558-ADFA-1EC8BAFAC4C7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97" creationId="{1013EE00-125C-4AED-869B-6B3936222729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98" creationId="{82D105E3-514D-42A4-8F75-B20AB502EA07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399" creationId="{7F0E2FA9-68A3-499B-B5AC-0EC589B488F1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00" creationId="{204F129E-39A2-41AB-8341-414C6CA18315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01" creationId="{D2889E1C-7CA4-4BEA-966F-195B1476CA71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02" creationId="{3ADB941A-A565-46DE-BEB4-8BF143E4E9BF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04" creationId="{02BEC6A1-2925-4EDB-BB39-7121B34040FF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06" creationId="{B607FFFD-D1FB-4F4E-8625-104E9126BF45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07" creationId="{18DE0A9B-81C3-4C6B-A4FB-526145965468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08" creationId="{32F55647-4A4F-46A2-B6F4-A56BD02F9150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09" creationId="{065E5423-FFF4-4250-A20A-1C8F8B3B8F52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10" creationId="{BB4E55A8-FB5A-40CD-AFD2-F44373118D53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11" creationId="{C102F935-ED21-4643-8E91-4BBEAA8721E7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12" creationId="{A8C04F9C-A09A-4F4F-829F-4A9996E75212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14" creationId="{8648CFB8-59E0-45FE-8F0C-301D1ACBEBB3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16" creationId="{EC48B6DB-C581-4E64-A9BB-239D2C5B4B6E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17" creationId="{298F6D3C-F591-4125-A15D-E7D549B5737F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18" creationId="{517EC752-484E-4CAD-8C72-5CC857AF712C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20" creationId="{7D0E9A32-B087-4DCE-9AC2-640DACEFEAC3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21" creationId="{50394FD7-9C7B-470A-A448-555BC8BB43F7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22" creationId="{572597D8-A88B-44B1-AB4D-17C57DAE06BC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24" creationId="{C1583818-75A5-4337-B53A-17C404242D2F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25" creationId="{E23DCD9B-8753-4446-BCDE-B4EB3B374E0A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26" creationId="{C5F35235-332B-446B-8F55-AC26E100E6E8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28" creationId="{B754B400-E8C8-4482-9DC9-2FFC50B02237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29" creationId="{7D0E844C-14B9-48A5-9A2B-B449CA334C9B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31" creationId="{FC70E139-72B4-48C4-BB5E-69D8ACA07C2D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32" creationId="{E03F9AFF-9F23-4FDE-8708-91F4FD5382CF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34" creationId="{8784F2CD-3CD0-489D-A51A-76FA0953A764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35" creationId="{E0A8A2EF-7677-420A-8000-B50995828641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36" creationId="{4AC9B4C3-A51F-4429-A84D-56250427F9BE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37" creationId="{D60B9DF0-9BB4-45D8-880E-66B8BD213E13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38" creationId="{69EE56EC-745F-4897-9BCD-E0C5F5FC3547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40" creationId="{8C605FB9-8A32-4B5D-9949-B07B2457A50D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41" creationId="{B7888F5F-C1E8-4F95-A3E5-DA48350AF1D2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42" creationId="{DAF3EC28-2104-4BB3-BEC7-BD8F33A4D202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43" creationId="{FCF343F7-0BEF-4A76-8B5E-F0A2C0F38F16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45" creationId="{F8DE3716-BCC5-490D-B445-6AC29E1ED2A9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47" creationId="{BC7DA1F9-CB7A-4626-B731-92C996434367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48" creationId="{594CEE58-A99B-4DED-BE25-6AAA8A94BFE5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49" creationId="{BBEC0868-AF6E-4285-A5D8-DC4C859D3192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51" creationId="{E0DEAE54-803B-408C-8AE9-60F804D45760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52" creationId="{47A4325F-719C-470F-8D66-3052EEEFC6FD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54" creationId="{A61C9299-C17B-489E-A564-ED2682A17824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55" creationId="{1A0454BE-F5DF-4660-919F-83F0892C2209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57" creationId="{19802AC5-9553-4AD6-BD81-0FA8E1A34B4A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58" creationId="{1F3409A3-684E-4AF7-A3E3-4B4D70D61D98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60" creationId="{9012B3DC-5895-4735-9D06-0601708A52F5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61" creationId="{78C04908-B6C7-46FB-B341-97B8B14F378E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63" creationId="{171215FE-40D7-4636-AF83-0326C3AF01DD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64" creationId="{97D88CA5-2DE9-469F-BC89-654F1F878664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65" creationId="{85D82953-2BD1-4441-B619-7EED175586DD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66" creationId="{80EDE338-E16E-4E3C-BC8F-8F5DD17E0281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67" creationId="{797B9291-3DE0-4C01-817B-C586551D59E8}"/>
          </ac:spMkLst>
        </pc:spChg>
        <pc:spChg chg="mod">
          <ac:chgData name="Bo Junker" userId="a5e44d4dd35b02e7" providerId="LiveId" clId="{D578E14A-B915-456E-B27B-6ABAF5C6C467}" dt="2021-06-10T06:05:18.170" v="2367" actId="27803"/>
          <ac:spMkLst>
            <pc:docMk/>
            <pc:sldMk cId="731424638" sldId="265"/>
            <ac:spMk id="468" creationId="{F4848070-955B-4760-8B41-8C9415A78E0B}"/>
          </ac:spMkLst>
        </pc:spChg>
        <pc:spChg chg="del mod">
          <ac:chgData name="Bo Junker" userId="a5e44d4dd35b02e7" providerId="LiveId" clId="{D578E14A-B915-456E-B27B-6ABAF5C6C467}" dt="2021-06-10T06:06:25.860" v="2385" actId="478"/>
          <ac:spMkLst>
            <pc:docMk/>
            <pc:sldMk cId="731424638" sldId="265"/>
            <ac:spMk id="469" creationId="{9E7B381B-9FEC-4075-A9DD-74A07934E8E2}"/>
          </ac:spMkLst>
        </pc:spChg>
        <pc:spChg chg="del mod">
          <ac:chgData name="Bo Junker" userId="a5e44d4dd35b02e7" providerId="LiveId" clId="{D578E14A-B915-456E-B27B-6ABAF5C6C467}" dt="2021-06-10T06:06:32.621" v="2386" actId="478"/>
          <ac:spMkLst>
            <pc:docMk/>
            <pc:sldMk cId="731424638" sldId="265"/>
            <ac:spMk id="470" creationId="{9E7B381B-9FEC-4075-A9DD-74A07934E8E2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472" creationId="{C0BA3DE8-EE23-4615-BFDE-45CB9D8156FA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474" creationId="{73962FCC-6F91-464D-A5CF-DEE0D6B05F38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475" creationId="{43D1A730-1A50-45BD-A8B1-7C18BD891CCA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476" creationId="{F5907086-ECF2-4D6F-9498-A1BB93BBE50B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477" creationId="{7E8EC386-778E-4555-A75B-8D2E941F5B22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478" creationId="{E578217B-FA38-42B7-96DF-C29019866F81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479" creationId="{5624FC9E-C691-45DD-9B78-536910A02722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480" creationId="{B00B1F45-281F-469E-A309-B94F7EE5AD70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482" creationId="{611E90CC-7404-4DFA-A98C-61D1716BC1D2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483" creationId="{F1A38131-700C-49CE-A667-EA036A30E718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484" creationId="{AD082814-7953-45C9-9648-D5DB310E7D23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485" creationId="{56120A6A-D92C-4D2E-B55C-29CF769AAF5B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486" creationId="{01CD42F7-4C91-4239-9A34-A344B9FC157A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487" creationId="{8561AB96-7E54-43CF-92D1-0CA4FA774D53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488" creationId="{7021619E-4D18-402D-93CB-9584C6E98935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489" creationId="{F86C91F8-FD63-4B8C-AEF4-FAAAF0CD259E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491" creationId="{D5ED79DE-C513-4229-95C8-360661036262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493" creationId="{AC3C1F2B-3518-4446-B208-DBAF310887B2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494" creationId="{1845D680-BFC9-4694-8180-C0292B272D1E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495" creationId="{67B04C4B-BF74-40F0-8329-599F78696028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497" creationId="{1208861A-5509-45B2-9110-889E0DADE38C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498" creationId="{4E31CFF2-C926-4F1B-BD71-CE09DC13FB00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499" creationId="{B10A3DA8-7A35-4555-9F02-33CD3AD27563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01" creationId="{A5647092-C5F0-471A-89F4-A3003F287348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02" creationId="{607AC2E2-B7EF-45C5-A4BE-121E92F24186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03" creationId="{C3F42E5D-41B8-4FE8-9FD7-81E59E6844CB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05" creationId="{1BB8F275-D960-4989-AA3B-21D1CD2E7823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06" creationId="{1D8DDE1D-4153-4528-BE50-CEB643E87D1B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08" creationId="{40A0C697-6871-45E1-B54D-CDA9FA8C646F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09" creationId="{6402B1DC-6525-4CFF-849C-F5BB2A60B806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11" creationId="{DF989CB0-95DE-47A3-AC35-9042F29F21F5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12" creationId="{B1D6E24F-3442-4A82-98B5-989E89981A8A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13" creationId="{07A1AD2E-B90A-407B-B718-D04F56712535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14" creationId="{BD33FECE-34ED-43AF-99E5-D9A0F74F2B01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15" creationId="{EC4A02C0-62E7-4A81-8064-C75BE590C4E6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17" creationId="{CD63D690-FD58-40C9-84F9-9FC029E25A90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18" creationId="{AB379707-362B-4BAE-A6F6-0967CBC93220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19" creationId="{92158063-A821-4522-859D-984E02EA30DB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20" creationId="{EAA129BD-9821-4152-A441-0727CF352F56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22" creationId="{85CC4BE5-6B92-48EF-9524-0079E37AAC07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24" creationId="{D8BD616D-32C7-476F-A134-1E1539184738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25" creationId="{2F5C8348-957E-46E3-9595-86F5978A99C6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26" creationId="{94338EAB-9C67-484C-8D67-857856BDAFFA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27" creationId="{F8E8783C-D1C9-4D0B-A5C2-8D15E95BC1C9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28" creationId="{01C0C841-62EA-482B-97CB-A163705EAE1C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29" creationId="{01DCE87D-8549-4301-89EB-37EE2E513EC0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30" creationId="{E3BC6556-299A-4D82-B54D-4FD4A3D54EB5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32" creationId="{E61C47A4-1800-48A5-8B27-7FE21DB3544A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34" creationId="{1DE56BD4-6725-4419-BD74-31647B79D935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35" creationId="{93AF7CFD-B9F7-4FFD-B57E-FA769BE19EF6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37" creationId="{A5CA293B-0D22-4AA9-BEFA-A11EB1E3BAA2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38" creationId="{139D48FE-8FF9-4CB3-8DE5-037FC6B1AEE1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40" creationId="{EDD72A58-A598-44A0-A156-F608C03ECC28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41" creationId="{68EE256C-E73A-40BC-BA8C-0416C66C4C8A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43" creationId="{5F17AACB-82F9-4681-8E27-EAE4E7C12F6A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44" creationId="{3320CA57-9ADC-4478-946F-A319922A40C8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46" creationId="{4E7C8E32-477F-4AC9-9B3B-6D01CD7FA07E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47" creationId="{AE052DD4-F46C-4A4C-93C6-462F42D5BB32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48" creationId="{B11D21A5-7223-4118-A8B1-B931433DF3D8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49" creationId="{D9EDD77A-3F81-4AA8-B33C-577213FFBE45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50" creationId="{353776D9-8915-4AFF-9B7C-CAF3C463C114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51" creationId="{BF478763-FE49-4C2D-977E-F414E223EC65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52" creationId="{0351BF8B-5A24-4A9A-A018-8CCDF13E4D77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53" creationId="{6070B751-5C50-4447-8907-3993DE385AB0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55" creationId="{8EB4833F-3066-4050-BF7D-5927622C159B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57" creationId="{58720297-B977-45AB-A456-D3192FA0AB09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58" creationId="{1B3F75F2-1771-4108-BD3F-8135305CFFEE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59" creationId="{343D345B-C390-4A17-977A-DFC8783459C0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61" creationId="{B26EC7C1-052F-4868-B02B-8EE316994DEB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62" creationId="{706CD94E-7434-4E6B-98D8-050C702518A4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63" creationId="{D0612DCF-BA7F-4BA0-A086-AEEDDD02689B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65" creationId="{49A7FE37-2CDA-4B0B-88A4-C255C3742DDE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66" creationId="{B37F08F1-7544-43D5-A265-780B8BCF6E19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67" creationId="{DE29DEAE-2F8C-4207-B398-3AAC34B31E4A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69" creationId="{50C75887-0BDC-4A89-BDF7-AB218B542277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70" creationId="{0E857208-6521-4D2C-9611-61AB8BDA8662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72" creationId="{3FB4D48C-3DA0-49C1-A00F-B4BB9A816AB8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73" creationId="{CD6086F5-8A64-41A8-AA2F-185121F0600F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75" creationId="{AC16A1DA-AD40-49AA-BD50-A6F3A339B338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76" creationId="{E3D31604-F4F2-474B-BB3C-5E98CE96AA22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77" creationId="{F32A18EA-ECA0-4B42-B4D2-E352DC2D9B2C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78" creationId="{DE80CA61-2EB8-49EB-891D-1D30E62DC3C1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79" creationId="{06CD42C3-1869-4E19-83B3-CCA80FE79B3A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81" creationId="{1E53DDEE-034B-4684-A59A-852FC5C4B8CE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82" creationId="{3CDBA047-686B-42B2-A322-8D2114CAB9B7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83" creationId="{C9A501EF-74E4-43AD-99EF-CEE6171C790E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84" creationId="{CC36E7C3-E7CF-4206-BA8B-A97779384FD8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86" creationId="{B262C802-E4FB-42CB-AE7B-A769774561D2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88" creationId="{7B982E78-A47E-4E57-9548-D12ED293D116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89" creationId="{DD01E5CE-1C9E-450F-AA47-5BFB50CC6063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91" creationId="{AFAA8F8D-5727-4BFA-919C-607EFCA242F4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92" creationId="{DEAFFD2F-0386-4618-9DB7-556BDB8B5B70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94" creationId="{5C168786-4447-4F4C-A52E-08F000107817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95" creationId="{5827AFC7-DEDA-4F15-B82E-2B2C24794854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97" creationId="{E1605C4B-FF9D-4392-A8C2-B3468F6FE1F2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598" creationId="{C4FAB145-6881-4366-8384-9B5D42CBBF78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00" creationId="{C4ED80CF-8A66-49D4-AC11-668BFE474B14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01" creationId="{8CE4FECF-69FA-4450-88A4-528E8BA65C7C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02" creationId="{CD7D02CE-6EF2-4415-BDAF-089792D53894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03" creationId="{31ED3145-7751-4970-AFF0-0B1EE4AFDAD2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04" creationId="{C46BD556-780D-45F8-BD44-7D2F16FF28D8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05" creationId="{22628481-1890-4269-9A5E-107DC35A70C6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07" creationId="{4E0DFDA8-1E90-40AE-A97C-B5CD111E8059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08" creationId="{A629B686-C741-4213-895C-759B929A48A4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09" creationId="{71791251-B602-447F-BAF2-E28B372783A8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10" creationId="{D7823E15-38FF-435C-A47E-0041924E51AD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11" creationId="{8E816D81-B2FD-4322-BA9D-557D90AC6D74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12" creationId="{C4D94E78-C20D-4D52-8E01-51D7F0BC1529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13" creationId="{0AFD352E-382D-4CD7-AF7D-9A30EF3B9751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15" creationId="{FE6E42DC-D390-43CF-9EF8-9336C4A129FF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17" creationId="{DAF0354E-2B3E-41EC-AFAF-DC4838F4D38E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18" creationId="{66C24D28-C1FB-4EEC-BE66-8A725A076C30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19" creationId="{A4A4C39C-701E-4303-B1EC-08165F5946B7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20" creationId="{368B85B3-4116-4BB6-B846-BF1318DDACE0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21" creationId="{E3B7AEB4-7710-4D4B-B80F-0A6D404A6B19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22" creationId="{BEB9DA27-0B10-493A-AB99-6192A57E4557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23" creationId="{ACA3FEEB-47CA-4F54-B6A6-930221F95EE0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25" creationId="{673C4D44-29F0-4800-8453-D6299169F687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27" creationId="{C2D282E0-B074-4E47-A5BA-5137324DA50E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28" creationId="{D1D0EA96-4A32-48B9-A1D1-05300BA02398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29" creationId="{869CE115-ED93-4A28-8E2C-D7B0426F9C94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31" creationId="{70E2096F-6C2D-4B5C-A835-9F859FF03879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32" creationId="{8A017DE4-7517-408A-B1C6-C014A03443C0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33" creationId="{52CC9AE3-BC97-497B-A2BE-20AA1FEB79D4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35" creationId="{0DEAC9E1-CF97-46AF-A10A-C3F2B91BF7BE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36" creationId="{944DEE77-9351-4395-BC97-6D3527D47D41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37" creationId="{1A2B7ED0-CE5E-4ABE-909D-B4CD2ECB96D2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39" creationId="{20A77720-2D81-43DC-8135-9C9DC22F170E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40" creationId="{01602FF4-B454-4151-AFC0-D918BA63D1DF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42" creationId="{3C8561F3-65BC-4D1D-BBE8-25E05100D4C4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43" creationId="{004062AD-FB79-4A11-8F17-DE427338933A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45" creationId="{C7AFCE69-D538-426E-BEB1-7C45CE2401C1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46" creationId="{67D4F054-60AF-473A-816A-F3E47C4AD49E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47" creationId="{4D638796-78AC-442C-82FB-DE4E5622D5FC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48" creationId="{F378FBAC-55B5-4B1D-9EDE-5EC57DAAFD32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49" creationId="{EA3B4516-3751-49F4-960F-7D9186FEBA45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51" creationId="{3BB06D28-7079-4FDC-9F88-4FC2D0420460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52" creationId="{30FF6DB2-A9E1-46B1-A45A-EB628912FE6D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53" creationId="{7F5FD944-768E-4FBB-BF06-8ACCCD131074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54" creationId="{1714A2FA-4D69-4440-A24D-2E417A84C5E2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56" creationId="{22C57969-93E8-4A2F-9D90-89666E9A19A1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58" creationId="{5C5ADB90-00D7-400B-9212-8D197379066C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59" creationId="{414E52B4-6AC3-4412-AE52-371649D4225D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60" creationId="{DB584773-6D66-48B7-9085-FF4B293DD656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62" creationId="{BE5E6E31-0CB1-41DF-AE45-098C65301CAC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63" creationId="{FB8D6165-1115-4491-A42A-90B67E696CA1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65" creationId="{D21902C4-EBD3-4CD4-9AE0-AAC41F838AB1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66" creationId="{730D4399-582A-4C31-A0CF-4046CBDA566D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68" creationId="{6ABDE0FA-D223-49EF-ABB9-362F557FF014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69" creationId="{98BC89D0-3FD6-43AA-8B00-BCDA0A6D00A5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71" creationId="{5E9F3A90-C1E9-457C-A1AD-499AE925139E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72" creationId="{E5EB7437-18F5-4121-8330-775DFB03DF9B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74" creationId="{6985472D-5339-417F-A43E-8B272ABF1833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75" creationId="{1558D125-B595-435A-84DB-B2E2E6032D72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76" creationId="{9E838CC0-1895-48AF-96AB-D751C69B9512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77" creationId="{BD630BF5-2DD5-4304-9E60-54C0C93A3870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78" creationId="{3B71F16A-00E0-47CA-B04C-02355D4304D6}"/>
          </ac:spMkLst>
        </pc:spChg>
        <pc:spChg chg="mod">
          <ac:chgData name="Bo Junker" userId="a5e44d4dd35b02e7" providerId="LiveId" clId="{D578E14A-B915-456E-B27B-6ABAF5C6C467}" dt="2021-06-10T06:06:22.967" v="2384" actId="27803"/>
          <ac:spMkLst>
            <pc:docMk/>
            <pc:sldMk cId="731424638" sldId="265"/>
            <ac:spMk id="679" creationId="{2E14F3E9-BF8C-46E9-8B2F-B88D4269048B}"/>
          </ac:spMkLst>
        </pc:spChg>
        <pc:spChg chg="del mod">
          <ac:chgData name="Bo Junker" userId="a5e44d4dd35b02e7" providerId="LiveId" clId="{D578E14A-B915-456E-B27B-6ABAF5C6C467}" dt="2021-06-10T06:16:09.317" v="2682" actId="478"/>
          <ac:spMkLst>
            <pc:docMk/>
            <pc:sldMk cId="731424638" sldId="265"/>
            <ac:spMk id="683" creationId="{EFD079E0-CD1F-4BC9-8B50-FBB7B33B5F1D}"/>
          </ac:spMkLst>
        </pc:spChg>
        <pc:spChg chg="mod">
          <ac:chgData name="Bo Junker" userId="a5e44d4dd35b02e7" providerId="LiveId" clId="{D578E14A-B915-456E-B27B-6ABAF5C6C467}" dt="2021-06-10T08:18:45.842" v="3298" actId="12788"/>
          <ac:spMkLst>
            <pc:docMk/>
            <pc:sldMk cId="731424638" sldId="265"/>
            <ac:spMk id="684" creationId="{EFD079E0-CD1F-4BC9-8B50-FBB7B33B5F1D}"/>
          </ac:spMkLst>
        </pc:spChg>
        <pc:spChg chg="del mod">
          <ac:chgData name="Bo Junker" userId="a5e44d4dd35b02e7" providerId="LiveId" clId="{D578E14A-B915-456E-B27B-6ABAF5C6C467}" dt="2021-06-10T06:16:09.317" v="2682" actId="478"/>
          <ac:spMkLst>
            <pc:docMk/>
            <pc:sldMk cId="731424638" sldId="265"/>
            <ac:spMk id="685" creationId="{EFD079E0-CD1F-4BC9-8B50-FBB7B33B5F1D}"/>
          </ac:spMkLst>
        </pc:spChg>
        <pc:spChg chg="mod">
          <ac:chgData name="Bo Junker" userId="a5e44d4dd35b02e7" providerId="LiveId" clId="{D578E14A-B915-456E-B27B-6ABAF5C6C467}" dt="2021-06-10T06:15:19.345" v="2675" actId="207"/>
          <ac:spMkLst>
            <pc:docMk/>
            <pc:sldMk cId="731424638" sldId="265"/>
            <ac:spMk id="688" creationId="{73C27500-E548-4465-8F7B-7B658146E852}"/>
          </ac:spMkLst>
        </pc:spChg>
        <pc:spChg chg="mod">
          <ac:chgData name="Bo Junker" userId="a5e44d4dd35b02e7" providerId="LiveId" clId="{D578E14A-B915-456E-B27B-6ABAF5C6C467}" dt="2021-06-10T06:15:19.345" v="2675" actId="207"/>
          <ac:spMkLst>
            <pc:docMk/>
            <pc:sldMk cId="731424638" sldId="265"/>
            <ac:spMk id="689" creationId="{4E125E23-65CB-4613-952F-6EC73AE988CC}"/>
          </ac:spMkLst>
        </pc:spChg>
        <pc:spChg chg="del mod topLvl">
          <ac:chgData name="Bo Junker" userId="a5e44d4dd35b02e7" providerId="LiveId" clId="{D578E14A-B915-456E-B27B-6ABAF5C6C467}" dt="2021-06-10T06:16:09.317" v="2682" actId="478"/>
          <ac:spMkLst>
            <pc:docMk/>
            <pc:sldMk cId="731424638" sldId="265"/>
            <ac:spMk id="690" creationId="{E2B67DC3-F4E4-41AA-B42A-5D0EC71FFD9E}"/>
          </ac:spMkLst>
        </pc:spChg>
        <pc:spChg chg="mod">
          <ac:chgData name="Bo Junker" userId="a5e44d4dd35b02e7" providerId="LiveId" clId="{D578E14A-B915-456E-B27B-6ABAF5C6C467}" dt="2021-06-10T06:13:40.032" v="2654" actId="165"/>
          <ac:spMkLst>
            <pc:docMk/>
            <pc:sldMk cId="731424638" sldId="265"/>
            <ac:spMk id="692" creationId="{C63EAFD5-09A4-44AE-B7B3-1FC00171FA0C}"/>
          </ac:spMkLst>
        </pc:spChg>
        <pc:spChg chg="mod">
          <ac:chgData name="Bo Junker" userId="a5e44d4dd35b02e7" providerId="LiveId" clId="{D578E14A-B915-456E-B27B-6ABAF5C6C467}" dt="2021-06-10T06:13:40.032" v="2654" actId="165"/>
          <ac:spMkLst>
            <pc:docMk/>
            <pc:sldMk cId="731424638" sldId="265"/>
            <ac:spMk id="693" creationId="{0704C276-DF62-4E32-AA85-4570FB21867D}"/>
          </ac:spMkLst>
        </pc:spChg>
        <pc:spChg chg="mod">
          <ac:chgData name="Bo Junker" userId="a5e44d4dd35b02e7" providerId="LiveId" clId="{D578E14A-B915-456E-B27B-6ABAF5C6C467}" dt="2021-06-10T06:13:40.032" v="2654" actId="165"/>
          <ac:spMkLst>
            <pc:docMk/>
            <pc:sldMk cId="731424638" sldId="265"/>
            <ac:spMk id="694" creationId="{E9A00819-374A-4CD8-BF28-C2B4B669B5CB}"/>
          </ac:spMkLst>
        </pc:spChg>
        <pc:spChg chg="del mod topLvl">
          <ac:chgData name="Bo Junker" userId="a5e44d4dd35b02e7" providerId="LiveId" clId="{D578E14A-B915-456E-B27B-6ABAF5C6C467}" dt="2021-06-10T06:16:09.317" v="2682" actId="478"/>
          <ac:spMkLst>
            <pc:docMk/>
            <pc:sldMk cId="731424638" sldId="265"/>
            <ac:spMk id="695" creationId="{844ECB9A-679F-419F-A9B1-A7BA63940E34}"/>
          </ac:spMkLst>
        </pc:spChg>
        <pc:spChg chg="mod">
          <ac:chgData name="Bo Junker" userId="a5e44d4dd35b02e7" providerId="LiveId" clId="{D578E14A-B915-456E-B27B-6ABAF5C6C467}" dt="2021-06-10T06:13:15.562" v="2652" actId="207"/>
          <ac:spMkLst>
            <pc:docMk/>
            <pc:sldMk cId="731424638" sldId="265"/>
            <ac:spMk id="697" creationId="{38BE81DB-EEE6-4815-AEBF-379F7C7EABC1}"/>
          </ac:spMkLst>
        </pc:spChg>
        <pc:spChg chg="mod">
          <ac:chgData name="Bo Junker" userId="a5e44d4dd35b02e7" providerId="LiveId" clId="{D578E14A-B915-456E-B27B-6ABAF5C6C467}" dt="2021-06-10T06:13:15.562" v="2652" actId="207"/>
          <ac:spMkLst>
            <pc:docMk/>
            <pc:sldMk cId="731424638" sldId="265"/>
            <ac:spMk id="698" creationId="{3E041EDA-D2FF-468F-9149-E3167BC78904}"/>
          </ac:spMkLst>
        </pc:spChg>
        <pc:spChg chg="del mod topLvl">
          <ac:chgData name="Bo Junker" userId="a5e44d4dd35b02e7" providerId="LiveId" clId="{D578E14A-B915-456E-B27B-6ABAF5C6C467}" dt="2021-06-10T06:16:09.317" v="2682" actId="478"/>
          <ac:spMkLst>
            <pc:docMk/>
            <pc:sldMk cId="731424638" sldId="265"/>
            <ac:spMk id="700" creationId="{44BB33E3-AFA3-4413-A67A-491E4DD9C4B3}"/>
          </ac:spMkLst>
        </pc:spChg>
        <pc:spChg chg="del mod topLvl">
          <ac:chgData name="Bo Junker" userId="a5e44d4dd35b02e7" providerId="LiveId" clId="{D578E14A-B915-456E-B27B-6ABAF5C6C467}" dt="2021-06-10T06:16:09.317" v="2682" actId="478"/>
          <ac:spMkLst>
            <pc:docMk/>
            <pc:sldMk cId="731424638" sldId="265"/>
            <ac:spMk id="701" creationId="{55A94E28-701C-45E7-BD7D-BBAEDB23A741}"/>
          </ac:spMkLst>
        </pc:spChg>
        <pc:spChg chg="del mod topLvl">
          <ac:chgData name="Bo Junker" userId="a5e44d4dd35b02e7" providerId="LiveId" clId="{D578E14A-B915-456E-B27B-6ABAF5C6C467}" dt="2021-06-10T06:16:09.317" v="2682" actId="478"/>
          <ac:spMkLst>
            <pc:docMk/>
            <pc:sldMk cId="731424638" sldId="265"/>
            <ac:spMk id="702" creationId="{227C1B2C-F188-4B2A-BC1B-C1E09F8D645B}"/>
          </ac:spMkLst>
        </pc:spChg>
        <pc:spChg chg="del mod topLvl">
          <ac:chgData name="Bo Junker" userId="a5e44d4dd35b02e7" providerId="LiveId" clId="{D578E14A-B915-456E-B27B-6ABAF5C6C467}" dt="2021-06-10T06:16:09.317" v="2682" actId="478"/>
          <ac:spMkLst>
            <pc:docMk/>
            <pc:sldMk cId="731424638" sldId="265"/>
            <ac:spMk id="703" creationId="{2291BA10-02D7-4689-9AA9-C6E4542001BA}"/>
          </ac:spMkLst>
        </pc:spChg>
        <pc:spChg chg="add mod ord topLvl">
          <ac:chgData name="Bo Junker" userId="a5e44d4dd35b02e7" providerId="LiveId" clId="{D578E14A-B915-456E-B27B-6ABAF5C6C467}" dt="2021-06-10T08:56:38.109" v="3619" actId="207"/>
          <ac:spMkLst>
            <pc:docMk/>
            <pc:sldMk cId="731424638" sldId="265"/>
            <ac:spMk id="704" creationId="{9B28CC3F-3102-421C-AF10-7F068971F5D1}"/>
          </ac:spMkLst>
        </pc:spChg>
        <pc:spChg chg="add mod topLvl">
          <ac:chgData name="Bo Junker" userId="a5e44d4dd35b02e7" providerId="LiveId" clId="{D578E14A-B915-456E-B27B-6ABAF5C6C467}" dt="2021-06-10T08:23:19.916" v="3528" actId="12788"/>
          <ac:spMkLst>
            <pc:docMk/>
            <pc:sldMk cId="731424638" sldId="265"/>
            <ac:spMk id="705" creationId="{51261963-06DF-4555-9644-C368DAEB77CB}"/>
          </ac:spMkLst>
        </pc:spChg>
        <pc:spChg chg="add del mod">
          <ac:chgData name="Bo Junker" userId="a5e44d4dd35b02e7" providerId="LiveId" clId="{D578E14A-B915-456E-B27B-6ABAF5C6C467}" dt="2021-06-10T07:54:32.878" v="2935" actId="478"/>
          <ac:spMkLst>
            <pc:docMk/>
            <pc:sldMk cId="731424638" sldId="265"/>
            <ac:spMk id="706" creationId="{2E10EDEC-A6B3-48BE-B00B-514FD9C4A292}"/>
          </ac:spMkLst>
        </pc:spChg>
        <pc:spChg chg="add mod topLvl">
          <ac:chgData name="Bo Junker" userId="a5e44d4dd35b02e7" providerId="LiveId" clId="{D578E14A-B915-456E-B27B-6ABAF5C6C467}" dt="2021-06-10T08:56:18.055" v="3618" actId="165"/>
          <ac:spMkLst>
            <pc:docMk/>
            <pc:sldMk cId="731424638" sldId="265"/>
            <ac:spMk id="707" creationId="{36768536-D0B7-4C3B-AE72-A1A546AB7030}"/>
          </ac:spMkLst>
        </pc:spChg>
        <pc:spChg chg="add mod ord topLvl">
          <ac:chgData name="Bo Junker" userId="a5e44d4dd35b02e7" providerId="LiveId" clId="{D578E14A-B915-456E-B27B-6ABAF5C6C467}" dt="2021-06-10T08:56:38.109" v="3619" actId="207"/>
          <ac:spMkLst>
            <pc:docMk/>
            <pc:sldMk cId="731424638" sldId="265"/>
            <ac:spMk id="708" creationId="{5A59DAD3-15CC-4147-A2D2-F142749AF654}"/>
          </ac:spMkLst>
        </pc:spChg>
        <pc:spChg chg="add mod ord topLvl">
          <ac:chgData name="Bo Junker" userId="a5e44d4dd35b02e7" providerId="LiveId" clId="{D578E14A-B915-456E-B27B-6ABAF5C6C467}" dt="2021-06-10T08:56:38.109" v="3619" actId="207"/>
          <ac:spMkLst>
            <pc:docMk/>
            <pc:sldMk cId="731424638" sldId="265"/>
            <ac:spMk id="709" creationId="{9659F492-C9B7-4E8B-81AD-94D8D19A32B1}"/>
          </ac:spMkLst>
        </pc:spChg>
        <pc:spChg chg="add mod topLvl">
          <ac:chgData name="Bo Junker" userId="a5e44d4dd35b02e7" providerId="LiveId" clId="{D578E14A-B915-456E-B27B-6ABAF5C6C467}" dt="2021-06-10T08:56:18.055" v="3618" actId="165"/>
          <ac:spMkLst>
            <pc:docMk/>
            <pc:sldMk cId="731424638" sldId="265"/>
            <ac:spMk id="710" creationId="{F6AA1EDE-643D-4E2B-8F3B-B1BC8F45A49F}"/>
          </ac:spMkLst>
        </pc:spChg>
        <pc:spChg chg="add del mod">
          <ac:chgData name="Bo Junker" userId="a5e44d4dd35b02e7" providerId="LiveId" clId="{D578E14A-B915-456E-B27B-6ABAF5C6C467}" dt="2021-06-10T08:06:00.650" v="2982"/>
          <ac:spMkLst>
            <pc:docMk/>
            <pc:sldMk cId="731424638" sldId="265"/>
            <ac:spMk id="711" creationId="{B0368BDE-474A-463C-8AC5-7A2AA143D62C}"/>
          </ac:spMkLst>
        </pc:spChg>
        <pc:spChg chg="add mod topLvl">
          <ac:chgData name="Bo Junker" userId="a5e44d4dd35b02e7" providerId="LiveId" clId="{D578E14A-B915-456E-B27B-6ABAF5C6C467}" dt="2021-06-10T08:56:51.056" v="3620" actId="113"/>
          <ac:spMkLst>
            <pc:docMk/>
            <pc:sldMk cId="731424638" sldId="265"/>
            <ac:spMk id="712" creationId="{21FA9110-67A4-4BD5-8F1E-F927601DC95A}"/>
          </ac:spMkLst>
        </pc:spChg>
        <pc:spChg chg="add mod topLvl">
          <ac:chgData name="Bo Junker" userId="a5e44d4dd35b02e7" providerId="LiveId" clId="{D578E14A-B915-456E-B27B-6ABAF5C6C467}" dt="2021-06-10T08:56:51.056" v="3620" actId="113"/>
          <ac:spMkLst>
            <pc:docMk/>
            <pc:sldMk cId="731424638" sldId="265"/>
            <ac:spMk id="713" creationId="{5B101AC2-C0B1-4AA7-BEC6-F1229CDB4264}"/>
          </ac:spMkLst>
        </pc:spChg>
        <pc:spChg chg="add mod topLvl">
          <ac:chgData name="Bo Junker" userId="a5e44d4dd35b02e7" providerId="LiveId" clId="{D578E14A-B915-456E-B27B-6ABAF5C6C467}" dt="2021-06-10T08:57:04.888" v="3625" actId="6549"/>
          <ac:spMkLst>
            <pc:docMk/>
            <pc:sldMk cId="731424638" sldId="265"/>
            <ac:spMk id="714" creationId="{3EE0263B-2C01-44DA-B34A-AE2ECC479998}"/>
          </ac:spMkLst>
        </pc:spChg>
        <pc:spChg chg="add mod topLvl">
          <ac:chgData name="Bo Junker" userId="a5e44d4dd35b02e7" providerId="LiveId" clId="{D578E14A-B915-456E-B27B-6ABAF5C6C467}" dt="2021-06-10T08:56:18.055" v="3618" actId="165"/>
          <ac:spMkLst>
            <pc:docMk/>
            <pc:sldMk cId="731424638" sldId="265"/>
            <ac:spMk id="715" creationId="{B518F971-D64D-4475-91DA-DF50449DA6F5}"/>
          </ac:spMkLst>
        </pc:spChg>
        <pc:spChg chg="add mod topLvl">
          <ac:chgData name="Bo Junker" userId="a5e44d4dd35b02e7" providerId="LiveId" clId="{D578E14A-B915-456E-B27B-6ABAF5C6C467}" dt="2021-06-10T08:56:18.055" v="3618" actId="165"/>
          <ac:spMkLst>
            <pc:docMk/>
            <pc:sldMk cId="731424638" sldId="265"/>
            <ac:spMk id="716" creationId="{22D3B04B-7DFA-415C-BBAB-DD94E84FC5A7}"/>
          </ac:spMkLst>
        </pc:spChg>
        <pc:spChg chg="add mod topLvl">
          <ac:chgData name="Bo Junker" userId="a5e44d4dd35b02e7" providerId="LiveId" clId="{D578E14A-B915-456E-B27B-6ABAF5C6C467}" dt="2021-06-10T08:23:19.916" v="3528" actId="12788"/>
          <ac:spMkLst>
            <pc:docMk/>
            <pc:sldMk cId="731424638" sldId="265"/>
            <ac:spMk id="717" creationId="{A36ED4CC-E878-4A90-8481-8B07F4DC76FF}"/>
          </ac:spMkLst>
        </pc:spChg>
        <pc:spChg chg="add del mod">
          <ac:chgData name="Bo Junker" userId="a5e44d4dd35b02e7" providerId="LiveId" clId="{D578E14A-B915-456E-B27B-6ABAF5C6C467}" dt="2021-06-10T08:38:01.370" v="3564"/>
          <ac:spMkLst>
            <pc:docMk/>
            <pc:sldMk cId="731424638" sldId="265"/>
            <ac:spMk id="725" creationId="{41217714-65D3-4817-A524-B58DAE8B0A6B}"/>
          </ac:spMkLst>
        </pc:spChg>
        <pc:spChg chg="add del mod">
          <ac:chgData name="Bo Junker" userId="a5e44d4dd35b02e7" providerId="LiveId" clId="{D578E14A-B915-456E-B27B-6ABAF5C6C467}" dt="2021-06-10T08:38:01.370" v="3564"/>
          <ac:spMkLst>
            <pc:docMk/>
            <pc:sldMk cId="731424638" sldId="265"/>
            <ac:spMk id="726" creationId="{4A8EF128-1ABF-4A72-B4F2-A44FADFDF70A}"/>
          </ac:spMkLst>
        </pc:spChg>
        <pc:spChg chg="add del mod">
          <ac:chgData name="Bo Junker" userId="a5e44d4dd35b02e7" providerId="LiveId" clId="{D578E14A-B915-456E-B27B-6ABAF5C6C467}" dt="2021-06-10T08:38:01.370" v="3564"/>
          <ac:spMkLst>
            <pc:docMk/>
            <pc:sldMk cId="731424638" sldId="265"/>
            <ac:spMk id="727" creationId="{624B125B-FF8F-4C8A-B4E8-D1717D1697DA}"/>
          </ac:spMkLst>
        </pc:spChg>
        <pc:grpChg chg="del mod">
          <ac:chgData name="Bo Junker" userId="a5e44d4dd35b02e7" providerId="LiveId" clId="{D578E14A-B915-456E-B27B-6ABAF5C6C467}" dt="2021-06-10T06:06:18.113" v="2383" actId="478"/>
          <ac:grpSpMkLst>
            <pc:docMk/>
            <pc:sldMk cId="731424638" sldId="265"/>
            <ac:grpSpMk id="7" creationId="{4D93B412-7B16-4F96-AD05-473597EE700D}"/>
          </ac:grpSpMkLst>
        </pc:grpChg>
        <pc:grpChg chg="del mod">
          <ac:chgData name="Bo Junker" userId="a5e44d4dd35b02e7" providerId="LiveId" clId="{D578E14A-B915-456E-B27B-6ABAF5C6C467}" dt="2021-06-10T06:06:18.113" v="2383" actId="478"/>
          <ac:grpSpMkLst>
            <pc:docMk/>
            <pc:sldMk cId="731424638" sldId="265"/>
            <ac:grpSpMk id="14" creationId="{E295B147-4D46-4B10-AA6E-18716171A5F2}"/>
          </ac:grpSpMkLst>
        </pc:grpChg>
        <pc:grpChg chg="mod">
          <ac:chgData name="Bo Junker" userId="a5e44d4dd35b02e7" providerId="LiveId" clId="{D578E14A-B915-456E-B27B-6ABAF5C6C467}" dt="2021-06-10T06:00:13.445" v="2305" actId="27803"/>
          <ac:grpSpMkLst>
            <pc:docMk/>
            <pc:sldMk cId="731424638" sldId="265"/>
            <ac:grpSpMk id="16" creationId="{EA865889-7A49-4156-A6FF-739748C2BA5C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20" creationId="{B9ECB6EE-CAED-40B3-83A6-2E6A76697F26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21" creationId="{146ED118-0C44-4E8D-9947-CBFE82D3B74A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39" creationId="{C1619E27-F0F0-4471-8F08-6CAC855FD060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42" creationId="{55A8F31A-62DE-4C66-B04E-FE0BC85793F6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46" creationId="{FEE5F05A-416D-41DB-AAE8-E5BECB3865C7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50" creationId="{ED0100BF-85D2-4CB0-8C6B-C456FFA8689E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55" creationId="{1D37DC22-905F-41E5-807B-8F3DF84EBBFE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59" creationId="{CE299234-B517-459A-9C16-D7170978B231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66" creationId="{CA985744-39DB-4C45-A365-15BE103029B7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67" creationId="{F72DF57B-6AA9-4517-8A86-37AF838E543E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68" creationId="{9E3DC4D0-C037-4EF3-AD36-2CF70D143264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69" creationId="{F0B50E1A-3917-45C9-9D24-A46B06D6EA32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70" creationId="{010A89A3-054C-41AB-B243-F684FF0A1E12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71" creationId="{8EDE641B-74E9-4790-A2F5-02596648E88A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72" creationId="{74C41DCA-197C-4222-B5A8-6260771AD242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73" creationId="{35628AC9-3B2A-410B-91D5-F26EDDBA0E7C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74" creationId="{EA081E4A-3A15-4F30-A5EC-E9185381EC07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96" creationId="{7BB3C65E-C036-42C3-BD4D-0D777A899F00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97" creationId="{1D2F287C-386A-4D54-86ED-5EC139F3326C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98" creationId="{0B9C3326-698F-4AE2-967D-AC24062D02D7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99" creationId="{53502D7B-CCD9-4811-830B-11E1FA8F2A24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100" creationId="{2EFB0263-51F6-4178-8B8E-34D181710085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101" creationId="{8A4FB5AD-E29F-460E-B5B3-13D5AA29B297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102" creationId="{CF5E37FF-5B7C-45EC-B496-82D53D92BADE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103" creationId="{F902E679-4626-4A62-9317-3B429B0C5854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104" creationId="{6CF94970-D6EB-4402-9AAE-792DC8771979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124" creationId="{3D6A1CD4-1A75-4393-B3DF-1ED386F6127A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125" creationId="{9706B76C-A58F-4A39-872B-7FD11EC27416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126" creationId="{677878C3-7B47-4CD1-BDAD-D5AC607635B2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127" creationId="{C184E22B-2497-4710-8DD0-3910320B1E4C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128" creationId="{17E22A38-D6EC-49C8-8EE7-77BFB050AC37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129" creationId="{9B25B0B3-695E-4E15-A05A-D6A00FC55515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130" creationId="{87213AD8-3121-4937-80B6-73D1E303D771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131" creationId="{E53A4F48-1B55-473E-84CF-469E47BCDAAA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132" creationId="{83A5721F-9CBD-42D0-9A93-AB05A069E455}"/>
          </ac:grpSpMkLst>
        </pc:grpChg>
        <pc:grpChg chg="del mod">
          <ac:chgData name="Bo Junker" userId="a5e44d4dd35b02e7" providerId="LiveId" clId="{D578E14A-B915-456E-B27B-6ABAF5C6C467}" dt="2021-06-10T06:06:18.113" v="2383" actId="478"/>
          <ac:grpSpMkLst>
            <pc:docMk/>
            <pc:sldMk cId="731424638" sldId="265"/>
            <ac:grpSpMk id="204" creationId="{01130C4C-C4EB-4DF8-AFA6-EBFD0281D728}"/>
          </ac:grpSpMkLst>
        </pc:grpChg>
        <pc:grpChg chg="del mod">
          <ac:chgData name="Bo Junker" userId="a5e44d4dd35b02e7" providerId="LiveId" clId="{D578E14A-B915-456E-B27B-6ABAF5C6C467}" dt="2021-06-10T06:06:18.113" v="2383" actId="478"/>
          <ac:grpSpMkLst>
            <pc:docMk/>
            <pc:sldMk cId="731424638" sldId="265"/>
            <ac:grpSpMk id="207" creationId="{E6089D26-C6B1-4339-8E74-D44567BF6E5B}"/>
          </ac:grpSpMkLst>
        </pc:grpChg>
        <pc:grpChg chg="del">
          <ac:chgData name="Bo Junker" userId="a5e44d4dd35b02e7" providerId="LiveId" clId="{D578E14A-B915-456E-B27B-6ABAF5C6C467}" dt="2021-06-10T05:52:54.255" v="2164" actId="478"/>
          <ac:grpSpMkLst>
            <pc:docMk/>
            <pc:sldMk cId="731424638" sldId="265"/>
            <ac:grpSpMk id="212" creationId="{EE8B9AA3-1402-460D-9FF6-F1ADE5243D71}"/>
          </ac:grpSpMkLst>
        </pc:grpChg>
        <pc:grpChg chg="del mod">
          <ac:chgData name="Bo Junker" userId="a5e44d4dd35b02e7" providerId="LiveId" clId="{D578E14A-B915-456E-B27B-6ABAF5C6C467}" dt="2021-06-10T06:06:18.113" v="2383" actId="478"/>
          <ac:grpSpMkLst>
            <pc:docMk/>
            <pc:sldMk cId="731424638" sldId="265"/>
            <ac:grpSpMk id="216" creationId="{CFFC021F-5226-4F68-AAD3-00D493D16168}"/>
          </ac:grpSpMkLst>
        </pc:grpChg>
        <pc:grpChg chg="del mod">
          <ac:chgData name="Bo Junker" userId="a5e44d4dd35b02e7" providerId="LiveId" clId="{D578E14A-B915-456E-B27B-6ABAF5C6C467}" dt="2021-06-10T06:06:18.113" v="2383" actId="478"/>
          <ac:grpSpMkLst>
            <pc:docMk/>
            <pc:sldMk cId="731424638" sldId="265"/>
            <ac:grpSpMk id="224" creationId="{5528CA25-681C-4CAC-8628-6666C1BB8A4E}"/>
          </ac:grpSpMkLst>
        </pc:grpChg>
        <pc:grpChg chg="add del mod">
          <ac:chgData name="Bo Junker" userId="a5e44d4dd35b02e7" providerId="LiveId" clId="{D578E14A-B915-456E-B27B-6ABAF5C6C467}" dt="2021-06-10T06:06:18.113" v="2383" actId="478"/>
          <ac:grpSpMkLst>
            <pc:docMk/>
            <pc:sldMk cId="731424638" sldId="265"/>
            <ac:grpSpMk id="230" creationId="{A31853EF-C3A4-469F-8D9E-23434AA14626}"/>
          </ac:grpSpMkLst>
        </pc:grpChg>
        <pc:grpChg chg="mod">
          <ac:chgData name="Bo Junker" userId="a5e44d4dd35b02e7" providerId="LiveId" clId="{D578E14A-B915-456E-B27B-6ABAF5C6C467}" dt="2021-06-10T06:00:13.445" v="2305" actId="27803"/>
          <ac:grpSpMkLst>
            <pc:docMk/>
            <pc:sldMk cId="731424638" sldId="265"/>
            <ac:grpSpMk id="233" creationId="{76720CB5-AC4C-463E-AC70-990FAB4CB8D9}"/>
          </ac:grpSpMkLst>
        </pc:grpChg>
        <pc:grpChg chg="del mod">
          <ac:chgData name="Bo Junker" userId="a5e44d4dd35b02e7" providerId="LiveId" clId="{D578E14A-B915-456E-B27B-6ABAF5C6C467}" dt="2021-06-10T06:06:18.113" v="2383" actId="478"/>
          <ac:grpSpMkLst>
            <pc:docMk/>
            <pc:sldMk cId="731424638" sldId="265"/>
            <ac:grpSpMk id="236" creationId="{765CFA16-52CE-46F1-B695-0BEED95B3FD2}"/>
          </ac:grpSpMkLst>
        </pc:grpChg>
        <pc:grpChg chg="del mod">
          <ac:chgData name="Bo Junker" userId="a5e44d4dd35b02e7" providerId="LiveId" clId="{D578E14A-B915-456E-B27B-6ABAF5C6C467}" dt="2021-06-10T06:06:18.113" v="2383" actId="478"/>
          <ac:grpSpMkLst>
            <pc:docMk/>
            <pc:sldMk cId="731424638" sldId="265"/>
            <ac:grpSpMk id="239" creationId="{261924CD-FDAD-4D27-B3F1-E487FFE57BF3}"/>
          </ac:grpSpMkLst>
        </pc:grpChg>
        <pc:grpChg chg="add del mod">
          <ac:chgData name="Bo Junker" userId="a5e44d4dd35b02e7" providerId="LiveId" clId="{D578E14A-B915-456E-B27B-6ABAF5C6C467}" dt="2021-06-10T06:06:41.445" v="2387" actId="478"/>
          <ac:grpSpMkLst>
            <pc:docMk/>
            <pc:sldMk cId="731424638" sldId="265"/>
            <ac:grpSpMk id="242" creationId="{77D13B67-D9EB-4B59-98E8-F130BDC7C1B7}"/>
          </ac:grpSpMkLst>
        </pc:grpChg>
        <pc:grpChg chg="add del mod">
          <ac:chgData name="Bo Junker" userId="a5e44d4dd35b02e7" providerId="LiveId" clId="{D578E14A-B915-456E-B27B-6ABAF5C6C467}" dt="2021-06-10T06:06:18.113" v="2383" actId="478"/>
          <ac:grpSpMkLst>
            <pc:docMk/>
            <pc:sldMk cId="731424638" sldId="265"/>
            <ac:grpSpMk id="245" creationId="{E313A1B1-2760-4702-BF87-6D9357E75C56}"/>
          </ac:grpSpMkLst>
        </pc:grpChg>
        <pc:grpChg chg="del mod">
          <ac:chgData name="Bo Junker" userId="a5e44d4dd35b02e7" providerId="LiveId" clId="{D578E14A-B915-456E-B27B-6ABAF5C6C467}" dt="2021-06-10T06:06:18.113" v="2383" actId="478"/>
          <ac:grpSpMkLst>
            <pc:docMk/>
            <pc:sldMk cId="731424638" sldId="265"/>
            <ac:grpSpMk id="248" creationId="{76786F7E-0CD2-4680-95D4-85E07DF256C3}"/>
          </ac:grpSpMkLst>
        </pc:grpChg>
        <pc:grpChg chg="add del mod">
          <ac:chgData name="Bo Junker" userId="a5e44d4dd35b02e7" providerId="LiveId" clId="{D578E14A-B915-456E-B27B-6ABAF5C6C467}" dt="2021-06-10T06:06:18.113" v="2383" actId="478"/>
          <ac:grpSpMkLst>
            <pc:docMk/>
            <pc:sldMk cId="731424638" sldId="265"/>
            <ac:grpSpMk id="251" creationId="{42E8498E-F1D1-49DC-AE5F-6879E6975A86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260" creationId="{755B50D1-4FA0-4402-8D6E-21F191E0C62A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262" creationId="{B96B9C58-6D88-43EE-91FF-A74708F69262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270" creationId="{C06E06CA-2D64-4A9B-A9AD-153FC17FC4E9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279" creationId="{4A9EF2A2-9290-4B7F-ABE3-7D2E9CE76B01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281" creationId="{DEACFF06-78A3-4363-8715-5282AC7361A3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285" creationId="{8425C7C2-3287-4A9F-A096-ADC2DDA44ABA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289" creationId="{7296B48C-4ABB-46B7-A479-928534A73E04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293" creationId="{BA4A6D5C-30E6-4104-B910-9378791C1ABE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296" creationId="{52317074-63C8-4B6D-A2D4-2AA03CE2C30C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299" creationId="{F6E694F8-2C04-4F00-B34B-885DDEB6CF8A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305" creationId="{4A935BDB-EFDE-46FA-98F2-D40070E56E20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310" creationId="{DAD1D0CE-988D-4CF4-A171-CF11A1644BFC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312" creationId="{56BA737C-A950-4692-A577-F11BB8FB3EFF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320" creationId="{2EB5F341-BBCE-4B56-88A8-D42C143BED91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322" creationId="{137507ED-69DD-48B9-A66E-CE1496126EFF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325" creationId="{8A68933E-9C2E-4485-A7C0-BF8E741F65C3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328" creationId="{887E619A-64CB-4DF8-A5D3-DF88D07962BE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331" creationId="{3D7C8D09-8D0D-45C8-AFB1-5CAD9204E2F8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334" creationId="{9E087C93-CB89-4187-A1EB-979052977803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343" creationId="{5A3031B5-DE10-4DC7-8DF1-64813D0989AA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345" creationId="{D9F131FA-78D7-464D-A706-B60DD23F8855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349" creationId="{8CEDE810-55E1-4BC4-8F7C-1201A9F1440B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353" creationId="{8EAF7CA8-CBB3-40BE-80F4-80B5FFB05756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357" creationId="{C22AB743-CC19-4A08-972B-5E22F17BB0A0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360" creationId="{1F958F8D-53CC-4B37-9384-789324C4C782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363" creationId="{ABBF0105-5DB3-4B32-9E4D-B68AA9011C25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369" creationId="{B0D9206E-D296-4398-AD2A-403A57BED39A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374" creationId="{CA145D2F-0977-429A-8600-A74BD2901148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376" creationId="{D244FF18-58AD-41B7-B10B-7422D4935646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379" creationId="{FD339E92-D167-4A43-A79D-F80592B452D0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382" creationId="{41EFB6ED-4BF3-4209-952C-91A61E9DCFC6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385" creationId="{15C25A40-7692-4C68-8D56-50BCF8885177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388" creationId="{80FD2C8E-4A91-41DC-A485-9BFA34F6758D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395" creationId="{880B8CB7-15D7-445C-B6F1-F27AFC314768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403" creationId="{0EFA738B-FD45-4744-93CA-0F071E67EA8E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405" creationId="{D10B742A-A4C2-4A59-BD88-CB45A483B85E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413" creationId="{0A41813B-5767-4AA5-8341-E2E75203B2E0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415" creationId="{848DCC5F-A5ED-4FEB-B039-955507A9F791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419" creationId="{7C7CAEA6-CB81-4D47-97C2-A2283391A999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423" creationId="{378FE66C-F1B9-49BD-B16E-4E400F848A52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427" creationId="{568CB946-A507-47C2-9FEA-941B90FF7E91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430" creationId="{CE9A03ED-9ACD-4C48-9478-F9A2C742F763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433" creationId="{A985525E-F239-4D1D-86D3-106784EA4BDD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439" creationId="{90F0D3A3-E30E-47BA-8A24-4CBB1C6EA972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444" creationId="{E2E43424-7F7B-446D-B2F5-6054DD102763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446" creationId="{EE3A1EBB-AD74-45DE-A7CD-A2526A15A178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450" creationId="{79157FF2-9209-490A-83B4-5B9B601F88E0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453" creationId="{42FB796B-B71C-4F35-94D2-A2DD01779D4F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456" creationId="{65EA9A82-9830-4FF5-8D39-5DF1C528D29C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459" creationId="{0AE74620-358E-4F8F-99B4-318E201084BC}"/>
          </ac:grpSpMkLst>
        </pc:grpChg>
        <pc:grpChg chg="mod">
          <ac:chgData name="Bo Junker" userId="a5e44d4dd35b02e7" providerId="LiveId" clId="{D578E14A-B915-456E-B27B-6ABAF5C6C467}" dt="2021-06-10T06:05:18.170" v="2367" actId="27803"/>
          <ac:grpSpMkLst>
            <pc:docMk/>
            <pc:sldMk cId="731424638" sldId="265"/>
            <ac:grpSpMk id="462" creationId="{79DA1BB0-E818-46DB-BAD3-51737270A1B4}"/>
          </ac:grpSpMkLst>
        </pc:grpChg>
        <pc:grpChg chg="mod">
          <ac:chgData name="Bo Junker" userId="a5e44d4dd35b02e7" providerId="LiveId" clId="{D578E14A-B915-456E-B27B-6ABAF5C6C467}" dt="2021-06-10T06:06:53.297" v="2388" actId="164"/>
          <ac:grpSpMkLst>
            <pc:docMk/>
            <pc:sldMk cId="731424638" sldId="265"/>
            <ac:grpSpMk id="471" creationId="{5713A96C-8A98-4AD1-85C7-14CD2345D434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473" creationId="{57B9E8C7-6A3C-4548-A91C-2F40E6938587}"/>
          </ac:grpSpMkLst>
        </pc:grpChg>
        <pc:grpChg chg="mod">
          <ac:chgData name="Bo Junker" userId="a5e44d4dd35b02e7" providerId="LiveId" clId="{D578E14A-B915-456E-B27B-6ABAF5C6C467}" dt="2021-06-10T06:06:53.297" v="2388" actId="164"/>
          <ac:grpSpMkLst>
            <pc:docMk/>
            <pc:sldMk cId="731424638" sldId="265"/>
            <ac:grpSpMk id="481" creationId="{FC7AD54C-9039-4587-9395-8AF778E3A45D}"/>
          </ac:grpSpMkLst>
        </pc:grpChg>
        <pc:grpChg chg="mod">
          <ac:chgData name="Bo Junker" userId="a5e44d4dd35b02e7" providerId="LiveId" clId="{D578E14A-B915-456E-B27B-6ABAF5C6C467}" dt="2021-06-10T06:06:53.297" v="2388" actId="164"/>
          <ac:grpSpMkLst>
            <pc:docMk/>
            <pc:sldMk cId="731424638" sldId="265"/>
            <ac:grpSpMk id="490" creationId="{1A463587-13E2-4B34-989C-2D64611BA636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492" creationId="{DC178A05-C9C6-4D41-8768-3533A3D49FB1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496" creationId="{4DEE49CE-BF23-4506-AF01-87E3847C7E98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500" creationId="{13A8DBF3-9393-40A2-B5D0-61D8BBACB252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504" creationId="{9369A8BC-35DC-4930-A049-842DF0F9504C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507" creationId="{68552633-E75D-419D-A45C-3806063E9683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510" creationId="{CBBD835A-ECF9-4FE3-9F96-4111C982B35C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516" creationId="{ABAF7950-8990-447C-98FB-44248960EDC7}"/>
          </ac:grpSpMkLst>
        </pc:grpChg>
        <pc:grpChg chg="mod">
          <ac:chgData name="Bo Junker" userId="a5e44d4dd35b02e7" providerId="LiveId" clId="{D578E14A-B915-456E-B27B-6ABAF5C6C467}" dt="2021-06-10T06:06:53.297" v="2388" actId="164"/>
          <ac:grpSpMkLst>
            <pc:docMk/>
            <pc:sldMk cId="731424638" sldId="265"/>
            <ac:grpSpMk id="521" creationId="{65012340-85E5-49E8-A3CD-2F7CF55EA806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523" creationId="{8C9F7302-E9E1-4AC1-BC8F-22B02EED1627}"/>
          </ac:grpSpMkLst>
        </pc:grpChg>
        <pc:grpChg chg="mod">
          <ac:chgData name="Bo Junker" userId="a5e44d4dd35b02e7" providerId="LiveId" clId="{D578E14A-B915-456E-B27B-6ABAF5C6C467}" dt="2021-06-10T06:06:53.297" v="2388" actId="164"/>
          <ac:grpSpMkLst>
            <pc:docMk/>
            <pc:sldMk cId="731424638" sldId="265"/>
            <ac:grpSpMk id="531" creationId="{BBA7184E-214F-471B-B05D-6B678519B1AC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533" creationId="{80198081-6070-4584-85CA-F62FB44C8101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536" creationId="{A58388A1-9F88-4BC1-8056-9A9143032351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539" creationId="{A69E09B7-40F3-410D-87ED-3C713E61ED54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542" creationId="{0A147EE9-D2FB-4621-B04D-193B8C27CDC5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545" creationId="{44B55E05-7911-43FA-89A3-494A5D63FA7F}"/>
          </ac:grpSpMkLst>
        </pc:grpChg>
        <pc:grpChg chg="mod">
          <ac:chgData name="Bo Junker" userId="a5e44d4dd35b02e7" providerId="LiveId" clId="{D578E14A-B915-456E-B27B-6ABAF5C6C467}" dt="2021-06-10T06:06:53.297" v="2388" actId="164"/>
          <ac:grpSpMkLst>
            <pc:docMk/>
            <pc:sldMk cId="731424638" sldId="265"/>
            <ac:grpSpMk id="554" creationId="{DDF6E72A-D96A-4533-B47A-68D8C322D0F1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556" creationId="{0C21A703-57F0-4851-97B4-F8C2494C278C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560" creationId="{EDFB2187-23AC-4AF0-AB3A-DB2B1DD3D9FE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564" creationId="{1E7ABC42-576E-4FAF-BAC1-C77593122E6F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568" creationId="{0F6D5B59-EBF0-4108-915D-49561BFD1503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571" creationId="{490ACFE4-C3BB-4CFB-95B2-4129EFE13B62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574" creationId="{38BE12F1-0247-4DCE-97FB-E4F06A5A71C3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580" creationId="{C299F04D-46CE-4287-95E7-4B2CB9C46E74}"/>
          </ac:grpSpMkLst>
        </pc:grpChg>
        <pc:grpChg chg="mod">
          <ac:chgData name="Bo Junker" userId="a5e44d4dd35b02e7" providerId="LiveId" clId="{D578E14A-B915-456E-B27B-6ABAF5C6C467}" dt="2021-06-10T06:06:53.297" v="2388" actId="164"/>
          <ac:grpSpMkLst>
            <pc:docMk/>
            <pc:sldMk cId="731424638" sldId="265"/>
            <ac:grpSpMk id="585" creationId="{F7F4C0B9-8E06-4500-BDE7-D8F02939CBAA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587" creationId="{E6337A03-7492-4945-BD0F-84B88F53DF78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590" creationId="{8BFED4EA-550E-4016-952A-FC608D091845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593" creationId="{C2B9DFF7-D440-4E63-9C2D-4F9A8EE925C0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596" creationId="{72ADD66A-ECC5-4698-B462-EAF912129830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599" creationId="{F0B7F595-7A4C-49E7-A4CC-F12078B89245}"/>
          </ac:grpSpMkLst>
        </pc:grpChg>
        <pc:grpChg chg="mod">
          <ac:chgData name="Bo Junker" userId="a5e44d4dd35b02e7" providerId="LiveId" clId="{D578E14A-B915-456E-B27B-6ABAF5C6C467}" dt="2021-06-10T06:06:53.297" v="2388" actId="164"/>
          <ac:grpSpMkLst>
            <pc:docMk/>
            <pc:sldMk cId="731424638" sldId="265"/>
            <ac:grpSpMk id="606" creationId="{283F5FB4-02CE-4E0C-8A7E-1924471563A3}"/>
          </ac:grpSpMkLst>
        </pc:grpChg>
        <pc:grpChg chg="mod">
          <ac:chgData name="Bo Junker" userId="a5e44d4dd35b02e7" providerId="LiveId" clId="{D578E14A-B915-456E-B27B-6ABAF5C6C467}" dt="2021-06-10T06:06:53.297" v="2388" actId="164"/>
          <ac:grpSpMkLst>
            <pc:docMk/>
            <pc:sldMk cId="731424638" sldId="265"/>
            <ac:grpSpMk id="614" creationId="{805F5A7D-0B13-4C24-A1F8-7371169910E4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616" creationId="{A4553A54-1CCB-4535-A5C0-2E2AF5CCCF2E}"/>
          </ac:grpSpMkLst>
        </pc:grpChg>
        <pc:grpChg chg="mod">
          <ac:chgData name="Bo Junker" userId="a5e44d4dd35b02e7" providerId="LiveId" clId="{D578E14A-B915-456E-B27B-6ABAF5C6C467}" dt="2021-06-10T06:06:53.297" v="2388" actId="164"/>
          <ac:grpSpMkLst>
            <pc:docMk/>
            <pc:sldMk cId="731424638" sldId="265"/>
            <ac:grpSpMk id="624" creationId="{496B5311-10BB-4067-A960-0C724CB1F64C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626" creationId="{1479965D-A79B-4631-A986-45BA23D5FCDD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630" creationId="{44DB822A-14C3-47C8-B3B3-46C40D9B9CB6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634" creationId="{EC23C8B4-AE4A-416E-9446-D0FA0D2DCC67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638" creationId="{371286FE-1264-4674-A905-A28D210DEE7A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641" creationId="{88E4E464-CD5E-4BD9-B398-011AA566DF07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644" creationId="{BFEC6037-080C-4776-8340-A786E5F12E35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650" creationId="{0412E7F2-80A3-432F-81CC-654379289056}"/>
          </ac:grpSpMkLst>
        </pc:grpChg>
        <pc:grpChg chg="mod">
          <ac:chgData name="Bo Junker" userId="a5e44d4dd35b02e7" providerId="LiveId" clId="{D578E14A-B915-456E-B27B-6ABAF5C6C467}" dt="2021-06-10T06:06:53.297" v="2388" actId="164"/>
          <ac:grpSpMkLst>
            <pc:docMk/>
            <pc:sldMk cId="731424638" sldId="265"/>
            <ac:grpSpMk id="655" creationId="{186E3CA3-14B1-4C87-9377-BCC96BB8BF80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657" creationId="{05278E32-52EC-4278-84E5-898C538280EF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661" creationId="{7D3AB4D4-D417-4CFF-B475-F47DBABB7F3C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664" creationId="{97B02F5F-C801-43B7-8965-2278A18B8299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667" creationId="{C276D452-805C-4C43-B606-302F95389E64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670" creationId="{1C31A46B-7DD6-4CF4-8F80-76C937C4161F}"/>
          </ac:grpSpMkLst>
        </pc:grpChg>
        <pc:grpChg chg="mod">
          <ac:chgData name="Bo Junker" userId="a5e44d4dd35b02e7" providerId="LiveId" clId="{D578E14A-B915-456E-B27B-6ABAF5C6C467}" dt="2021-06-10T06:06:22.967" v="2384" actId="27803"/>
          <ac:grpSpMkLst>
            <pc:docMk/>
            <pc:sldMk cId="731424638" sldId="265"/>
            <ac:grpSpMk id="673" creationId="{CB23E1DA-2468-44B3-BB14-73E69D01015E}"/>
          </ac:grpSpMkLst>
        </pc:grpChg>
        <pc:grpChg chg="add del mod">
          <ac:chgData name="Bo Junker" userId="a5e44d4dd35b02e7" providerId="LiveId" clId="{D578E14A-B915-456E-B27B-6ABAF5C6C467}" dt="2021-06-10T06:07:42.789" v="2461" actId="478"/>
          <ac:grpSpMkLst>
            <pc:docMk/>
            <pc:sldMk cId="731424638" sldId="265"/>
            <ac:grpSpMk id="680" creationId="{12D48A83-B7C7-42F5-B0AB-48BF97FBD864}"/>
          </ac:grpSpMkLst>
        </pc:grpChg>
        <pc:grpChg chg="del mod">
          <ac:chgData name="Bo Junker" userId="a5e44d4dd35b02e7" providerId="LiveId" clId="{D578E14A-B915-456E-B27B-6ABAF5C6C467}" dt="2021-06-10T06:13:40.032" v="2654" actId="165"/>
          <ac:grpSpMkLst>
            <pc:docMk/>
            <pc:sldMk cId="731424638" sldId="265"/>
            <ac:grpSpMk id="686" creationId="{0073015E-40CB-4C7A-8D72-C626B3AB3793}"/>
          </ac:grpSpMkLst>
        </pc:grpChg>
        <pc:grpChg chg="del mod topLvl">
          <ac:chgData name="Bo Junker" userId="a5e44d4dd35b02e7" providerId="LiveId" clId="{D578E14A-B915-456E-B27B-6ABAF5C6C467}" dt="2021-06-10T06:16:09.317" v="2682" actId="478"/>
          <ac:grpSpMkLst>
            <pc:docMk/>
            <pc:sldMk cId="731424638" sldId="265"/>
            <ac:grpSpMk id="687" creationId="{9D95D474-9167-4BD0-8A0E-7412CD38AD7C}"/>
          </ac:grpSpMkLst>
        </pc:grpChg>
        <pc:grpChg chg="del mod topLvl">
          <ac:chgData name="Bo Junker" userId="a5e44d4dd35b02e7" providerId="LiveId" clId="{D578E14A-B915-456E-B27B-6ABAF5C6C467}" dt="2021-06-10T06:16:09.317" v="2682" actId="478"/>
          <ac:grpSpMkLst>
            <pc:docMk/>
            <pc:sldMk cId="731424638" sldId="265"/>
            <ac:grpSpMk id="691" creationId="{302F722F-5812-4D8F-8215-16D76F81C783}"/>
          </ac:grpSpMkLst>
        </pc:grpChg>
        <pc:grpChg chg="del mod">
          <ac:chgData name="Bo Junker" userId="a5e44d4dd35b02e7" providerId="LiveId" clId="{D578E14A-B915-456E-B27B-6ABAF5C6C467}" dt="2021-06-10T06:16:09.317" v="2682" actId="478"/>
          <ac:grpSpMkLst>
            <pc:docMk/>
            <pc:sldMk cId="731424638" sldId="265"/>
            <ac:grpSpMk id="696" creationId="{6F419D88-7D15-4237-B97E-D9EC525D039C}"/>
          </ac:grpSpMkLst>
        </pc:grpChg>
        <pc:grpChg chg="del mod">
          <ac:chgData name="Bo Junker" userId="a5e44d4dd35b02e7" providerId="LiveId" clId="{D578E14A-B915-456E-B27B-6ABAF5C6C467}" dt="2021-06-10T06:13:26.048" v="2653" actId="165"/>
          <ac:grpSpMkLst>
            <pc:docMk/>
            <pc:sldMk cId="731424638" sldId="265"/>
            <ac:grpSpMk id="699" creationId="{301E85C9-8705-4DC3-A71A-053CE087C9DC}"/>
          </ac:grpSpMkLst>
        </pc:grpChg>
        <pc:grpChg chg="add del mod">
          <ac:chgData name="Bo Junker" userId="a5e44d4dd35b02e7" providerId="LiveId" clId="{D578E14A-B915-456E-B27B-6ABAF5C6C467}" dt="2021-06-10T08:20:31.387" v="3462" actId="165"/>
          <ac:grpSpMkLst>
            <pc:docMk/>
            <pc:sldMk cId="731424638" sldId="265"/>
            <ac:grpSpMk id="718" creationId="{DE189D17-BDF7-4CD7-B2B7-5B9D59F89B15}"/>
          </ac:grpSpMkLst>
        </pc:grpChg>
        <pc:grpChg chg="add del mod">
          <ac:chgData name="Bo Junker" userId="a5e44d4dd35b02e7" providerId="LiveId" clId="{D578E14A-B915-456E-B27B-6ABAF5C6C467}" dt="2021-06-10T08:20:31.387" v="3462" actId="165"/>
          <ac:grpSpMkLst>
            <pc:docMk/>
            <pc:sldMk cId="731424638" sldId="265"/>
            <ac:grpSpMk id="719" creationId="{7B025579-4506-419A-82AE-AC220CA2199E}"/>
          </ac:grpSpMkLst>
        </pc:grpChg>
        <pc:grpChg chg="add del mod">
          <ac:chgData name="Bo Junker" userId="a5e44d4dd35b02e7" providerId="LiveId" clId="{D578E14A-B915-456E-B27B-6ABAF5C6C467}" dt="2021-06-10T08:20:31.387" v="3462" actId="165"/>
          <ac:grpSpMkLst>
            <pc:docMk/>
            <pc:sldMk cId="731424638" sldId="265"/>
            <ac:grpSpMk id="720" creationId="{807BC293-6A09-41CA-B1C1-40FB1AD5A3E8}"/>
          </ac:grpSpMkLst>
        </pc:grpChg>
        <pc:grpChg chg="add del mod">
          <ac:chgData name="Bo Junker" userId="a5e44d4dd35b02e7" providerId="LiveId" clId="{D578E14A-B915-456E-B27B-6ABAF5C6C467}" dt="2021-06-10T08:56:18.055" v="3618" actId="165"/>
          <ac:grpSpMkLst>
            <pc:docMk/>
            <pc:sldMk cId="731424638" sldId="265"/>
            <ac:grpSpMk id="721" creationId="{66840387-EBB7-40CA-A3C4-B61127199149}"/>
          </ac:grpSpMkLst>
        </pc:grpChg>
        <pc:grpChg chg="add del mod">
          <ac:chgData name="Bo Junker" userId="a5e44d4dd35b02e7" providerId="LiveId" clId="{D578E14A-B915-456E-B27B-6ABAF5C6C467}" dt="2021-06-10T08:56:18.055" v="3618" actId="165"/>
          <ac:grpSpMkLst>
            <pc:docMk/>
            <pc:sldMk cId="731424638" sldId="265"/>
            <ac:grpSpMk id="722" creationId="{FBC980F5-0B03-49C7-810C-730085F22657}"/>
          </ac:grpSpMkLst>
        </pc:grpChg>
        <pc:graphicFrameChg chg="add del mod modGraphic">
          <ac:chgData name="Bo Junker" userId="a5e44d4dd35b02e7" providerId="LiveId" clId="{D578E14A-B915-456E-B27B-6ABAF5C6C467}" dt="2021-06-10T08:28:41.468" v="3540" actId="478"/>
          <ac:graphicFrameMkLst>
            <pc:docMk/>
            <pc:sldMk cId="731424638" sldId="265"/>
            <ac:graphicFrameMk id="724" creationId="{1388E209-8B46-427E-9ABC-A2968DF86F3A}"/>
          </ac:graphicFrameMkLst>
        </pc:graphicFrameChg>
        <pc:picChg chg="add del mod">
          <ac:chgData name="Bo Junker" userId="a5e44d4dd35b02e7" providerId="LiveId" clId="{D578E14A-B915-456E-B27B-6ABAF5C6C467}" dt="2021-06-10T06:00:13.445" v="2305" actId="27803"/>
          <ac:picMkLst>
            <pc:docMk/>
            <pc:sldMk cId="731424638" sldId="265"/>
            <ac:picMk id="3" creationId="{51A4D1A5-0EF4-4EA2-9E3F-B96FF7F60FF3}"/>
          </ac:picMkLst>
        </pc:picChg>
        <pc:picChg chg="add del mod">
          <ac:chgData name="Bo Junker" userId="a5e44d4dd35b02e7" providerId="LiveId" clId="{D578E14A-B915-456E-B27B-6ABAF5C6C467}" dt="2021-06-10T06:06:22.967" v="2384" actId="27803"/>
          <ac:picMkLst>
            <pc:docMk/>
            <pc:sldMk cId="731424638" sldId="265"/>
            <ac:picMk id="257" creationId="{9E7B381B-9FEC-4075-A9DD-74A07934E8E2}"/>
          </ac:picMkLst>
        </pc:picChg>
        <pc:picChg chg="add del mod">
          <ac:chgData name="Bo Junker" userId="a5e44d4dd35b02e7" providerId="LiveId" clId="{D578E14A-B915-456E-B27B-6ABAF5C6C467}" dt="2021-06-10T06:09:47.632" v="2564" actId="27803"/>
          <ac:picMkLst>
            <pc:docMk/>
            <pc:sldMk cId="731424638" sldId="265"/>
            <ac:picMk id="682" creationId="{EFD079E0-CD1F-4BC9-8B50-FBB7B33B5F1D}"/>
          </ac:picMkLst>
        </pc:picChg>
      </pc:sldChg>
      <pc:sldChg chg="delSp add del mod ord">
        <pc:chgData name="Bo Junker" userId="a5e44d4dd35b02e7" providerId="LiveId" clId="{D578E14A-B915-456E-B27B-6ABAF5C6C467}" dt="2021-06-10T08:38:40.592" v="3569" actId="2696"/>
        <pc:sldMkLst>
          <pc:docMk/>
          <pc:sldMk cId="298807872" sldId="266"/>
        </pc:sldMkLst>
        <pc:spChg chg="del">
          <ac:chgData name="Bo Junker" userId="a5e44d4dd35b02e7" providerId="LiveId" clId="{D578E14A-B915-456E-B27B-6ABAF5C6C467}" dt="2021-06-10T05:47:34.732" v="2126" actId="478"/>
          <ac:spMkLst>
            <pc:docMk/>
            <pc:sldMk cId="298807872" sldId="266"/>
            <ac:spMk id="44" creationId="{0EB43998-5D1F-4370-AB1D-55768E9B8290}"/>
          </ac:spMkLst>
        </pc:spChg>
      </pc:sldChg>
      <pc:sldChg chg="delSp add del mod ord">
        <pc:chgData name="Bo Junker" userId="a5e44d4dd35b02e7" providerId="LiveId" clId="{D578E14A-B915-456E-B27B-6ABAF5C6C467}" dt="2021-06-10T08:38:43.445" v="3570" actId="2696"/>
        <pc:sldMkLst>
          <pc:docMk/>
          <pc:sldMk cId="1644021641" sldId="267"/>
        </pc:sldMkLst>
        <pc:spChg chg="del">
          <ac:chgData name="Bo Junker" userId="a5e44d4dd35b02e7" providerId="LiveId" clId="{D578E14A-B915-456E-B27B-6ABAF5C6C467}" dt="2021-06-10T05:47:59.614" v="2129" actId="478"/>
          <ac:spMkLst>
            <pc:docMk/>
            <pc:sldMk cId="1644021641" sldId="267"/>
            <ac:spMk id="44" creationId="{0EB43998-5D1F-4370-AB1D-55768E9B8290}"/>
          </ac:spMkLst>
        </pc:spChg>
      </pc:sldChg>
      <pc:sldChg chg="delSp add del mod ord">
        <pc:chgData name="Bo Junker" userId="a5e44d4dd35b02e7" providerId="LiveId" clId="{D578E14A-B915-456E-B27B-6ABAF5C6C467}" dt="2021-06-10T08:38:45.835" v="3571" actId="2696"/>
        <pc:sldMkLst>
          <pc:docMk/>
          <pc:sldMk cId="334356981" sldId="268"/>
        </pc:sldMkLst>
        <pc:spChg chg="del">
          <ac:chgData name="Bo Junker" userId="a5e44d4dd35b02e7" providerId="LiveId" clId="{D578E14A-B915-456E-B27B-6ABAF5C6C467}" dt="2021-06-10T05:48:08.427" v="2131" actId="478"/>
          <ac:spMkLst>
            <pc:docMk/>
            <pc:sldMk cId="334356981" sldId="268"/>
            <ac:spMk id="44" creationId="{0EB43998-5D1F-4370-AB1D-55768E9B8290}"/>
          </ac:spMkLst>
        </pc:spChg>
      </pc:sldChg>
      <pc:sldChg chg="addSp delSp add del mod ord setBg">
        <pc:chgData name="Bo Junker" userId="a5e44d4dd35b02e7" providerId="LiveId" clId="{D578E14A-B915-456E-B27B-6ABAF5C6C467}" dt="2021-06-10T05:52:24.028" v="2160"/>
        <pc:sldMkLst>
          <pc:docMk/>
          <pc:sldMk cId="870983917" sldId="269"/>
        </pc:sldMkLst>
        <pc:spChg chg="add del">
          <ac:chgData name="Bo Junker" userId="a5e44d4dd35b02e7" providerId="LiveId" clId="{D578E14A-B915-456E-B27B-6ABAF5C6C467}" dt="2021-06-10T05:52:07.052" v="2153" actId="478"/>
          <ac:spMkLst>
            <pc:docMk/>
            <pc:sldMk cId="870983917" sldId="269"/>
            <ac:spMk id="6" creationId="{98F8E97A-C8F0-4369-A85D-5A4DBB0B7F05}"/>
          </ac:spMkLst>
        </pc:spChg>
        <pc:spChg chg="add del">
          <ac:chgData name="Bo Junker" userId="a5e44d4dd35b02e7" providerId="LiveId" clId="{D578E14A-B915-456E-B27B-6ABAF5C6C467}" dt="2021-06-10T05:52:07.979" v="2154" actId="478"/>
          <ac:spMkLst>
            <pc:docMk/>
            <pc:sldMk cId="870983917" sldId="269"/>
            <ac:spMk id="47" creationId="{C0842F06-DE6B-455C-BBDD-3ED41A3ADF59}"/>
          </ac:spMkLst>
        </pc:spChg>
        <pc:spChg chg="add del">
          <ac:chgData name="Bo Junker" userId="a5e44d4dd35b02e7" providerId="LiveId" clId="{D578E14A-B915-456E-B27B-6ABAF5C6C467}" dt="2021-06-10T05:52:11.497" v="2157" actId="478"/>
          <ac:spMkLst>
            <pc:docMk/>
            <pc:sldMk cId="870983917" sldId="269"/>
            <ac:spMk id="53" creationId="{C3840688-0057-42CB-9F0D-41006C4207F4}"/>
          </ac:spMkLst>
        </pc:spChg>
        <pc:spChg chg="add del">
          <ac:chgData name="Bo Junker" userId="a5e44d4dd35b02e7" providerId="LiveId" clId="{D578E14A-B915-456E-B27B-6ABAF5C6C467}" dt="2021-06-10T05:52:10.934" v="2156" actId="478"/>
          <ac:spMkLst>
            <pc:docMk/>
            <pc:sldMk cId="870983917" sldId="269"/>
            <ac:spMk id="54" creationId="{638A0990-89C9-4391-B677-DAE5520B96C7}"/>
          </ac:spMkLst>
        </pc:spChg>
        <pc:spChg chg="add del">
          <ac:chgData name="Bo Junker" userId="a5e44d4dd35b02e7" providerId="LiveId" clId="{D578E14A-B915-456E-B27B-6ABAF5C6C467}" dt="2021-06-10T05:52:10.336" v="2155" actId="478"/>
          <ac:spMkLst>
            <pc:docMk/>
            <pc:sldMk cId="870983917" sldId="269"/>
            <ac:spMk id="57" creationId="{5726C4A4-5A80-490A-997E-D856C07BA86E}"/>
          </ac:spMkLst>
        </pc:spChg>
      </pc:sldChg>
      <pc:sldChg chg="modSp add">
        <pc:chgData name="Bo Junker" userId="a5e44d4dd35b02e7" providerId="LiveId" clId="{D578E14A-B915-456E-B27B-6ABAF5C6C467}" dt="2021-06-10T08:42:37.636" v="3590"/>
        <pc:sldMkLst>
          <pc:docMk/>
          <pc:sldMk cId="1482915085" sldId="269"/>
        </pc:sldMkLst>
        <pc:spChg chg="mod">
          <ac:chgData name="Bo Junker" userId="a5e44d4dd35b02e7" providerId="LiveId" clId="{D578E14A-B915-456E-B27B-6ABAF5C6C467}" dt="2021-06-10T08:42:37.636" v="3590"/>
          <ac:spMkLst>
            <pc:docMk/>
            <pc:sldMk cId="1482915085" sldId="269"/>
            <ac:spMk id="47" creationId="{C0842F06-DE6B-455C-BBDD-3ED41A3ADF59}"/>
          </ac:spMkLst>
        </pc:spChg>
        <pc:spChg chg="mod">
          <ac:chgData name="Bo Junker" userId="a5e44d4dd35b02e7" providerId="LiveId" clId="{D578E14A-B915-456E-B27B-6ABAF5C6C467}" dt="2021-06-10T08:39:53.384" v="3575"/>
          <ac:spMkLst>
            <pc:docMk/>
            <pc:sldMk cId="1482915085" sldId="269"/>
            <ac:spMk id="53" creationId="{C3840688-0057-42CB-9F0D-41006C4207F4}"/>
          </ac:spMkLst>
        </pc:spChg>
        <pc:spChg chg="mod">
          <ac:chgData name="Bo Junker" userId="a5e44d4dd35b02e7" providerId="LiveId" clId="{D578E14A-B915-456E-B27B-6ABAF5C6C467}" dt="2021-06-10T08:40:10.673" v="3577"/>
          <ac:spMkLst>
            <pc:docMk/>
            <pc:sldMk cId="1482915085" sldId="269"/>
            <ac:spMk id="54" creationId="{638A0990-89C9-4391-B677-DAE5520B96C7}"/>
          </ac:spMkLst>
        </pc:spChg>
        <pc:spChg chg="mod">
          <ac:chgData name="Bo Junker" userId="a5e44d4dd35b02e7" providerId="LiveId" clId="{D578E14A-B915-456E-B27B-6ABAF5C6C467}" dt="2021-06-10T08:41:43.022" v="3584"/>
          <ac:spMkLst>
            <pc:docMk/>
            <pc:sldMk cId="1482915085" sldId="269"/>
            <ac:spMk id="57" creationId="{5726C4A4-5A80-490A-997E-D856C07BA86E}"/>
          </ac:spMkLst>
        </pc:spChg>
        <pc:spChg chg="mod">
          <ac:chgData name="Bo Junker" userId="a5e44d4dd35b02e7" providerId="LiveId" clId="{D578E14A-B915-456E-B27B-6ABAF5C6C467}" dt="2021-06-10T08:39:03.232" v="3572"/>
          <ac:spMkLst>
            <pc:docMk/>
            <pc:sldMk cId="1482915085" sldId="269"/>
            <ac:spMk id="61" creationId="{CCCD75AB-9E9A-4364-937C-05CF04DD03BE}"/>
          </ac:spMkLst>
        </pc:spChg>
        <pc:spChg chg="mod">
          <ac:chgData name="Bo Junker" userId="a5e44d4dd35b02e7" providerId="LiveId" clId="{D578E14A-B915-456E-B27B-6ABAF5C6C467}" dt="2021-06-10T08:39:08.846" v="3573"/>
          <ac:spMkLst>
            <pc:docMk/>
            <pc:sldMk cId="1482915085" sldId="269"/>
            <ac:spMk id="62" creationId="{0D739519-F3C3-4FBB-8F0A-D71A2D7ADB97}"/>
          </ac:spMkLst>
        </pc:spChg>
        <pc:spChg chg="mod">
          <ac:chgData name="Bo Junker" userId="a5e44d4dd35b02e7" providerId="LiveId" clId="{D578E14A-B915-456E-B27B-6ABAF5C6C467}" dt="2021-06-10T08:39:14.657" v="3574"/>
          <ac:spMkLst>
            <pc:docMk/>
            <pc:sldMk cId="1482915085" sldId="269"/>
            <ac:spMk id="63" creationId="{FD83E20B-223C-48EE-A51E-A55AFED2465D}"/>
          </ac:spMkLst>
        </pc:spChg>
      </pc:sldChg>
      <pc:sldChg chg="add del setBg">
        <pc:chgData name="Bo Junker" userId="a5e44d4dd35b02e7" providerId="LiveId" clId="{D578E14A-B915-456E-B27B-6ABAF5C6C467}" dt="2021-06-10T07:30:33.529" v="2755"/>
        <pc:sldMkLst>
          <pc:docMk/>
          <pc:sldMk cId="1251623698" sldId="270"/>
        </pc:sldMkLst>
      </pc:sldChg>
      <pc:sldChg chg="add del">
        <pc:chgData name="Bo Junker" userId="a5e44d4dd35b02e7" providerId="LiveId" clId="{D578E14A-B915-456E-B27B-6ABAF5C6C467}" dt="2021-06-10T05:52:45.523" v="2163" actId="2696"/>
        <pc:sldMkLst>
          <pc:docMk/>
          <pc:sldMk cId="1790280965" sldId="270"/>
        </pc:sldMkLst>
      </pc:sldChg>
      <pc:sldChg chg="add del">
        <pc:chgData name="Bo Junker" userId="a5e44d4dd35b02e7" providerId="LiveId" clId="{D578E14A-B915-456E-B27B-6ABAF5C6C467}" dt="2021-06-10T05:52:12.254" v="2158" actId="2890"/>
        <pc:sldMkLst>
          <pc:docMk/>
          <pc:sldMk cId="2894400024" sldId="270"/>
        </pc:sldMkLst>
      </pc:sldChg>
      <pc:sldChg chg="addSp modSp new del mod">
        <pc:chgData name="Bo Junker" userId="a5e44d4dd35b02e7" providerId="LiveId" clId="{D578E14A-B915-456E-B27B-6ABAF5C6C467}" dt="2021-06-10T08:28:58.472" v="3542" actId="2696"/>
        <pc:sldMkLst>
          <pc:docMk/>
          <pc:sldMk cId="3187523799" sldId="270"/>
        </pc:sldMkLst>
        <pc:graphicFrameChg chg="add modGraphic">
          <ac:chgData name="Bo Junker" userId="a5e44d4dd35b02e7" providerId="LiveId" clId="{D578E14A-B915-456E-B27B-6ABAF5C6C467}" dt="2021-06-10T08:28:49.562" v="3541" actId="27022"/>
          <ac:graphicFrameMkLst>
            <pc:docMk/>
            <pc:sldMk cId="3187523799" sldId="270"/>
            <ac:graphicFrameMk id="5" creationId="{9DD02324-A882-469A-934F-CBD2DFAE14EB}"/>
          </ac:graphicFrameMkLst>
        </pc:graphicFrameChg>
      </pc:sldChg>
      <pc:sldChg chg="delSp modSp add mod ord">
        <pc:chgData name="Bo Junker" userId="a5e44d4dd35b02e7" providerId="LiveId" clId="{D578E14A-B915-456E-B27B-6ABAF5C6C467}" dt="2021-06-10T08:43:34.515" v="3617" actId="20577"/>
        <pc:sldMkLst>
          <pc:docMk/>
          <pc:sldMk cId="4028337445" sldId="270"/>
        </pc:sldMkLst>
        <pc:spChg chg="mod">
          <ac:chgData name="Bo Junker" userId="a5e44d4dd35b02e7" providerId="LiveId" clId="{D578E14A-B915-456E-B27B-6ABAF5C6C467}" dt="2021-06-10T08:43:34.515" v="3617" actId="20577"/>
          <ac:spMkLst>
            <pc:docMk/>
            <pc:sldMk cId="4028337445" sldId="270"/>
            <ac:spMk id="11" creationId="{0CBED25B-9986-4AD9-9007-61DD19497480}"/>
          </ac:spMkLst>
        </pc:spChg>
        <pc:spChg chg="mod">
          <ac:chgData name="Bo Junker" userId="a5e44d4dd35b02e7" providerId="LiveId" clId="{D578E14A-B915-456E-B27B-6ABAF5C6C467}" dt="2021-06-10T08:38:23.882" v="3566"/>
          <ac:spMkLst>
            <pc:docMk/>
            <pc:sldMk cId="4028337445" sldId="270"/>
            <ac:spMk id="61" creationId="{CCCD75AB-9E9A-4364-937C-05CF04DD03BE}"/>
          </ac:spMkLst>
        </pc:spChg>
        <pc:spChg chg="mod">
          <ac:chgData name="Bo Junker" userId="a5e44d4dd35b02e7" providerId="LiveId" clId="{D578E14A-B915-456E-B27B-6ABAF5C6C467}" dt="2021-06-10T08:38:28.486" v="3567"/>
          <ac:spMkLst>
            <pc:docMk/>
            <pc:sldMk cId="4028337445" sldId="270"/>
            <ac:spMk id="62" creationId="{0D739519-F3C3-4FBB-8F0A-D71A2D7ADB97}"/>
          </ac:spMkLst>
        </pc:spChg>
        <pc:spChg chg="mod">
          <ac:chgData name="Bo Junker" userId="a5e44d4dd35b02e7" providerId="LiveId" clId="{D578E14A-B915-456E-B27B-6ABAF5C6C467}" dt="2021-06-10T08:38:36.703" v="3568"/>
          <ac:spMkLst>
            <pc:docMk/>
            <pc:sldMk cId="4028337445" sldId="270"/>
            <ac:spMk id="63" creationId="{FD83E20B-223C-48EE-A51E-A55AFED2465D}"/>
          </ac:spMkLst>
        </pc:spChg>
        <pc:spChg chg="del">
          <ac:chgData name="Bo Junker" userId="a5e44d4dd35b02e7" providerId="LiveId" clId="{D578E14A-B915-456E-B27B-6ABAF5C6C467}" dt="2021-06-10T08:43:12.056" v="3594" actId="478"/>
          <ac:spMkLst>
            <pc:docMk/>
            <pc:sldMk cId="4028337445" sldId="270"/>
            <ac:spMk id="684" creationId="{EFD079E0-CD1F-4BC9-8B50-FBB7B33B5F1D}"/>
          </ac:spMkLst>
        </pc:spChg>
        <pc:spChg chg="del">
          <ac:chgData name="Bo Junker" userId="a5e44d4dd35b02e7" providerId="LiveId" clId="{D578E14A-B915-456E-B27B-6ABAF5C6C467}" dt="2021-06-10T08:43:16.689" v="3595" actId="478"/>
          <ac:spMkLst>
            <pc:docMk/>
            <pc:sldMk cId="4028337445" sldId="270"/>
            <ac:spMk id="705" creationId="{51261963-06DF-4555-9644-C368DAEB77CB}"/>
          </ac:spMkLst>
        </pc:spChg>
        <pc:spChg chg="del">
          <ac:chgData name="Bo Junker" userId="a5e44d4dd35b02e7" providerId="LiveId" clId="{D578E14A-B915-456E-B27B-6ABAF5C6C467}" dt="2021-06-10T08:43:16.689" v="3595" actId="478"/>
          <ac:spMkLst>
            <pc:docMk/>
            <pc:sldMk cId="4028337445" sldId="270"/>
            <ac:spMk id="708" creationId="{5A59DAD3-15CC-4147-A2D2-F142749AF654}"/>
          </ac:spMkLst>
        </pc:spChg>
        <pc:spChg chg="del">
          <ac:chgData name="Bo Junker" userId="a5e44d4dd35b02e7" providerId="LiveId" clId="{D578E14A-B915-456E-B27B-6ABAF5C6C467}" dt="2021-06-10T08:43:16.689" v="3595" actId="478"/>
          <ac:spMkLst>
            <pc:docMk/>
            <pc:sldMk cId="4028337445" sldId="270"/>
            <ac:spMk id="714" creationId="{3EE0263B-2C01-44DA-B34A-AE2ECC479998}"/>
          </ac:spMkLst>
        </pc:spChg>
        <pc:spChg chg="del">
          <ac:chgData name="Bo Junker" userId="a5e44d4dd35b02e7" providerId="LiveId" clId="{D578E14A-B915-456E-B27B-6ABAF5C6C467}" dt="2021-06-10T08:43:16.689" v="3595" actId="478"/>
          <ac:spMkLst>
            <pc:docMk/>
            <pc:sldMk cId="4028337445" sldId="270"/>
            <ac:spMk id="717" creationId="{A36ED4CC-E878-4A90-8481-8B07F4DC76FF}"/>
          </ac:spMkLst>
        </pc:spChg>
        <pc:grpChg chg="del">
          <ac:chgData name="Bo Junker" userId="a5e44d4dd35b02e7" providerId="LiveId" clId="{D578E14A-B915-456E-B27B-6ABAF5C6C467}" dt="2021-06-10T08:43:16.689" v="3595" actId="478"/>
          <ac:grpSpMkLst>
            <pc:docMk/>
            <pc:sldMk cId="4028337445" sldId="270"/>
            <ac:grpSpMk id="721" creationId="{66840387-EBB7-40CA-A3C4-B61127199149}"/>
          </ac:grpSpMkLst>
        </pc:grpChg>
        <pc:grpChg chg="del">
          <ac:chgData name="Bo Junker" userId="a5e44d4dd35b02e7" providerId="LiveId" clId="{D578E14A-B915-456E-B27B-6ABAF5C6C467}" dt="2021-06-10T08:43:16.689" v="3595" actId="478"/>
          <ac:grpSpMkLst>
            <pc:docMk/>
            <pc:sldMk cId="4028337445" sldId="270"/>
            <ac:grpSpMk id="722" creationId="{FBC980F5-0B03-49C7-810C-730085F22657}"/>
          </ac:grpSpMkLst>
        </pc:grpChg>
      </pc:sldChg>
      <pc:sldChg chg="modSp add mod">
        <pc:chgData name="Bo Junker" userId="a5e44d4dd35b02e7" providerId="LiveId" clId="{D578E14A-B915-456E-B27B-6ABAF5C6C467}" dt="2021-06-10T08:42:30.470" v="3589"/>
        <pc:sldMkLst>
          <pc:docMk/>
          <pc:sldMk cId="1541121745" sldId="271"/>
        </pc:sldMkLst>
        <pc:spChg chg="mod">
          <ac:chgData name="Bo Junker" userId="a5e44d4dd35b02e7" providerId="LiveId" clId="{D578E14A-B915-456E-B27B-6ABAF5C6C467}" dt="2021-06-10T08:40:18.703" v="3578" actId="207"/>
          <ac:spMkLst>
            <pc:docMk/>
            <pc:sldMk cId="1541121745" sldId="271"/>
            <ac:spMk id="6" creationId="{98F8E97A-C8F0-4369-A85D-5A4DBB0B7F05}"/>
          </ac:spMkLst>
        </pc:spChg>
        <pc:spChg chg="mod">
          <ac:chgData name="Bo Junker" userId="a5e44d4dd35b02e7" providerId="LiveId" clId="{D578E14A-B915-456E-B27B-6ABAF5C6C467}" dt="2021-06-10T08:42:30.470" v="3589"/>
          <ac:spMkLst>
            <pc:docMk/>
            <pc:sldMk cId="1541121745" sldId="271"/>
            <ac:spMk id="47" creationId="{C0842F06-DE6B-455C-BBDD-3ED41A3ADF59}"/>
          </ac:spMkLst>
        </pc:spChg>
        <pc:spChg chg="mod">
          <ac:chgData name="Bo Junker" userId="a5e44d4dd35b02e7" providerId="LiveId" clId="{D578E14A-B915-456E-B27B-6ABAF5C6C467}" dt="2021-06-10T08:40:43.998" v="3579"/>
          <ac:spMkLst>
            <pc:docMk/>
            <pc:sldMk cId="1541121745" sldId="271"/>
            <ac:spMk id="54" creationId="{638A0990-89C9-4391-B677-DAE5520B96C7}"/>
          </ac:spMkLst>
        </pc:spChg>
        <pc:spChg chg="mod">
          <ac:chgData name="Bo Junker" userId="a5e44d4dd35b02e7" providerId="LiveId" clId="{D578E14A-B915-456E-B27B-6ABAF5C6C467}" dt="2021-06-10T08:41:33.935" v="3583"/>
          <ac:spMkLst>
            <pc:docMk/>
            <pc:sldMk cId="1541121745" sldId="271"/>
            <ac:spMk id="57" creationId="{5726C4A4-5A80-490A-997E-D856C07BA86E}"/>
          </ac:spMkLst>
        </pc:spChg>
      </pc:sldChg>
      <pc:sldChg chg="modSp add mod">
        <pc:chgData name="Bo Junker" userId="a5e44d4dd35b02e7" providerId="LiveId" clId="{D578E14A-B915-456E-B27B-6ABAF5C6C467}" dt="2021-06-10T08:42:23.539" v="3588"/>
        <pc:sldMkLst>
          <pc:docMk/>
          <pc:sldMk cId="3163687624" sldId="272"/>
        </pc:sldMkLst>
        <pc:spChg chg="mod">
          <ac:chgData name="Bo Junker" userId="a5e44d4dd35b02e7" providerId="LiveId" clId="{D578E14A-B915-456E-B27B-6ABAF5C6C467}" dt="2021-06-10T08:41:03.934" v="3581" actId="207"/>
          <ac:spMkLst>
            <pc:docMk/>
            <pc:sldMk cId="3163687624" sldId="272"/>
            <ac:spMk id="6" creationId="{98F8E97A-C8F0-4369-A85D-5A4DBB0B7F05}"/>
          </ac:spMkLst>
        </pc:spChg>
        <pc:spChg chg="mod">
          <ac:chgData name="Bo Junker" userId="a5e44d4dd35b02e7" providerId="LiveId" clId="{D578E14A-B915-456E-B27B-6ABAF5C6C467}" dt="2021-06-10T08:42:23.539" v="3588"/>
          <ac:spMkLst>
            <pc:docMk/>
            <pc:sldMk cId="3163687624" sldId="272"/>
            <ac:spMk id="47" creationId="{C0842F06-DE6B-455C-BBDD-3ED41A3ADF59}"/>
          </ac:spMkLst>
        </pc:spChg>
        <pc:spChg chg="mod">
          <ac:chgData name="Bo Junker" userId="a5e44d4dd35b02e7" providerId="LiveId" clId="{D578E14A-B915-456E-B27B-6ABAF5C6C467}" dt="2021-06-10T08:41:16.805" v="3582"/>
          <ac:spMkLst>
            <pc:docMk/>
            <pc:sldMk cId="3163687624" sldId="272"/>
            <ac:spMk id="57" creationId="{5726C4A4-5A80-490A-997E-D856C07BA86E}"/>
          </ac:spMkLst>
        </pc:spChg>
      </pc:sldChg>
      <pc:sldChg chg="modSp add mod">
        <pc:chgData name="Bo Junker" userId="a5e44d4dd35b02e7" providerId="LiveId" clId="{D578E14A-B915-456E-B27B-6ABAF5C6C467}" dt="2021-06-10T08:42:14.528" v="3587"/>
        <pc:sldMkLst>
          <pc:docMk/>
          <pc:sldMk cId="1848609863" sldId="273"/>
        </pc:sldMkLst>
        <pc:spChg chg="mod">
          <ac:chgData name="Bo Junker" userId="a5e44d4dd35b02e7" providerId="LiveId" clId="{D578E14A-B915-456E-B27B-6ABAF5C6C467}" dt="2021-06-10T08:42:04.267" v="3586" actId="207"/>
          <ac:spMkLst>
            <pc:docMk/>
            <pc:sldMk cId="1848609863" sldId="273"/>
            <ac:spMk id="6" creationId="{98F8E97A-C8F0-4369-A85D-5A4DBB0B7F05}"/>
          </ac:spMkLst>
        </pc:spChg>
        <pc:spChg chg="mod">
          <ac:chgData name="Bo Junker" userId="a5e44d4dd35b02e7" providerId="LiveId" clId="{D578E14A-B915-456E-B27B-6ABAF5C6C467}" dt="2021-06-10T08:42:14.528" v="3587"/>
          <ac:spMkLst>
            <pc:docMk/>
            <pc:sldMk cId="1848609863" sldId="273"/>
            <ac:spMk id="47" creationId="{C0842F06-DE6B-455C-BBDD-3ED41A3ADF59}"/>
          </ac:spMkLst>
        </pc:spChg>
      </pc:sldChg>
      <pc:sldChg chg="add">
        <pc:chgData name="Bo Junker" userId="a5e44d4dd35b02e7" providerId="LiveId" clId="{D578E14A-B915-456E-B27B-6ABAF5C6C467}" dt="2021-06-10T08:59:43.130" v="3626" actId="2890"/>
        <pc:sldMkLst>
          <pc:docMk/>
          <pc:sldMk cId="3277097092" sldId="274"/>
        </pc:sldMkLst>
      </pc:sldChg>
      <pc:sldChg chg="add">
        <pc:chgData name="Bo Junker" userId="a5e44d4dd35b02e7" providerId="LiveId" clId="{D578E14A-B915-456E-B27B-6ABAF5C6C467}" dt="2021-06-10T08:59:48.037" v="3627" actId="2890"/>
        <pc:sldMkLst>
          <pc:docMk/>
          <pc:sldMk cId="2728656718" sldId="275"/>
        </pc:sldMkLst>
      </pc:sldChg>
    </pc:docChg>
  </pc:docChgLst>
  <pc:docChgLst>
    <pc:chgData name="Bo Junker" userId="a5e44d4dd35b02e7" providerId="LiveId" clId="{FF31AD9F-AAA0-417F-BCAF-08C377A96AF3}"/>
    <pc:docChg chg="undo custSel addSld delSld modSld sldOrd">
      <pc:chgData name="Bo Junker" userId="a5e44d4dd35b02e7" providerId="LiveId" clId="{FF31AD9F-AAA0-417F-BCAF-08C377A96AF3}" dt="2021-06-08T11:59:54.655" v="3691" actId="207"/>
      <pc:docMkLst>
        <pc:docMk/>
      </pc:docMkLst>
      <pc:sldChg chg="delSp modSp mod">
        <pc:chgData name="Bo Junker" userId="a5e44d4dd35b02e7" providerId="LiveId" clId="{FF31AD9F-AAA0-417F-BCAF-08C377A96AF3}" dt="2021-06-07T08:32:45.456" v="307" actId="1076"/>
        <pc:sldMkLst>
          <pc:docMk/>
          <pc:sldMk cId="2364793457" sldId="256"/>
        </pc:sldMkLst>
        <pc:spChg chg="mod">
          <ac:chgData name="Bo Junker" userId="a5e44d4dd35b02e7" providerId="LiveId" clId="{FF31AD9F-AAA0-417F-BCAF-08C377A96AF3}" dt="2021-06-04T17:03:16.386" v="14" actId="552"/>
          <ac:spMkLst>
            <pc:docMk/>
            <pc:sldMk cId="2364793457" sldId="256"/>
            <ac:spMk id="11" creationId="{0CBED25B-9986-4AD9-9007-61DD19497480}"/>
          </ac:spMkLst>
        </pc:spChg>
        <pc:spChg chg="mod topLvl">
          <ac:chgData name="Bo Junker" userId="a5e44d4dd35b02e7" providerId="LiveId" clId="{FF31AD9F-AAA0-417F-BCAF-08C377A96AF3}" dt="2021-06-07T08:26:47.399" v="290" actId="1076"/>
          <ac:spMkLst>
            <pc:docMk/>
            <pc:sldMk cId="2364793457" sldId="256"/>
            <ac:spMk id="21" creationId="{7EC70698-0F1E-4303-B0FB-E6AFAE42AE71}"/>
          </ac:spMkLst>
        </pc:spChg>
        <pc:spChg chg="mod topLvl">
          <ac:chgData name="Bo Junker" userId="a5e44d4dd35b02e7" providerId="LiveId" clId="{FF31AD9F-AAA0-417F-BCAF-08C377A96AF3}" dt="2021-06-07T08:32:42.996" v="306" actId="1076"/>
          <ac:spMkLst>
            <pc:docMk/>
            <pc:sldMk cId="2364793457" sldId="256"/>
            <ac:spMk id="25" creationId="{9F6B5044-6112-421D-9C02-8D11CCA9AF63}"/>
          </ac:spMkLst>
        </pc:spChg>
        <pc:spChg chg="mod topLvl">
          <ac:chgData name="Bo Junker" userId="a5e44d4dd35b02e7" providerId="LiveId" clId="{FF31AD9F-AAA0-417F-BCAF-08C377A96AF3}" dt="2021-06-04T17:02:45.442" v="0" actId="165"/>
          <ac:spMkLst>
            <pc:docMk/>
            <pc:sldMk cId="2364793457" sldId="256"/>
            <ac:spMk id="27" creationId="{EE9CFCD6-91A9-4E87-96BA-6F8696506F81}"/>
          </ac:spMkLst>
        </pc:spChg>
        <pc:spChg chg="mod topLvl">
          <ac:chgData name="Bo Junker" userId="a5e44d4dd35b02e7" providerId="LiveId" clId="{FF31AD9F-AAA0-417F-BCAF-08C377A96AF3}" dt="2021-06-04T17:06:00.879" v="124" actId="165"/>
          <ac:spMkLst>
            <pc:docMk/>
            <pc:sldMk cId="2364793457" sldId="256"/>
            <ac:spMk id="28" creationId="{DF3823E2-6C2C-4573-9053-8F751C10A147}"/>
          </ac:spMkLst>
        </pc:spChg>
        <pc:spChg chg="mod topLvl">
          <ac:chgData name="Bo Junker" userId="a5e44d4dd35b02e7" providerId="LiveId" clId="{FF31AD9F-AAA0-417F-BCAF-08C377A96AF3}" dt="2021-06-04T17:06:00.879" v="124" actId="165"/>
          <ac:spMkLst>
            <pc:docMk/>
            <pc:sldMk cId="2364793457" sldId="256"/>
            <ac:spMk id="29" creationId="{E81F222C-D892-4E71-95B4-BE27EB5FDBC3}"/>
          </ac:spMkLst>
        </pc:spChg>
        <pc:spChg chg="mod topLvl">
          <ac:chgData name="Bo Junker" userId="a5e44d4dd35b02e7" providerId="LiveId" clId="{FF31AD9F-AAA0-417F-BCAF-08C377A96AF3}" dt="2021-06-07T08:32:45.456" v="307" actId="1076"/>
          <ac:spMkLst>
            <pc:docMk/>
            <pc:sldMk cId="2364793457" sldId="256"/>
            <ac:spMk id="30" creationId="{DF94D04A-593B-41B2-82F5-4280A26BD3DB}"/>
          </ac:spMkLst>
        </pc:spChg>
        <pc:grpChg chg="del">
          <ac:chgData name="Bo Junker" userId="a5e44d4dd35b02e7" providerId="LiveId" clId="{FF31AD9F-AAA0-417F-BCAF-08C377A96AF3}" dt="2021-06-04T17:02:45.442" v="0" actId="165"/>
          <ac:grpSpMkLst>
            <pc:docMk/>
            <pc:sldMk cId="2364793457" sldId="256"/>
            <ac:grpSpMk id="31" creationId="{6DFB904D-E10F-4571-963F-C52A6B289E20}"/>
          </ac:grpSpMkLst>
        </pc:grpChg>
        <pc:grpChg chg="del mod">
          <ac:chgData name="Bo Junker" userId="a5e44d4dd35b02e7" providerId="LiveId" clId="{FF31AD9F-AAA0-417F-BCAF-08C377A96AF3}" dt="2021-06-04T17:06:00.879" v="124" actId="165"/>
          <ac:grpSpMkLst>
            <pc:docMk/>
            <pc:sldMk cId="2364793457" sldId="256"/>
            <ac:grpSpMk id="32" creationId="{9F163779-69F9-4FA5-B668-9AC1FA4FC781}"/>
          </ac:grpSpMkLst>
        </pc:grpChg>
        <pc:grpChg chg="del mod">
          <ac:chgData name="Bo Junker" userId="a5e44d4dd35b02e7" providerId="LiveId" clId="{FF31AD9F-AAA0-417F-BCAF-08C377A96AF3}" dt="2021-06-04T17:06:00.879" v="124" actId="165"/>
          <ac:grpSpMkLst>
            <pc:docMk/>
            <pc:sldMk cId="2364793457" sldId="256"/>
            <ac:grpSpMk id="33" creationId="{5465B1CE-55EB-4E21-9541-7CD19E911CA8}"/>
          </ac:grpSpMkLst>
        </pc:grpChg>
      </pc:sldChg>
      <pc:sldChg chg="addSp delSp modSp add del mod setBg">
        <pc:chgData name="Bo Junker" userId="a5e44d4dd35b02e7" providerId="LiveId" clId="{FF31AD9F-AAA0-417F-BCAF-08C377A96AF3}" dt="2021-06-07T14:16:54.713" v="1255" actId="2696"/>
        <pc:sldMkLst>
          <pc:docMk/>
          <pc:sldMk cId="591773543" sldId="257"/>
        </pc:sldMkLst>
        <pc:spChg chg="add mod ord">
          <ac:chgData name="Bo Junker" userId="a5e44d4dd35b02e7" providerId="LiveId" clId="{FF31AD9F-AAA0-417F-BCAF-08C377A96AF3}" dt="2021-06-07T13:50:52.180" v="746" actId="3064"/>
          <ac:spMkLst>
            <pc:docMk/>
            <pc:sldMk cId="591773543" sldId="257"/>
            <ac:spMk id="2" creationId="{ED9D16D3-EC9E-4695-99FB-471ACD2E86D8}"/>
          </ac:spMkLst>
        </pc:spChg>
        <pc:spChg chg="add del mod ord">
          <ac:chgData name="Bo Junker" userId="a5e44d4dd35b02e7" providerId="LiveId" clId="{FF31AD9F-AAA0-417F-BCAF-08C377A96AF3}" dt="2021-06-07T13:46:05.334" v="637" actId="478"/>
          <ac:spMkLst>
            <pc:docMk/>
            <pc:sldMk cId="591773543" sldId="257"/>
            <ac:spMk id="3" creationId="{2326F43C-353B-4DB8-860B-B03CF3913824}"/>
          </ac:spMkLst>
        </pc:spChg>
        <pc:spChg chg="del mod">
          <ac:chgData name="Bo Junker" userId="a5e44d4dd35b02e7" providerId="LiveId" clId="{FF31AD9F-AAA0-417F-BCAF-08C377A96AF3}" dt="2021-06-07T08:32:05.512" v="298" actId="478"/>
          <ac:spMkLst>
            <pc:docMk/>
            <pc:sldMk cId="591773543" sldId="257"/>
            <ac:spMk id="4" creationId="{7111FFEE-7B7F-4C85-B594-176E3D1B0A48}"/>
          </ac:spMkLst>
        </pc:spChg>
        <pc:spChg chg="mod ord">
          <ac:chgData name="Bo Junker" userId="a5e44d4dd35b02e7" providerId="LiveId" clId="{FF31AD9F-AAA0-417F-BCAF-08C377A96AF3}" dt="2021-06-07T13:49:49.476" v="731" actId="14100"/>
          <ac:spMkLst>
            <pc:docMk/>
            <pc:sldMk cId="591773543" sldId="257"/>
            <ac:spMk id="11" creationId="{0CBED25B-9986-4AD9-9007-61DD19497480}"/>
          </ac:spMkLst>
        </pc:spChg>
        <pc:spChg chg="del mod">
          <ac:chgData name="Bo Junker" userId="a5e44d4dd35b02e7" providerId="LiveId" clId="{FF31AD9F-AAA0-417F-BCAF-08C377A96AF3}" dt="2021-06-07T13:30:34.974" v="308" actId="478"/>
          <ac:spMkLst>
            <pc:docMk/>
            <pc:sldMk cId="591773543" sldId="257"/>
            <ac:spMk id="12" creationId="{D95DD2C6-79DB-4F62-A315-7A9E38565DD1}"/>
          </ac:spMkLst>
        </pc:spChg>
        <pc:spChg chg="add mod">
          <ac:chgData name="Bo Junker" userId="a5e44d4dd35b02e7" providerId="LiveId" clId="{FF31AD9F-AAA0-417F-BCAF-08C377A96AF3}" dt="2021-06-07T13:47:54.767" v="693" actId="1076"/>
          <ac:spMkLst>
            <pc:docMk/>
            <pc:sldMk cId="591773543" sldId="257"/>
            <ac:spMk id="13" creationId="{10B1C6F1-E786-4324-BBF8-74457AE5BAE2}"/>
          </ac:spMkLst>
        </pc:spChg>
        <pc:spChg chg="del mod">
          <ac:chgData name="Bo Junker" userId="a5e44d4dd35b02e7" providerId="LiveId" clId="{FF31AD9F-AAA0-417F-BCAF-08C377A96AF3}" dt="2021-06-07T13:30:41.764" v="310" actId="478"/>
          <ac:spMkLst>
            <pc:docMk/>
            <pc:sldMk cId="591773543" sldId="257"/>
            <ac:spMk id="21" creationId="{7EC70698-0F1E-4303-B0FB-E6AFAE42AE71}"/>
          </ac:spMkLst>
        </pc:spChg>
        <pc:spChg chg="del mod">
          <ac:chgData name="Bo Junker" userId="a5e44d4dd35b02e7" providerId="LiveId" clId="{FF31AD9F-AAA0-417F-BCAF-08C377A96AF3}" dt="2021-06-07T13:30:34.974" v="308" actId="478"/>
          <ac:spMkLst>
            <pc:docMk/>
            <pc:sldMk cId="591773543" sldId="257"/>
            <ac:spMk id="25" creationId="{9F6B5044-6112-421D-9C02-8D11CCA9AF63}"/>
          </ac:spMkLst>
        </pc:spChg>
        <pc:spChg chg="del">
          <ac:chgData name="Bo Junker" userId="a5e44d4dd35b02e7" providerId="LiveId" clId="{FF31AD9F-AAA0-417F-BCAF-08C377A96AF3}" dt="2021-06-07T13:30:34.974" v="308" actId="478"/>
          <ac:spMkLst>
            <pc:docMk/>
            <pc:sldMk cId="591773543" sldId="257"/>
            <ac:spMk id="27" creationId="{EE9CFCD6-91A9-4E87-96BA-6F8696506F81}"/>
          </ac:spMkLst>
        </pc:spChg>
        <pc:spChg chg="del">
          <ac:chgData name="Bo Junker" userId="a5e44d4dd35b02e7" providerId="LiveId" clId="{FF31AD9F-AAA0-417F-BCAF-08C377A96AF3}" dt="2021-06-07T13:30:34.974" v="308" actId="478"/>
          <ac:spMkLst>
            <pc:docMk/>
            <pc:sldMk cId="591773543" sldId="257"/>
            <ac:spMk id="28" creationId="{DF3823E2-6C2C-4573-9053-8F751C10A147}"/>
          </ac:spMkLst>
        </pc:spChg>
        <pc:spChg chg="del">
          <ac:chgData name="Bo Junker" userId="a5e44d4dd35b02e7" providerId="LiveId" clId="{FF31AD9F-AAA0-417F-BCAF-08C377A96AF3}" dt="2021-06-07T13:30:34.974" v="308" actId="478"/>
          <ac:spMkLst>
            <pc:docMk/>
            <pc:sldMk cId="591773543" sldId="257"/>
            <ac:spMk id="29" creationId="{E81F222C-D892-4E71-95B4-BE27EB5FDBC3}"/>
          </ac:spMkLst>
        </pc:spChg>
        <pc:spChg chg="del">
          <ac:chgData name="Bo Junker" userId="a5e44d4dd35b02e7" providerId="LiveId" clId="{FF31AD9F-AAA0-417F-BCAF-08C377A96AF3}" dt="2021-06-07T13:30:37.694" v="309" actId="478"/>
          <ac:spMkLst>
            <pc:docMk/>
            <pc:sldMk cId="591773543" sldId="257"/>
            <ac:spMk id="30" creationId="{DF94D04A-593B-41B2-82F5-4280A26BD3DB}"/>
          </ac:spMkLst>
        </pc:spChg>
        <pc:spChg chg="del">
          <ac:chgData name="Bo Junker" userId="a5e44d4dd35b02e7" providerId="LiveId" clId="{FF31AD9F-AAA0-417F-BCAF-08C377A96AF3}" dt="2021-06-07T13:30:34.974" v="308" actId="478"/>
          <ac:spMkLst>
            <pc:docMk/>
            <pc:sldMk cId="591773543" sldId="257"/>
            <ac:spMk id="40" creationId="{715AE290-2A88-4DD5-98E7-5975B0A51959}"/>
          </ac:spMkLst>
        </pc:spChg>
        <pc:spChg chg="del">
          <ac:chgData name="Bo Junker" userId="a5e44d4dd35b02e7" providerId="LiveId" clId="{FF31AD9F-AAA0-417F-BCAF-08C377A96AF3}" dt="2021-06-07T13:30:34.974" v="308" actId="478"/>
          <ac:spMkLst>
            <pc:docMk/>
            <pc:sldMk cId="591773543" sldId="257"/>
            <ac:spMk id="41" creationId="{DAD91840-7A09-4F71-B220-F394470A90D8}"/>
          </ac:spMkLst>
        </pc:spChg>
        <pc:spChg chg="del">
          <ac:chgData name="Bo Junker" userId="a5e44d4dd35b02e7" providerId="LiveId" clId="{FF31AD9F-AAA0-417F-BCAF-08C377A96AF3}" dt="2021-06-07T08:32:00.818" v="296" actId="478"/>
          <ac:spMkLst>
            <pc:docMk/>
            <pc:sldMk cId="591773543" sldId="257"/>
            <ac:spMk id="42" creationId="{B7F58577-4D94-44AE-A7F1-87249B34B11D}"/>
          </ac:spMkLst>
        </pc:spChg>
        <pc:spChg chg="del">
          <ac:chgData name="Bo Junker" userId="a5e44d4dd35b02e7" providerId="LiveId" clId="{FF31AD9F-AAA0-417F-BCAF-08C377A96AF3}" dt="2021-06-07T08:32:00.818" v="296" actId="478"/>
          <ac:spMkLst>
            <pc:docMk/>
            <pc:sldMk cId="591773543" sldId="257"/>
            <ac:spMk id="43" creationId="{D30070DE-A417-432B-86FA-0B656842ECF9}"/>
          </ac:spMkLst>
        </pc:spChg>
        <pc:spChg chg="del">
          <ac:chgData name="Bo Junker" userId="a5e44d4dd35b02e7" providerId="LiveId" clId="{FF31AD9F-AAA0-417F-BCAF-08C377A96AF3}" dt="2021-06-07T08:32:13.088" v="299" actId="478"/>
          <ac:spMkLst>
            <pc:docMk/>
            <pc:sldMk cId="591773543" sldId="257"/>
            <ac:spMk id="46" creationId="{5CFB58F5-2C5C-4EF1-AD5E-74E71A2CD875}"/>
          </ac:spMkLst>
        </pc:spChg>
        <pc:spChg chg="add mod ord">
          <ac:chgData name="Bo Junker" userId="a5e44d4dd35b02e7" providerId="LiveId" clId="{FF31AD9F-AAA0-417F-BCAF-08C377A96AF3}" dt="2021-06-07T13:50:52.180" v="746" actId="3064"/>
          <ac:spMkLst>
            <pc:docMk/>
            <pc:sldMk cId="591773543" sldId="257"/>
            <ac:spMk id="47" creationId="{C549E440-5300-44A4-99DB-21CB2232C25D}"/>
          </ac:spMkLst>
        </pc:spChg>
        <pc:spChg chg="add mod ord">
          <ac:chgData name="Bo Junker" userId="a5e44d4dd35b02e7" providerId="LiveId" clId="{FF31AD9F-AAA0-417F-BCAF-08C377A96AF3}" dt="2021-06-07T13:50:52.180" v="746" actId="3064"/>
          <ac:spMkLst>
            <pc:docMk/>
            <pc:sldMk cId="591773543" sldId="257"/>
            <ac:spMk id="48" creationId="{1187DADE-93BF-41D3-A375-648E66CB1105}"/>
          </ac:spMkLst>
        </pc:spChg>
        <pc:spChg chg="add mod">
          <ac:chgData name="Bo Junker" userId="a5e44d4dd35b02e7" providerId="LiveId" clId="{FF31AD9F-AAA0-417F-BCAF-08C377A96AF3}" dt="2021-06-07T13:48:38.232" v="700" actId="207"/>
          <ac:spMkLst>
            <pc:docMk/>
            <pc:sldMk cId="591773543" sldId="257"/>
            <ac:spMk id="49" creationId="{4D83BCAF-64C1-4434-A1DE-3A17CDF969EC}"/>
          </ac:spMkLst>
        </pc:spChg>
        <pc:grpChg chg="del">
          <ac:chgData name="Bo Junker" userId="a5e44d4dd35b02e7" providerId="LiveId" clId="{FF31AD9F-AAA0-417F-BCAF-08C377A96AF3}" dt="2021-06-07T08:31:42.655" v="293" actId="478"/>
          <ac:grpSpMkLst>
            <pc:docMk/>
            <pc:sldMk cId="591773543" sldId="257"/>
            <ac:grpSpMk id="36" creationId="{7359F617-B45F-41F6-AF4F-ACD2B3D1B504}"/>
          </ac:grpSpMkLst>
        </pc:grpChg>
        <pc:grpChg chg="del">
          <ac:chgData name="Bo Junker" userId="a5e44d4dd35b02e7" providerId="LiveId" clId="{FF31AD9F-AAA0-417F-BCAF-08C377A96AF3}" dt="2021-06-07T08:31:42.655" v="293" actId="478"/>
          <ac:grpSpMkLst>
            <pc:docMk/>
            <pc:sldMk cId="591773543" sldId="257"/>
            <ac:grpSpMk id="37" creationId="{DA2F21FC-7F82-40FF-BBAA-B6DDE7D253DC}"/>
          </ac:grpSpMkLst>
        </pc:grpChg>
        <pc:grpChg chg="del">
          <ac:chgData name="Bo Junker" userId="a5e44d4dd35b02e7" providerId="LiveId" clId="{FF31AD9F-AAA0-417F-BCAF-08C377A96AF3}" dt="2021-06-07T08:31:42.655" v="293" actId="478"/>
          <ac:grpSpMkLst>
            <pc:docMk/>
            <pc:sldMk cId="591773543" sldId="257"/>
            <ac:grpSpMk id="38" creationId="{3B24EA26-DF03-472F-9F3D-7084CACDCB23}"/>
          </ac:grpSpMkLst>
        </pc:grpChg>
        <pc:grpChg chg="del">
          <ac:chgData name="Bo Junker" userId="a5e44d4dd35b02e7" providerId="LiveId" clId="{FF31AD9F-AAA0-417F-BCAF-08C377A96AF3}" dt="2021-06-07T08:31:42.655" v="293" actId="478"/>
          <ac:grpSpMkLst>
            <pc:docMk/>
            <pc:sldMk cId="591773543" sldId="257"/>
            <ac:grpSpMk id="39" creationId="{C423A0C7-B768-4973-A428-D99F93104DEE}"/>
          </ac:grpSpMkLst>
        </pc:grpChg>
        <pc:grpChg chg="del">
          <ac:chgData name="Bo Junker" userId="a5e44d4dd35b02e7" providerId="LiveId" clId="{FF31AD9F-AAA0-417F-BCAF-08C377A96AF3}" dt="2021-06-07T08:32:00.818" v="296" actId="478"/>
          <ac:grpSpMkLst>
            <pc:docMk/>
            <pc:sldMk cId="591773543" sldId="257"/>
            <ac:grpSpMk id="44" creationId="{4A167886-8055-4179-B35A-FA8189100E18}"/>
          </ac:grpSpMkLst>
        </pc:grpChg>
        <pc:grpChg chg="del">
          <ac:chgData name="Bo Junker" userId="a5e44d4dd35b02e7" providerId="LiveId" clId="{FF31AD9F-AAA0-417F-BCAF-08C377A96AF3}" dt="2021-06-07T08:32:00.818" v="296" actId="478"/>
          <ac:grpSpMkLst>
            <pc:docMk/>
            <pc:sldMk cId="591773543" sldId="257"/>
            <ac:grpSpMk id="45" creationId="{C0A61C45-B744-4AC2-AECB-A83F03919220}"/>
          </ac:grpSpMkLst>
        </pc:grpChg>
      </pc:sldChg>
      <pc:sldChg chg="addSp delSp modSp add mod">
        <pc:chgData name="Bo Junker" userId="a5e44d4dd35b02e7" providerId="LiveId" clId="{FF31AD9F-AAA0-417F-BCAF-08C377A96AF3}" dt="2021-06-07T14:48:55.704" v="1713" actId="1076"/>
        <pc:sldMkLst>
          <pc:docMk/>
          <pc:sldMk cId="4033131435" sldId="258"/>
        </pc:sldMkLst>
        <pc:spChg chg="add del mod">
          <ac:chgData name="Bo Junker" userId="a5e44d4dd35b02e7" providerId="LiveId" clId="{FF31AD9F-AAA0-417F-BCAF-08C377A96AF3}" dt="2021-06-07T14:05:26.249" v="1014"/>
          <ac:spMkLst>
            <pc:docMk/>
            <pc:sldMk cId="4033131435" sldId="258"/>
            <ac:spMk id="2" creationId="{ED9D16D3-EC9E-4695-99FB-471ACD2E86D8}"/>
          </ac:spMkLst>
        </pc:spChg>
        <pc:spChg chg="add del mod">
          <ac:chgData name="Bo Junker" userId="a5e44d4dd35b02e7" providerId="LiveId" clId="{FF31AD9F-AAA0-417F-BCAF-08C377A96AF3}" dt="2021-06-07T14:05:16.330" v="1013"/>
          <ac:spMkLst>
            <pc:docMk/>
            <pc:sldMk cId="4033131435" sldId="258"/>
            <ac:spMk id="3" creationId="{E4BD5461-8188-4E86-A589-0EF3B884E778}"/>
          </ac:spMkLst>
        </pc:spChg>
        <pc:spChg chg="add del mod">
          <ac:chgData name="Bo Junker" userId="a5e44d4dd35b02e7" providerId="LiveId" clId="{FF31AD9F-AAA0-417F-BCAF-08C377A96AF3}" dt="2021-06-07T14:14:06.519" v="1211"/>
          <ac:spMkLst>
            <pc:docMk/>
            <pc:sldMk cId="4033131435" sldId="258"/>
            <ac:spMk id="4" creationId="{634BE9B4-F451-4D35-9B59-2C47CCA54FC9}"/>
          </ac:spMkLst>
        </pc:spChg>
        <pc:spChg chg="add del mod">
          <ac:chgData name="Bo Junker" userId="a5e44d4dd35b02e7" providerId="LiveId" clId="{FF31AD9F-AAA0-417F-BCAF-08C377A96AF3}" dt="2021-06-07T14:14:06.519" v="1211"/>
          <ac:spMkLst>
            <pc:docMk/>
            <pc:sldMk cId="4033131435" sldId="258"/>
            <ac:spMk id="5" creationId="{E7A7F7D4-1D7B-4AF4-95C4-1F621DEBE255}"/>
          </ac:spMkLst>
        </pc:spChg>
        <pc:spChg chg="add del mod">
          <ac:chgData name="Bo Junker" userId="a5e44d4dd35b02e7" providerId="LiveId" clId="{FF31AD9F-AAA0-417F-BCAF-08C377A96AF3}" dt="2021-06-07T14:46:53.284" v="1681"/>
          <ac:spMkLst>
            <pc:docMk/>
            <pc:sldMk cId="4033131435" sldId="258"/>
            <ac:spMk id="6" creationId="{F79EFEF8-946F-4179-B3A7-50D8F3838B23}"/>
          </ac:spMkLst>
        </pc:spChg>
        <pc:spChg chg="mod ord">
          <ac:chgData name="Bo Junker" userId="a5e44d4dd35b02e7" providerId="LiveId" clId="{FF31AD9F-AAA0-417F-BCAF-08C377A96AF3}" dt="2021-06-07T13:57:26.553" v="783"/>
          <ac:spMkLst>
            <pc:docMk/>
            <pc:sldMk cId="4033131435" sldId="258"/>
            <ac:spMk id="9" creationId="{83B02648-48FB-42E2-AA72-AC16F0AEE695}"/>
          </ac:spMkLst>
        </pc:spChg>
        <pc:spChg chg="mod">
          <ac:chgData name="Bo Junker" userId="a5e44d4dd35b02e7" providerId="LiveId" clId="{FF31AD9F-AAA0-417F-BCAF-08C377A96AF3}" dt="2021-06-07T13:59:15.497" v="796"/>
          <ac:spMkLst>
            <pc:docMk/>
            <pc:sldMk cId="4033131435" sldId="258"/>
            <ac:spMk id="10" creationId="{B45F27B2-95A3-4D67-B804-34C88F3FC117}"/>
          </ac:spMkLst>
        </pc:spChg>
        <pc:spChg chg="mod ord">
          <ac:chgData name="Bo Junker" userId="a5e44d4dd35b02e7" providerId="LiveId" clId="{FF31AD9F-AAA0-417F-BCAF-08C377A96AF3}" dt="2021-06-07T14:48:20.821" v="1708" actId="1076"/>
          <ac:spMkLst>
            <pc:docMk/>
            <pc:sldMk cId="4033131435" sldId="258"/>
            <ac:spMk id="11" creationId="{0CBED25B-9986-4AD9-9007-61DD19497480}"/>
          </ac:spMkLst>
        </pc:spChg>
        <pc:spChg chg="del mod">
          <ac:chgData name="Bo Junker" userId="a5e44d4dd35b02e7" providerId="LiveId" clId="{FF31AD9F-AAA0-417F-BCAF-08C377A96AF3}" dt="2021-06-07T14:05:26.249" v="1014"/>
          <ac:spMkLst>
            <pc:docMk/>
            <pc:sldMk cId="4033131435" sldId="258"/>
            <ac:spMk id="12" creationId="{FB2C54A0-4759-41AF-9531-7910D7F38B00}"/>
          </ac:spMkLst>
        </pc:spChg>
        <pc:spChg chg="del">
          <ac:chgData name="Bo Junker" userId="a5e44d4dd35b02e7" providerId="LiveId" clId="{FF31AD9F-AAA0-417F-BCAF-08C377A96AF3}" dt="2021-06-07T14:07:59.821" v="1053" actId="478"/>
          <ac:spMkLst>
            <pc:docMk/>
            <pc:sldMk cId="4033131435" sldId="258"/>
            <ac:spMk id="13" creationId="{10B1C6F1-E786-4324-BBF8-74457AE5BAE2}"/>
          </ac:spMkLst>
        </pc:spChg>
        <pc:spChg chg="del mod ord">
          <ac:chgData name="Bo Junker" userId="a5e44d4dd35b02e7" providerId="LiveId" clId="{FF31AD9F-AAA0-417F-BCAF-08C377A96AF3}" dt="2021-06-07T14:47:37.604" v="1688"/>
          <ac:spMkLst>
            <pc:docMk/>
            <pc:sldMk cId="4033131435" sldId="258"/>
            <ac:spMk id="14" creationId="{1812C1C6-D4AD-4C97-80F7-72BBC3B7F485}"/>
          </ac:spMkLst>
        </pc:spChg>
        <pc:spChg chg="add del mod ord">
          <ac:chgData name="Bo Junker" userId="a5e44d4dd35b02e7" providerId="LiveId" clId="{FF31AD9F-AAA0-417F-BCAF-08C377A96AF3}" dt="2021-06-07T14:46:53.284" v="1681"/>
          <ac:spMkLst>
            <pc:docMk/>
            <pc:sldMk cId="4033131435" sldId="258"/>
            <ac:spMk id="15" creationId="{68C55AE9-B8AD-464C-A6DE-80E76771F960}"/>
          </ac:spMkLst>
        </pc:spChg>
        <pc:spChg chg="add del mod">
          <ac:chgData name="Bo Junker" userId="a5e44d4dd35b02e7" providerId="LiveId" clId="{FF31AD9F-AAA0-417F-BCAF-08C377A96AF3}" dt="2021-06-07T14:14:06.519" v="1211"/>
          <ac:spMkLst>
            <pc:docMk/>
            <pc:sldMk cId="4033131435" sldId="258"/>
            <ac:spMk id="16" creationId="{14BD304D-C30E-45FC-B636-B0BDCCE5CD76}"/>
          </ac:spMkLst>
        </pc:spChg>
        <pc:spChg chg="del mod">
          <ac:chgData name="Bo Junker" userId="a5e44d4dd35b02e7" providerId="LiveId" clId="{FF31AD9F-AAA0-417F-BCAF-08C377A96AF3}" dt="2021-06-07T14:14:10.306" v="1212"/>
          <ac:spMkLst>
            <pc:docMk/>
            <pc:sldMk cId="4033131435" sldId="258"/>
            <ac:spMk id="17" creationId="{B41919BC-B461-44F0-ACC8-C8E8A85ABFFA}"/>
          </ac:spMkLst>
        </pc:spChg>
        <pc:spChg chg="del mod">
          <ac:chgData name="Bo Junker" userId="a5e44d4dd35b02e7" providerId="LiveId" clId="{FF31AD9F-AAA0-417F-BCAF-08C377A96AF3}" dt="2021-06-07T14:48:10.514" v="1706"/>
          <ac:spMkLst>
            <pc:docMk/>
            <pc:sldMk cId="4033131435" sldId="258"/>
            <ac:spMk id="18" creationId="{67C66BDE-53FD-4E12-9CAF-E08695FEBD48}"/>
          </ac:spMkLst>
        </pc:spChg>
        <pc:spChg chg="add del mod">
          <ac:chgData name="Bo Junker" userId="a5e44d4dd35b02e7" providerId="LiveId" clId="{FF31AD9F-AAA0-417F-BCAF-08C377A96AF3}" dt="2021-06-07T14:40:02.961" v="1582" actId="478"/>
          <ac:spMkLst>
            <pc:docMk/>
            <pc:sldMk cId="4033131435" sldId="258"/>
            <ac:spMk id="19" creationId="{AC8CE465-371E-4914-A067-29441B737F5A}"/>
          </ac:spMkLst>
        </pc:spChg>
        <pc:spChg chg="add del mod">
          <ac:chgData name="Bo Junker" userId="a5e44d4dd35b02e7" providerId="LiveId" clId="{FF31AD9F-AAA0-417F-BCAF-08C377A96AF3}" dt="2021-06-07T14:45:02.596" v="1653" actId="478"/>
          <ac:spMkLst>
            <pc:docMk/>
            <pc:sldMk cId="4033131435" sldId="258"/>
            <ac:spMk id="20" creationId="{C9362F35-77D4-4E15-9E48-61727CE42441}"/>
          </ac:spMkLst>
        </pc:spChg>
        <pc:spChg chg="mod">
          <ac:chgData name="Bo Junker" userId="a5e44d4dd35b02e7" providerId="LiveId" clId="{FF31AD9F-AAA0-417F-BCAF-08C377A96AF3}" dt="2021-06-07T14:46:36.990" v="1677"/>
          <ac:spMkLst>
            <pc:docMk/>
            <pc:sldMk cId="4033131435" sldId="258"/>
            <ac:spMk id="22" creationId="{59DBB9A5-2B22-4F41-B5A9-73BEEF225228}"/>
          </ac:spMkLst>
        </pc:spChg>
        <pc:spChg chg="add del mod">
          <ac:chgData name="Bo Junker" userId="a5e44d4dd35b02e7" providerId="LiveId" clId="{FF31AD9F-AAA0-417F-BCAF-08C377A96AF3}" dt="2021-06-07T14:46:43.006" v="1679" actId="478"/>
          <ac:spMkLst>
            <pc:docMk/>
            <pc:sldMk cId="4033131435" sldId="258"/>
            <ac:spMk id="23" creationId="{AC1A482F-6C32-4D52-965A-473956E0D52B}"/>
          </ac:spMkLst>
        </pc:spChg>
        <pc:spChg chg="add del mod">
          <ac:chgData name="Bo Junker" userId="a5e44d4dd35b02e7" providerId="LiveId" clId="{FF31AD9F-AAA0-417F-BCAF-08C377A96AF3}" dt="2021-06-07T14:47:37.604" v="1688"/>
          <ac:spMkLst>
            <pc:docMk/>
            <pc:sldMk cId="4033131435" sldId="258"/>
            <ac:spMk id="24" creationId="{7A9553CD-D555-4001-B538-673A9FA611D0}"/>
          </ac:spMkLst>
        </pc:spChg>
        <pc:spChg chg="mod ord">
          <ac:chgData name="Bo Junker" userId="a5e44d4dd35b02e7" providerId="LiveId" clId="{FF31AD9F-AAA0-417F-BCAF-08C377A96AF3}" dt="2021-06-07T14:48:55.704" v="1713" actId="1076"/>
          <ac:spMkLst>
            <pc:docMk/>
            <pc:sldMk cId="4033131435" sldId="258"/>
            <ac:spMk id="25" creationId="{E6D10129-1668-4E51-A4CC-A284434E22B5}"/>
          </ac:spMkLst>
        </pc:spChg>
        <pc:spChg chg="add del mod">
          <ac:chgData name="Bo Junker" userId="a5e44d4dd35b02e7" providerId="LiveId" clId="{FF31AD9F-AAA0-417F-BCAF-08C377A96AF3}" dt="2021-06-07T14:48:10.514" v="1706"/>
          <ac:spMkLst>
            <pc:docMk/>
            <pc:sldMk cId="4033131435" sldId="258"/>
            <ac:spMk id="26" creationId="{CC45074B-1428-4427-AE02-2287447EC8DD}"/>
          </ac:spMkLst>
        </pc:spChg>
        <pc:spChg chg="mod ord">
          <ac:chgData name="Bo Junker" userId="a5e44d4dd35b02e7" providerId="LiveId" clId="{FF31AD9F-AAA0-417F-BCAF-08C377A96AF3}" dt="2021-06-07T14:48:31.795" v="1710" actId="1076"/>
          <ac:spMkLst>
            <pc:docMk/>
            <pc:sldMk cId="4033131435" sldId="258"/>
            <ac:spMk id="27" creationId="{2473D0F7-040A-4F98-970B-2584C4B54A8B}"/>
          </ac:spMkLst>
        </pc:spChg>
        <pc:spChg chg="mod">
          <ac:chgData name="Bo Junker" userId="a5e44d4dd35b02e7" providerId="LiveId" clId="{FF31AD9F-AAA0-417F-BCAF-08C377A96AF3}" dt="2021-06-07T14:48:50.879" v="1711" actId="1076"/>
          <ac:spMkLst>
            <pc:docMk/>
            <pc:sldMk cId="4033131435" sldId="258"/>
            <ac:spMk id="28" creationId="{128C5645-BDB2-48A9-9A1F-664B82E9882A}"/>
          </ac:spMkLst>
        </pc:spChg>
        <pc:spChg chg="del">
          <ac:chgData name="Bo Junker" userId="a5e44d4dd35b02e7" providerId="LiveId" clId="{FF31AD9F-AAA0-417F-BCAF-08C377A96AF3}" dt="2021-06-07T14:07:56.617" v="1052" actId="478"/>
          <ac:spMkLst>
            <pc:docMk/>
            <pc:sldMk cId="4033131435" sldId="258"/>
            <ac:spMk id="47" creationId="{C549E440-5300-44A4-99DB-21CB2232C25D}"/>
          </ac:spMkLst>
        </pc:spChg>
        <pc:spChg chg="del mod">
          <ac:chgData name="Bo Junker" userId="a5e44d4dd35b02e7" providerId="LiveId" clId="{FF31AD9F-AAA0-417F-BCAF-08C377A96AF3}" dt="2021-06-07T14:14:10.306" v="1212"/>
          <ac:spMkLst>
            <pc:docMk/>
            <pc:sldMk cId="4033131435" sldId="258"/>
            <ac:spMk id="48" creationId="{1187DADE-93BF-41D3-A375-648E66CB1105}"/>
          </ac:spMkLst>
        </pc:spChg>
        <pc:spChg chg="add del mod">
          <ac:chgData name="Bo Junker" userId="a5e44d4dd35b02e7" providerId="LiveId" clId="{FF31AD9F-AAA0-417F-BCAF-08C377A96AF3}" dt="2021-06-07T14:05:16.330" v="1013"/>
          <ac:spMkLst>
            <pc:docMk/>
            <pc:sldMk cId="4033131435" sldId="258"/>
            <ac:spMk id="49" creationId="{4D83BCAF-64C1-4434-A1DE-3A17CDF969EC}"/>
          </ac:spMkLst>
        </pc:spChg>
      </pc:sldChg>
      <pc:sldChg chg="modSp add del mod">
        <pc:chgData name="Bo Junker" userId="a5e44d4dd35b02e7" providerId="LiveId" clId="{FF31AD9F-AAA0-417F-BCAF-08C377A96AF3}" dt="2021-06-07T14:49:38.949" v="1714" actId="2696"/>
        <pc:sldMkLst>
          <pc:docMk/>
          <pc:sldMk cId="375350312" sldId="259"/>
        </pc:sldMkLst>
        <pc:spChg chg="mod">
          <ac:chgData name="Bo Junker" userId="a5e44d4dd35b02e7" providerId="LiveId" clId="{FF31AD9F-AAA0-417F-BCAF-08C377A96AF3}" dt="2021-06-07T14:20:56.418" v="1285" actId="207"/>
          <ac:spMkLst>
            <pc:docMk/>
            <pc:sldMk cId="375350312" sldId="259"/>
            <ac:spMk id="11" creationId="{0CBED25B-9986-4AD9-9007-61DD19497480}"/>
          </ac:spMkLst>
        </pc:spChg>
        <pc:spChg chg="ord">
          <ac:chgData name="Bo Junker" userId="a5e44d4dd35b02e7" providerId="LiveId" clId="{FF31AD9F-AAA0-417F-BCAF-08C377A96AF3}" dt="2021-06-07T14:21:07.963" v="1294" actId="171"/>
          <ac:spMkLst>
            <pc:docMk/>
            <pc:sldMk cId="375350312" sldId="259"/>
            <ac:spMk id="14" creationId="{1812C1C6-D4AD-4C97-80F7-72BBC3B7F485}"/>
          </ac:spMkLst>
        </pc:spChg>
        <pc:spChg chg="ord">
          <ac:chgData name="Bo Junker" userId="a5e44d4dd35b02e7" providerId="LiveId" clId="{FF31AD9F-AAA0-417F-BCAF-08C377A96AF3}" dt="2021-06-07T14:21:01.821" v="1288" actId="171"/>
          <ac:spMkLst>
            <pc:docMk/>
            <pc:sldMk cId="375350312" sldId="259"/>
            <ac:spMk id="18" creationId="{67C66BDE-53FD-4E12-9CAF-E08695FEBD48}"/>
          </ac:spMkLst>
        </pc:spChg>
      </pc:sldChg>
      <pc:sldChg chg="add del">
        <pc:chgData name="Bo Junker" userId="a5e44d4dd35b02e7" providerId="LiveId" clId="{FF31AD9F-AAA0-417F-BCAF-08C377A96AF3}" dt="2021-06-07T14:19:54.294" v="1275" actId="2696"/>
        <pc:sldMkLst>
          <pc:docMk/>
          <pc:sldMk cId="3841907378" sldId="259"/>
        </pc:sldMkLst>
      </pc:sldChg>
      <pc:sldChg chg="modSp add del mod ord">
        <pc:chgData name="Bo Junker" userId="a5e44d4dd35b02e7" providerId="LiveId" clId="{FF31AD9F-AAA0-417F-BCAF-08C377A96AF3}" dt="2021-06-07T14:49:38.949" v="1714" actId="2696"/>
        <pc:sldMkLst>
          <pc:docMk/>
          <pc:sldMk cId="1750387008" sldId="260"/>
        </pc:sldMkLst>
        <pc:spChg chg="mod ord">
          <ac:chgData name="Bo Junker" userId="a5e44d4dd35b02e7" providerId="LiveId" clId="{FF31AD9F-AAA0-417F-BCAF-08C377A96AF3}" dt="2021-06-07T14:20:21.874" v="1282" actId="170"/>
          <ac:spMkLst>
            <pc:docMk/>
            <pc:sldMk cId="1750387008" sldId="260"/>
            <ac:spMk id="11" creationId="{0CBED25B-9986-4AD9-9007-61DD19497480}"/>
          </ac:spMkLst>
        </pc:spChg>
        <pc:spChg chg="ord">
          <ac:chgData name="Bo Junker" userId="a5e44d4dd35b02e7" providerId="LiveId" clId="{FF31AD9F-AAA0-417F-BCAF-08C377A96AF3}" dt="2021-06-07T14:20:19.685" v="1281" actId="170"/>
          <ac:spMkLst>
            <pc:docMk/>
            <pc:sldMk cId="1750387008" sldId="260"/>
            <ac:spMk id="18" creationId="{67C66BDE-53FD-4E12-9CAF-E08695FEBD48}"/>
          </ac:spMkLst>
        </pc:spChg>
      </pc:sldChg>
      <pc:sldChg chg="add del">
        <pc:chgData name="Bo Junker" userId="a5e44d4dd35b02e7" providerId="LiveId" clId="{FF31AD9F-AAA0-417F-BCAF-08C377A96AF3}" dt="2021-06-07T14:19:56.492" v="1276" actId="2696"/>
        <pc:sldMkLst>
          <pc:docMk/>
          <pc:sldMk cId="4093658741" sldId="260"/>
        </pc:sldMkLst>
      </pc:sldChg>
      <pc:sldChg chg="addSp delSp modSp add mod">
        <pc:chgData name="Bo Junker" userId="a5e44d4dd35b02e7" providerId="LiveId" clId="{FF31AD9F-AAA0-417F-BCAF-08C377A96AF3}" dt="2021-06-08T11:59:54.655" v="3691" actId="207"/>
        <pc:sldMkLst>
          <pc:docMk/>
          <pc:sldMk cId="43610963" sldId="261"/>
        </pc:sldMkLst>
        <pc:spChg chg="add del mod">
          <ac:chgData name="Bo Junker" userId="a5e44d4dd35b02e7" providerId="LiveId" clId="{FF31AD9F-AAA0-417F-BCAF-08C377A96AF3}" dt="2021-06-08T11:16:14.203" v="2436"/>
          <ac:spMkLst>
            <pc:docMk/>
            <pc:sldMk cId="43610963" sldId="261"/>
            <ac:spMk id="2" creationId="{D74D0437-0155-48D2-BB6E-2B55C089B1EB}"/>
          </ac:spMkLst>
        </pc:spChg>
        <pc:spChg chg="add del mod">
          <ac:chgData name="Bo Junker" userId="a5e44d4dd35b02e7" providerId="LiveId" clId="{FF31AD9F-AAA0-417F-BCAF-08C377A96AF3}" dt="2021-06-08T11:06:22.763" v="2181"/>
          <ac:spMkLst>
            <pc:docMk/>
            <pc:sldMk cId="43610963" sldId="261"/>
            <ac:spMk id="3" creationId="{7BDC4353-4A80-4718-AF8C-05F0FE9AF363}"/>
          </ac:spMkLst>
        </pc:spChg>
        <pc:spChg chg="add del mod">
          <ac:chgData name="Bo Junker" userId="a5e44d4dd35b02e7" providerId="LiveId" clId="{FF31AD9F-AAA0-417F-BCAF-08C377A96AF3}" dt="2021-06-08T11:14:41.377" v="2416"/>
          <ac:spMkLst>
            <pc:docMk/>
            <pc:sldMk cId="43610963" sldId="261"/>
            <ac:spMk id="4" creationId="{A7A00C15-8AD1-4CBE-B21A-52A98BBAC066}"/>
          </ac:spMkLst>
        </pc:spChg>
        <pc:spChg chg="add del mod">
          <ac:chgData name="Bo Junker" userId="a5e44d4dd35b02e7" providerId="LiveId" clId="{FF31AD9F-AAA0-417F-BCAF-08C377A96AF3}" dt="2021-06-08T11:16:10.133" v="2435"/>
          <ac:spMkLst>
            <pc:docMk/>
            <pc:sldMk cId="43610963" sldId="261"/>
            <ac:spMk id="5" creationId="{21F9A133-B9CD-4B0F-BF7E-7CF704D239A5}"/>
          </ac:spMkLst>
        </pc:spChg>
        <pc:spChg chg="add mod ord">
          <ac:chgData name="Bo Junker" userId="a5e44d4dd35b02e7" providerId="LiveId" clId="{FF31AD9F-AAA0-417F-BCAF-08C377A96AF3}" dt="2021-06-08T11:44:35.350" v="3162" actId="368"/>
          <ac:spMkLst>
            <pc:docMk/>
            <pc:sldMk cId="43610963" sldId="261"/>
            <ac:spMk id="6" creationId="{98F8E97A-C8F0-4369-A85D-5A4DBB0B7F05}"/>
          </ac:spMkLst>
        </pc:spChg>
        <pc:spChg chg="add mod">
          <ac:chgData name="Bo Junker" userId="a5e44d4dd35b02e7" providerId="LiveId" clId="{FF31AD9F-AAA0-417F-BCAF-08C377A96AF3}" dt="2021-06-08T11:45:27.316" v="3343" actId="207"/>
          <ac:spMkLst>
            <pc:docMk/>
            <pc:sldMk cId="43610963" sldId="261"/>
            <ac:spMk id="7" creationId="{477C5BDE-DBBA-4D56-8D4D-158EEB67AAB8}"/>
          </ac:spMkLst>
        </pc:spChg>
        <pc:spChg chg="add del mod">
          <ac:chgData name="Bo Junker" userId="a5e44d4dd35b02e7" providerId="LiveId" clId="{FF31AD9F-AAA0-417F-BCAF-08C377A96AF3}" dt="2021-06-08T11:16:10.133" v="2435"/>
          <ac:spMkLst>
            <pc:docMk/>
            <pc:sldMk cId="43610963" sldId="261"/>
            <ac:spMk id="8" creationId="{67A6FED4-0BFC-44F6-AAE6-B3724A302AB6}"/>
          </ac:spMkLst>
        </pc:spChg>
        <pc:spChg chg="add del mod">
          <ac:chgData name="Bo Junker" userId="a5e44d4dd35b02e7" providerId="LiveId" clId="{FF31AD9F-AAA0-417F-BCAF-08C377A96AF3}" dt="2021-06-08T11:06:31.499" v="2183"/>
          <ac:spMkLst>
            <pc:docMk/>
            <pc:sldMk cId="43610963" sldId="261"/>
            <ac:spMk id="9" creationId="{BF594DBE-97EB-40CD-84A3-C200096EB1D6}"/>
          </ac:spMkLst>
        </pc:spChg>
        <pc:spChg chg="add del mod">
          <ac:chgData name="Bo Junker" userId="a5e44d4dd35b02e7" providerId="LiveId" clId="{FF31AD9F-AAA0-417F-BCAF-08C377A96AF3}" dt="2021-06-08T11:06:35.307" v="2184"/>
          <ac:spMkLst>
            <pc:docMk/>
            <pc:sldMk cId="43610963" sldId="261"/>
            <ac:spMk id="10" creationId="{26A2E55D-B841-4DA0-B01B-BB67BDD1B157}"/>
          </ac:spMkLst>
        </pc:spChg>
        <pc:spChg chg="mod">
          <ac:chgData name="Bo Junker" userId="a5e44d4dd35b02e7" providerId="LiveId" clId="{FF31AD9F-AAA0-417F-BCAF-08C377A96AF3}" dt="2021-06-08T11:44:54.944" v="3341" actId="3064"/>
          <ac:spMkLst>
            <pc:docMk/>
            <pc:sldMk cId="43610963" sldId="261"/>
            <ac:spMk id="11" creationId="{0CBED25B-9986-4AD9-9007-61DD19497480}"/>
          </ac:spMkLst>
        </pc:spChg>
        <pc:spChg chg="add del mod">
          <ac:chgData name="Bo Junker" userId="a5e44d4dd35b02e7" providerId="LiveId" clId="{FF31AD9F-AAA0-417F-BCAF-08C377A96AF3}" dt="2021-06-08T11:06:22.763" v="2181"/>
          <ac:spMkLst>
            <pc:docMk/>
            <pc:sldMk cId="43610963" sldId="261"/>
            <ac:spMk id="12" creationId="{4C989CDC-193B-4A00-8444-288581C7765B}"/>
          </ac:spMkLst>
        </pc:spChg>
        <pc:spChg chg="add del mod">
          <ac:chgData name="Bo Junker" userId="a5e44d4dd35b02e7" providerId="LiveId" clId="{FF31AD9F-AAA0-417F-BCAF-08C377A96AF3}" dt="2021-06-08T11:14:41.377" v="2416"/>
          <ac:spMkLst>
            <pc:docMk/>
            <pc:sldMk cId="43610963" sldId="261"/>
            <ac:spMk id="13" creationId="{B41AB6A6-2044-4D2A-80A8-9C106E62989A}"/>
          </ac:spMkLst>
        </pc:spChg>
        <pc:spChg chg="del">
          <ac:chgData name="Bo Junker" userId="a5e44d4dd35b02e7" providerId="LiveId" clId="{FF31AD9F-AAA0-417F-BCAF-08C377A96AF3}" dt="2021-06-08T10:59:39.076" v="2061" actId="478"/>
          <ac:spMkLst>
            <pc:docMk/>
            <pc:sldMk cId="43610963" sldId="261"/>
            <ac:spMk id="14" creationId="{1812C1C6-D4AD-4C97-80F7-72BBC3B7F485}"/>
          </ac:spMkLst>
        </pc:spChg>
        <pc:spChg chg="del">
          <ac:chgData name="Bo Junker" userId="a5e44d4dd35b02e7" providerId="LiveId" clId="{FF31AD9F-AAA0-417F-BCAF-08C377A96AF3}" dt="2021-06-08T10:59:41.586" v="2063" actId="478"/>
          <ac:spMkLst>
            <pc:docMk/>
            <pc:sldMk cId="43610963" sldId="261"/>
            <ac:spMk id="15" creationId="{68C55AE9-B8AD-464C-A6DE-80E76771F960}"/>
          </ac:spMkLst>
        </pc:spChg>
        <pc:spChg chg="add del mod">
          <ac:chgData name="Bo Junker" userId="a5e44d4dd35b02e7" providerId="LiveId" clId="{FF31AD9F-AAA0-417F-BCAF-08C377A96AF3}" dt="2021-06-08T11:06:27.438" v="2182"/>
          <ac:spMkLst>
            <pc:docMk/>
            <pc:sldMk cId="43610963" sldId="261"/>
            <ac:spMk id="16" creationId="{526FC09E-7C2A-4A33-91B9-BBCC52B6BB21}"/>
          </ac:spMkLst>
        </pc:spChg>
        <pc:spChg chg="add del mod">
          <ac:chgData name="Bo Junker" userId="a5e44d4dd35b02e7" providerId="LiveId" clId="{FF31AD9F-AAA0-417F-BCAF-08C377A96AF3}" dt="2021-06-08T11:06:27.438" v="2182"/>
          <ac:spMkLst>
            <pc:docMk/>
            <pc:sldMk cId="43610963" sldId="261"/>
            <ac:spMk id="17" creationId="{205240C9-0028-412C-A481-A44181FF8989}"/>
          </ac:spMkLst>
        </pc:spChg>
        <pc:spChg chg="del">
          <ac:chgData name="Bo Junker" userId="a5e44d4dd35b02e7" providerId="LiveId" clId="{FF31AD9F-AAA0-417F-BCAF-08C377A96AF3}" dt="2021-06-08T10:59:40.194" v="2062" actId="478"/>
          <ac:spMkLst>
            <pc:docMk/>
            <pc:sldMk cId="43610963" sldId="261"/>
            <ac:spMk id="18" creationId="{67C66BDE-53FD-4E12-9CAF-E08695FEBD48}"/>
          </ac:spMkLst>
        </pc:spChg>
        <pc:spChg chg="add del mod">
          <ac:chgData name="Bo Junker" userId="a5e44d4dd35b02e7" providerId="LiveId" clId="{FF31AD9F-AAA0-417F-BCAF-08C377A96AF3}" dt="2021-06-08T11:06:31.499" v="2183"/>
          <ac:spMkLst>
            <pc:docMk/>
            <pc:sldMk cId="43610963" sldId="261"/>
            <ac:spMk id="19" creationId="{C6798352-02C4-4967-B3F5-208263EC5A5B}"/>
          </ac:spMkLst>
        </pc:spChg>
        <pc:spChg chg="add del mod">
          <ac:chgData name="Bo Junker" userId="a5e44d4dd35b02e7" providerId="LiveId" clId="{FF31AD9F-AAA0-417F-BCAF-08C377A96AF3}" dt="2021-06-08T11:06:35.307" v="2184"/>
          <ac:spMkLst>
            <pc:docMk/>
            <pc:sldMk cId="43610963" sldId="261"/>
            <ac:spMk id="20" creationId="{FC727BBF-48DF-44EA-AECE-E30277B4F231}"/>
          </ac:spMkLst>
        </pc:spChg>
        <pc:spChg chg="del mod">
          <ac:chgData name="Bo Junker" userId="a5e44d4dd35b02e7" providerId="LiveId" clId="{FF31AD9F-AAA0-417F-BCAF-08C377A96AF3}" dt="2021-06-08T11:11:44.885" v="2322" actId="478"/>
          <ac:spMkLst>
            <pc:docMk/>
            <pc:sldMk cId="43610963" sldId="261"/>
            <ac:spMk id="21" creationId="{D166B925-03F0-498C-AF7E-435B7E396B60}"/>
          </ac:spMkLst>
        </pc:spChg>
        <pc:spChg chg="del mod">
          <ac:chgData name="Bo Junker" userId="a5e44d4dd35b02e7" providerId="LiveId" clId="{FF31AD9F-AAA0-417F-BCAF-08C377A96AF3}" dt="2021-06-08T11:11:46.426" v="2323" actId="478"/>
          <ac:spMkLst>
            <pc:docMk/>
            <pc:sldMk cId="43610963" sldId="261"/>
            <ac:spMk id="22" creationId="{8DF4A38E-7DC8-41AD-B9D0-DF86D91629CC}"/>
          </ac:spMkLst>
        </pc:spChg>
        <pc:spChg chg="del mod">
          <ac:chgData name="Bo Junker" userId="a5e44d4dd35b02e7" providerId="LiveId" clId="{FF31AD9F-AAA0-417F-BCAF-08C377A96AF3}" dt="2021-06-08T11:11:47.735" v="2324" actId="478"/>
          <ac:spMkLst>
            <pc:docMk/>
            <pc:sldMk cId="43610963" sldId="261"/>
            <ac:spMk id="23" creationId="{13EEEFCE-ECBD-4B8A-85C2-593730E3E62E}"/>
          </ac:spMkLst>
        </pc:spChg>
        <pc:spChg chg="del mod">
          <ac:chgData name="Bo Junker" userId="a5e44d4dd35b02e7" providerId="LiveId" clId="{FF31AD9F-AAA0-417F-BCAF-08C377A96AF3}" dt="2021-06-08T11:11:49.117" v="2325" actId="478"/>
          <ac:spMkLst>
            <pc:docMk/>
            <pc:sldMk cId="43610963" sldId="261"/>
            <ac:spMk id="24" creationId="{9CDDFBA6-3C7E-42C7-B8AE-1A89CB89E7A5}"/>
          </ac:spMkLst>
        </pc:spChg>
        <pc:spChg chg="mod ord">
          <ac:chgData name="Bo Junker" userId="a5e44d4dd35b02e7" providerId="LiveId" clId="{FF31AD9F-AAA0-417F-BCAF-08C377A96AF3}" dt="2021-06-08T11:19:58.309" v="2542" actId="3064"/>
          <ac:spMkLst>
            <pc:docMk/>
            <pc:sldMk cId="43610963" sldId="261"/>
            <ac:spMk id="25" creationId="{E1D067F7-2362-4448-95FA-B3914795E382}"/>
          </ac:spMkLst>
        </pc:spChg>
        <pc:spChg chg="add mod ord">
          <ac:chgData name="Bo Junker" userId="a5e44d4dd35b02e7" providerId="LiveId" clId="{FF31AD9F-AAA0-417F-BCAF-08C377A96AF3}" dt="2021-06-08T11:19:58.309" v="2542" actId="3064"/>
          <ac:spMkLst>
            <pc:docMk/>
            <pc:sldMk cId="43610963" sldId="261"/>
            <ac:spMk id="26" creationId="{D780C0E9-801B-4B7D-80DE-D0EC3B048256}"/>
          </ac:spMkLst>
        </pc:spChg>
        <pc:spChg chg="add mod ord">
          <ac:chgData name="Bo Junker" userId="a5e44d4dd35b02e7" providerId="LiveId" clId="{FF31AD9F-AAA0-417F-BCAF-08C377A96AF3}" dt="2021-06-08T11:19:58.309" v="2542" actId="3064"/>
          <ac:spMkLst>
            <pc:docMk/>
            <pc:sldMk cId="43610963" sldId="261"/>
            <ac:spMk id="27" creationId="{8F4662FB-0E82-45C5-93C6-99382872A8F2}"/>
          </ac:spMkLst>
        </pc:spChg>
        <pc:spChg chg="add del mod">
          <ac:chgData name="Bo Junker" userId="a5e44d4dd35b02e7" providerId="LiveId" clId="{FF31AD9F-AAA0-417F-BCAF-08C377A96AF3}" dt="2021-06-08T11:16:14.203" v="2436"/>
          <ac:spMkLst>
            <pc:docMk/>
            <pc:sldMk cId="43610963" sldId="261"/>
            <ac:spMk id="28" creationId="{5CEF834E-E421-4BE1-9EB0-45F6861609DA}"/>
          </ac:spMkLst>
        </pc:spChg>
        <pc:spChg chg="mod">
          <ac:chgData name="Bo Junker" userId="a5e44d4dd35b02e7" providerId="LiveId" clId="{FF31AD9F-AAA0-417F-BCAF-08C377A96AF3}" dt="2021-06-08T11:42:28.253" v="2959" actId="1076"/>
          <ac:spMkLst>
            <pc:docMk/>
            <pc:sldMk cId="43610963" sldId="261"/>
            <ac:spMk id="29" creationId="{06361E10-87CA-4892-BFE2-D08EFEF3174C}"/>
          </ac:spMkLst>
        </pc:spChg>
        <pc:spChg chg="mod">
          <ac:chgData name="Bo Junker" userId="a5e44d4dd35b02e7" providerId="LiveId" clId="{FF31AD9F-AAA0-417F-BCAF-08C377A96AF3}" dt="2021-06-08T11:42:28.253" v="2959" actId="1076"/>
          <ac:spMkLst>
            <pc:docMk/>
            <pc:sldMk cId="43610963" sldId="261"/>
            <ac:spMk id="30" creationId="{79CD7DAD-A79B-4776-ACCB-C6DCFD0E3766}"/>
          </ac:spMkLst>
        </pc:spChg>
        <pc:spChg chg="add mod">
          <ac:chgData name="Bo Junker" userId="a5e44d4dd35b02e7" providerId="LiveId" clId="{FF31AD9F-AAA0-417F-BCAF-08C377A96AF3}" dt="2021-06-08T11:42:28.253" v="2959" actId="1076"/>
          <ac:spMkLst>
            <pc:docMk/>
            <pc:sldMk cId="43610963" sldId="261"/>
            <ac:spMk id="31" creationId="{C94C6702-27DF-44D6-B490-A926773F109E}"/>
          </ac:spMkLst>
        </pc:spChg>
        <pc:spChg chg="add mod">
          <ac:chgData name="Bo Junker" userId="a5e44d4dd35b02e7" providerId="LiveId" clId="{FF31AD9F-AAA0-417F-BCAF-08C377A96AF3}" dt="2021-06-08T11:42:28.253" v="2959" actId="1076"/>
          <ac:spMkLst>
            <pc:docMk/>
            <pc:sldMk cId="43610963" sldId="261"/>
            <ac:spMk id="32" creationId="{8EC4FBD7-26DC-4332-B0E1-2E9F1F70358F}"/>
          </ac:spMkLst>
        </pc:spChg>
        <pc:spChg chg="add mod">
          <ac:chgData name="Bo Junker" userId="a5e44d4dd35b02e7" providerId="LiveId" clId="{FF31AD9F-AAA0-417F-BCAF-08C377A96AF3}" dt="2021-06-08T11:45:27.316" v="3343" actId="207"/>
          <ac:spMkLst>
            <pc:docMk/>
            <pc:sldMk cId="43610963" sldId="261"/>
            <ac:spMk id="33" creationId="{60D214EC-BBDD-46DB-BBFC-388518963075}"/>
          </ac:spMkLst>
        </pc:spChg>
        <pc:spChg chg="add mod">
          <ac:chgData name="Bo Junker" userId="a5e44d4dd35b02e7" providerId="LiveId" clId="{FF31AD9F-AAA0-417F-BCAF-08C377A96AF3}" dt="2021-06-08T11:45:27.316" v="3343" actId="207"/>
          <ac:spMkLst>
            <pc:docMk/>
            <pc:sldMk cId="43610963" sldId="261"/>
            <ac:spMk id="34" creationId="{65C97943-6C0A-4346-AD31-1A608F81BC74}"/>
          </ac:spMkLst>
        </pc:spChg>
        <pc:spChg chg="add mod">
          <ac:chgData name="Bo Junker" userId="a5e44d4dd35b02e7" providerId="LiveId" clId="{FF31AD9F-AAA0-417F-BCAF-08C377A96AF3}" dt="2021-06-08T11:45:27.316" v="3343" actId="207"/>
          <ac:spMkLst>
            <pc:docMk/>
            <pc:sldMk cId="43610963" sldId="261"/>
            <ac:spMk id="35" creationId="{D6C70DEA-93F2-4C8C-8527-2FFC7589F57B}"/>
          </ac:spMkLst>
        </pc:spChg>
        <pc:spChg chg="add mod">
          <ac:chgData name="Bo Junker" userId="a5e44d4dd35b02e7" providerId="LiveId" clId="{FF31AD9F-AAA0-417F-BCAF-08C377A96AF3}" dt="2021-06-08T11:45:27.316" v="3343" actId="207"/>
          <ac:spMkLst>
            <pc:docMk/>
            <pc:sldMk cId="43610963" sldId="261"/>
            <ac:spMk id="36" creationId="{5F0549D7-5601-4B7C-9094-1A5C4F75295A}"/>
          </ac:spMkLst>
        </pc:spChg>
        <pc:spChg chg="add mod">
          <ac:chgData name="Bo Junker" userId="a5e44d4dd35b02e7" providerId="LiveId" clId="{FF31AD9F-AAA0-417F-BCAF-08C377A96AF3}" dt="2021-06-08T11:45:27.316" v="3343" actId="207"/>
          <ac:spMkLst>
            <pc:docMk/>
            <pc:sldMk cId="43610963" sldId="261"/>
            <ac:spMk id="37" creationId="{A95698AC-E34E-4958-990B-E083CBADA193}"/>
          </ac:spMkLst>
        </pc:spChg>
        <pc:spChg chg="add mod">
          <ac:chgData name="Bo Junker" userId="a5e44d4dd35b02e7" providerId="LiveId" clId="{FF31AD9F-AAA0-417F-BCAF-08C377A96AF3}" dt="2021-06-08T11:45:27.316" v="3343" actId="207"/>
          <ac:spMkLst>
            <pc:docMk/>
            <pc:sldMk cId="43610963" sldId="261"/>
            <ac:spMk id="38" creationId="{ABDE46D9-27A1-4A23-8F1A-8A3EC3B7D01D}"/>
          </ac:spMkLst>
        </pc:spChg>
        <pc:spChg chg="add mod">
          <ac:chgData name="Bo Junker" userId="a5e44d4dd35b02e7" providerId="LiveId" clId="{FF31AD9F-AAA0-417F-BCAF-08C377A96AF3}" dt="2021-06-08T11:51:45.188" v="3344" actId="207"/>
          <ac:spMkLst>
            <pc:docMk/>
            <pc:sldMk cId="43610963" sldId="261"/>
            <ac:spMk id="39" creationId="{309D2C5A-AD8A-4BEF-92F4-85E3A9D27B59}"/>
          </ac:spMkLst>
        </pc:spChg>
        <pc:spChg chg="add del mod">
          <ac:chgData name="Bo Junker" userId="a5e44d4dd35b02e7" providerId="LiveId" clId="{FF31AD9F-AAA0-417F-BCAF-08C377A96AF3}" dt="2021-06-08T11:45:27.316" v="3343" actId="207"/>
          <ac:spMkLst>
            <pc:docMk/>
            <pc:sldMk cId="43610963" sldId="261"/>
            <ac:spMk id="40" creationId="{98181B0F-E900-4EBD-9F8D-C5146D7F82BA}"/>
          </ac:spMkLst>
        </pc:spChg>
        <pc:spChg chg="add del mod">
          <ac:chgData name="Bo Junker" userId="a5e44d4dd35b02e7" providerId="LiveId" clId="{FF31AD9F-AAA0-417F-BCAF-08C377A96AF3}" dt="2021-06-08T11:30:50.247" v="2712" actId="478"/>
          <ac:spMkLst>
            <pc:docMk/>
            <pc:sldMk cId="43610963" sldId="261"/>
            <ac:spMk id="41" creationId="{F96944FC-9106-4A3A-9AEE-20CA6083516D}"/>
          </ac:spMkLst>
        </pc:spChg>
        <pc:spChg chg="add mod">
          <ac:chgData name="Bo Junker" userId="a5e44d4dd35b02e7" providerId="LiveId" clId="{FF31AD9F-AAA0-417F-BCAF-08C377A96AF3}" dt="2021-06-08T11:42:27.569" v="2958" actId="1076"/>
          <ac:spMkLst>
            <pc:docMk/>
            <pc:sldMk cId="43610963" sldId="261"/>
            <ac:spMk id="42" creationId="{B5F16C18-566B-43AD-8BDB-708C966497A3}"/>
          </ac:spMkLst>
        </pc:spChg>
        <pc:spChg chg="add mod">
          <ac:chgData name="Bo Junker" userId="a5e44d4dd35b02e7" providerId="LiveId" clId="{FF31AD9F-AAA0-417F-BCAF-08C377A96AF3}" dt="2021-06-08T11:51:53.920" v="3345" actId="207"/>
          <ac:spMkLst>
            <pc:docMk/>
            <pc:sldMk cId="43610963" sldId="261"/>
            <ac:spMk id="43" creationId="{0A68D62B-21E4-44F4-BCD8-668E40441393}"/>
          </ac:spMkLst>
        </pc:spChg>
        <pc:spChg chg="add mod ord">
          <ac:chgData name="Bo Junker" userId="a5e44d4dd35b02e7" providerId="LiveId" clId="{FF31AD9F-AAA0-417F-BCAF-08C377A96AF3}" dt="2021-06-08T11:59:54.655" v="3691" actId="207"/>
          <ac:spMkLst>
            <pc:docMk/>
            <pc:sldMk cId="43610963" sldId="261"/>
            <ac:spMk id="44" creationId="{0EB43998-5D1F-4370-AB1D-55768E9B8290}"/>
          </ac:spMkLst>
        </pc:spChg>
      </pc:sldChg>
      <pc:sldChg chg="addSp modSp add mod">
        <pc:chgData name="Bo Junker" userId="a5e44d4dd35b02e7" providerId="LiveId" clId="{FF31AD9F-AAA0-417F-BCAF-08C377A96AF3}" dt="2021-06-07T15:11:55.841" v="1849" actId="1076"/>
        <pc:sldMkLst>
          <pc:docMk/>
          <pc:sldMk cId="677785015" sldId="262"/>
        </pc:sldMkLst>
        <pc:spChg chg="add mod">
          <ac:chgData name="Bo Junker" userId="a5e44d4dd35b02e7" providerId="LiveId" clId="{FF31AD9F-AAA0-417F-BCAF-08C377A96AF3}" dt="2021-06-07T15:10:30.518" v="1847" actId="14100"/>
          <ac:spMkLst>
            <pc:docMk/>
            <pc:sldMk cId="677785015" sldId="262"/>
            <ac:spMk id="6" creationId="{F81DEBDA-D1F9-443C-AA9C-FAF162420F74}"/>
          </ac:spMkLst>
        </pc:spChg>
        <pc:spChg chg="add mod">
          <ac:chgData name="Bo Junker" userId="a5e44d4dd35b02e7" providerId="LiveId" clId="{FF31AD9F-AAA0-417F-BCAF-08C377A96AF3}" dt="2021-06-07T15:09:33.856" v="1835" actId="1076"/>
          <ac:spMkLst>
            <pc:docMk/>
            <pc:sldMk cId="677785015" sldId="262"/>
            <ac:spMk id="7" creationId="{ACE43E0C-C16E-4C0E-AB04-F480A7BFCFC3}"/>
          </ac:spMkLst>
        </pc:spChg>
        <pc:spChg chg="add mod">
          <ac:chgData name="Bo Junker" userId="a5e44d4dd35b02e7" providerId="LiveId" clId="{FF31AD9F-AAA0-417F-BCAF-08C377A96AF3}" dt="2021-06-07T15:09:33.856" v="1835" actId="1076"/>
          <ac:spMkLst>
            <pc:docMk/>
            <pc:sldMk cId="677785015" sldId="262"/>
            <ac:spMk id="8" creationId="{7CDE7006-8F64-4E50-828E-3C912BA929B2}"/>
          </ac:spMkLst>
        </pc:spChg>
        <pc:spChg chg="add mod">
          <ac:chgData name="Bo Junker" userId="a5e44d4dd35b02e7" providerId="LiveId" clId="{FF31AD9F-AAA0-417F-BCAF-08C377A96AF3}" dt="2021-06-07T15:09:33.856" v="1835" actId="1076"/>
          <ac:spMkLst>
            <pc:docMk/>
            <pc:sldMk cId="677785015" sldId="262"/>
            <ac:spMk id="9" creationId="{6ADF88A7-2976-4B9B-9784-528716907580}"/>
          </ac:spMkLst>
        </pc:spChg>
        <pc:spChg chg="add mod">
          <ac:chgData name="Bo Junker" userId="a5e44d4dd35b02e7" providerId="LiveId" clId="{FF31AD9F-AAA0-417F-BCAF-08C377A96AF3}" dt="2021-06-07T15:09:33.856" v="1835" actId="1076"/>
          <ac:spMkLst>
            <pc:docMk/>
            <pc:sldMk cId="677785015" sldId="262"/>
            <ac:spMk id="10" creationId="{06944CC3-3EB7-4A81-ADB0-89142EBA1C46}"/>
          </ac:spMkLst>
        </pc:spChg>
        <pc:spChg chg="mod">
          <ac:chgData name="Bo Junker" userId="a5e44d4dd35b02e7" providerId="LiveId" clId="{FF31AD9F-AAA0-417F-BCAF-08C377A96AF3}" dt="2021-06-07T14:51:04.261" v="1753" actId="3064"/>
          <ac:spMkLst>
            <pc:docMk/>
            <pc:sldMk cId="677785015" sldId="262"/>
            <ac:spMk id="11" creationId="{0CBED25B-9986-4AD9-9007-61DD19497480}"/>
          </ac:spMkLst>
        </pc:spChg>
        <pc:spChg chg="add mod">
          <ac:chgData name="Bo Junker" userId="a5e44d4dd35b02e7" providerId="LiveId" clId="{FF31AD9F-AAA0-417F-BCAF-08C377A96AF3}" dt="2021-06-07T15:11:55.841" v="1849" actId="1076"/>
          <ac:spMkLst>
            <pc:docMk/>
            <pc:sldMk cId="677785015" sldId="262"/>
            <ac:spMk id="12" creationId="{52100CCB-BBB0-4813-80B2-25C7C43A02FD}"/>
          </ac:spMkLst>
        </pc:spChg>
        <pc:spChg chg="ord">
          <ac:chgData name="Bo Junker" userId="a5e44d4dd35b02e7" providerId="LiveId" clId="{FF31AD9F-AAA0-417F-BCAF-08C377A96AF3}" dt="2021-06-07T14:50:09.482" v="1728" actId="171"/>
          <ac:spMkLst>
            <pc:docMk/>
            <pc:sldMk cId="677785015" sldId="262"/>
            <ac:spMk id="27" creationId="{2473D0F7-040A-4F98-970B-2584C4B54A8B}"/>
          </ac:spMkLst>
        </pc:spChg>
        <pc:spChg chg="ord">
          <ac:chgData name="Bo Junker" userId="a5e44d4dd35b02e7" providerId="LiveId" clId="{FF31AD9F-AAA0-417F-BCAF-08C377A96AF3}" dt="2021-06-07T14:50:05.936" v="1723" actId="171"/>
          <ac:spMkLst>
            <pc:docMk/>
            <pc:sldMk cId="677785015" sldId="262"/>
            <ac:spMk id="28" creationId="{128C5645-BDB2-48A9-9A1F-664B82E9882A}"/>
          </ac:spMkLst>
        </pc:spChg>
      </pc:sldChg>
      <pc:sldChg chg="addSp delSp modSp add del mod">
        <pc:chgData name="Bo Junker" userId="a5e44d4dd35b02e7" providerId="LiveId" clId="{FF31AD9F-AAA0-417F-BCAF-08C377A96AF3}" dt="2021-06-07T14:49:38.949" v="1714" actId="2696"/>
        <pc:sldMkLst>
          <pc:docMk/>
          <pc:sldMk cId="3376213770" sldId="262"/>
        </pc:sldMkLst>
        <pc:spChg chg="add mod">
          <ac:chgData name="Bo Junker" userId="a5e44d4dd35b02e7" providerId="LiveId" clId="{FF31AD9F-AAA0-417F-BCAF-08C377A96AF3}" dt="2021-06-07T14:43:18.232" v="1645" actId="207"/>
          <ac:spMkLst>
            <pc:docMk/>
            <pc:sldMk cId="3376213770" sldId="262"/>
            <ac:spMk id="7" creationId="{666AA081-B672-4379-A260-3541DF701B0E}"/>
          </ac:spMkLst>
        </pc:spChg>
        <pc:spChg chg="add mod">
          <ac:chgData name="Bo Junker" userId="a5e44d4dd35b02e7" providerId="LiveId" clId="{FF31AD9F-AAA0-417F-BCAF-08C377A96AF3}" dt="2021-06-07T14:43:22.599" v="1646" actId="207"/>
          <ac:spMkLst>
            <pc:docMk/>
            <pc:sldMk cId="3376213770" sldId="262"/>
            <ac:spMk id="8" creationId="{C4E4EA64-01F3-48F3-85DB-D38BAE7FC686}"/>
          </ac:spMkLst>
        </pc:spChg>
        <pc:spChg chg="mod ord">
          <ac:chgData name="Bo Junker" userId="a5e44d4dd35b02e7" providerId="LiveId" clId="{FF31AD9F-AAA0-417F-BCAF-08C377A96AF3}" dt="2021-06-07T14:43:31.200" v="1648" actId="207"/>
          <ac:spMkLst>
            <pc:docMk/>
            <pc:sldMk cId="3376213770" sldId="262"/>
            <ac:spMk id="11" creationId="{0CBED25B-9986-4AD9-9007-61DD19497480}"/>
          </ac:spMkLst>
        </pc:spChg>
        <pc:spChg chg="del">
          <ac:chgData name="Bo Junker" userId="a5e44d4dd35b02e7" providerId="LiveId" clId="{FF31AD9F-AAA0-417F-BCAF-08C377A96AF3}" dt="2021-06-07T14:40:37.302" v="1586" actId="478"/>
          <ac:spMkLst>
            <pc:docMk/>
            <pc:sldMk cId="3376213770" sldId="262"/>
            <ac:spMk id="14" creationId="{1812C1C6-D4AD-4C97-80F7-72BBC3B7F485}"/>
          </ac:spMkLst>
        </pc:spChg>
        <pc:spChg chg="del">
          <ac:chgData name="Bo Junker" userId="a5e44d4dd35b02e7" providerId="LiveId" clId="{FF31AD9F-AAA0-417F-BCAF-08C377A96AF3}" dt="2021-06-07T14:40:42.916" v="1588" actId="478"/>
          <ac:spMkLst>
            <pc:docMk/>
            <pc:sldMk cId="3376213770" sldId="262"/>
            <ac:spMk id="15" creationId="{68C55AE9-B8AD-464C-A6DE-80E76771F960}"/>
          </ac:spMkLst>
        </pc:spChg>
        <pc:spChg chg="del">
          <ac:chgData name="Bo Junker" userId="a5e44d4dd35b02e7" providerId="LiveId" clId="{FF31AD9F-AAA0-417F-BCAF-08C377A96AF3}" dt="2021-06-07T14:40:41.532" v="1587" actId="478"/>
          <ac:spMkLst>
            <pc:docMk/>
            <pc:sldMk cId="3376213770" sldId="262"/>
            <ac:spMk id="18" creationId="{67C66BDE-53FD-4E12-9CAF-E08695FEBD48}"/>
          </ac:spMkLst>
        </pc:spChg>
        <pc:spChg chg="mod">
          <ac:chgData name="Bo Junker" userId="a5e44d4dd35b02e7" providerId="LiveId" clId="{FF31AD9F-AAA0-417F-BCAF-08C377A96AF3}" dt="2021-06-07T14:43:27.156" v="1647" actId="207"/>
          <ac:spMkLst>
            <pc:docMk/>
            <pc:sldMk cId="3376213770" sldId="262"/>
            <ac:spMk id="19" creationId="{AC8CE465-371E-4914-A067-29441B737F5A}"/>
          </ac:spMkLst>
        </pc:spChg>
      </pc:sldChg>
      <pc:sldChg chg="modSp add mod">
        <pc:chgData name="Bo Junker" userId="a5e44d4dd35b02e7" providerId="LiveId" clId="{FF31AD9F-AAA0-417F-BCAF-08C377A96AF3}" dt="2021-06-07T14:49:53.685" v="1719" actId="171"/>
        <pc:sldMkLst>
          <pc:docMk/>
          <pc:sldMk cId="1319897044" sldId="263"/>
        </pc:sldMkLst>
        <pc:spChg chg="mod">
          <ac:chgData name="Bo Junker" userId="a5e44d4dd35b02e7" providerId="LiveId" clId="{FF31AD9F-AAA0-417F-BCAF-08C377A96AF3}" dt="2021-06-07T14:49:49.989" v="1717" actId="207"/>
          <ac:spMkLst>
            <pc:docMk/>
            <pc:sldMk cId="1319897044" sldId="263"/>
            <ac:spMk id="11" creationId="{0CBED25B-9986-4AD9-9007-61DD19497480}"/>
          </ac:spMkLst>
        </pc:spChg>
        <pc:spChg chg="ord">
          <ac:chgData name="Bo Junker" userId="a5e44d4dd35b02e7" providerId="LiveId" clId="{FF31AD9F-AAA0-417F-BCAF-08C377A96AF3}" dt="2021-06-07T14:49:53.685" v="1719" actId="171"/>
          <ac:spMkLst>
            <pc:docMk/>
            <pc:sldMk cId="1319897044" sldId="263"/>
            <ac:spMk id="27" creationId="{2473D0F7-040A-4F98-970B-2584C4B54A8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D248B2-EAB8-4AF2-ADD3-158CD8C07D9C}" type="datetimeFigureOut">
              <a:rPr lang="da-DK" smtClean="0"/>
              <a:t>22-06-2021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BB0E9-563B-4FB3-8BC2-542CF2BDF5F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9034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VELKOMMEN TIL…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MIT NAVN ER BO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PRÆSENTERE MIT BACHELORPROJEKT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MEN FØR DET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PERSONLIG PLANLÆGNING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VALGFRIE UDDANNELSESELEMENT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2354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BYGNINGEN ER 600M2…</a:t>
            </a:r>
          </a:p>
          <a:p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6539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BYGNINGEN ER 600M2…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18660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BYGNINGEN ER 600M2…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3159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BYGNINGEN ER 600M2…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59218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BYGNINGEN ER 600M2…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06217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BYGNINGEN ER 600M2…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14446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BYGNINGEN ER 600M2…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2764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DET RØDE OMRÅDE…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OFFENTLIGT TILGÆNGELIGT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4070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DET GULE OMRÅDE…</a:t>
            </a:r>
          </a:p>
          <a:p>
            <a:r>
              <a:rPr lang="da-DK" dirty="0"/>
              <a:t>TILGÆNGELIGT FOR ANSATTE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80558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DET BLÅ OMRÅDE…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IKKE ADGANG FOR UVEDKOMMENDE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754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 MIN PERSONLIGE PLANLÆGNING HAR JEG BRUGT TRE VÆRKTØJER…</a:t>
            </a:r>
          </a:p>
          <a:p>
            <a:endParaRPr lang="da-DK" dirty="0"/>
          </a:p>
          <a:p>
            <a:r>
              <a:rPr lang="da-DK" dirty="0"/>
              <a:t>PLANDISC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SKREVET SEMESTRET IND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ÅRSHJUL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UGE FOR UGE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GODT VISUELT OVERBLIK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r>
              <a:rPr lang="da-DK" dirty="0"/>
              <a:t>MINDVIEW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TIDSPLAN PROJEKTET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HOLDE STYR PÅ PROJEKTETS OPGAVER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TRELLO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SYNLIGGØRE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HVILKE OPGAVER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EN GIVEN DAG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DERUDFRA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LOGBOG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4400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BYGNINGEN ER 600M2…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576558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FORMÅLET MED PROJEKTFORSLAGET…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DANNE GRUNDLAG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BYGHERREN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TRÆFFE BESLUTNINGER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SIKRE AT LOVGIVNING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86497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FOR AT KOMME I GANG MED PROJEKTET SKAL VI HAVE STRUKTUR OG AFTALER…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KONTRAKTFORHOLD MELLEM AKTØRER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885267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FOR AT KOMME I GANG MED PROJEKTET SKAL VI HAVE STRUKTUR OG AFTALER…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KONTRAKTFORHOLD MELLEM AKTØRER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FULDMAGT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66108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FOR AT KOMME I GANG MED PROJEKTET SKAL VI HAVE STRUKTUR OG AFTALER…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KONTRAKTFORHOLD MELLEM AKTØRER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FULDMAGT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RÅDGIVERKONTRAKT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19913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FOR AT KOMME I GANG MED PROJEKTET SKAL VI HAVE STRUKTUR OG AFTALER…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KONTRAKTFORHOLD MELLEM AKTØRER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FULDMAGT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RÅDGIVERKONTRAKT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IKT-AFTALE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34212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FOR AT KOMME I GANG MED PROJEKTET SKAL VI HAVE STRUKTUR OG AFTALER…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KONTRAKTFORHOLD MELLEM AKTØRER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FULDMAGT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RÅDGIVERKONTRAKT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IKT-AFTALE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HONORARBEREGNING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90736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FOR AT KOMME I GANG MED PROJEKTET SKAL VI HAVE STRUKTUR OG AFTALER…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KONTRAKTFORHOLD MELLEM AKTØRER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FULDMAGT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RÅDGIVERKONTRAKT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IKT-AFTALE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HONORARBEREGNING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TIDSPLAN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HONORARBEREGNING TIDSPLAN LAVES TIL HVER ENKELT FASE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05737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BYGNINGEN ER ENDT MED AT BLIVE STØRRE END I DISPOSITIONSFORSLAGET…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33960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AF ÆNDRINGER FRA DISPOSITIONSFORSLAG TIL PROJEKTFORSLAG…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MANGLENDE TEKNIKRUM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OMROKERING AF TOILETTER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SIKRE KRAV HANDICAPTOILET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OPFYLDE ARBEJDSMILJØKRAV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PERSONALE TOILET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PERSONALERUM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59579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 MIN VUE UDVIKLEDE JEG EN DATASTRUKTUR OMKRING RUMINFORMATIONER…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BRUGES AF BYGHERRERÅDGIVER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PROGRAMFASERNE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SIKRE DIGITAL OVERFØRSEL AF INFORMATIONER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TIL TEGNEPROGRAMMER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PÅ DENNE MÅDE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TIDLIG IMPLEMENTERING AF BIM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BRUGT I BACHELORPROJEKT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353534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DERUDOVER…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FACADETEGNINGER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98434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DERUDOVER…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FACADETEGNINGER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SNITTEGNINGER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TYDELIGT AT SE DE MANGE TAGNIVEAUER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166988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FØR JEG GIK I GANG MED MINE ANALYSER…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UDVIKLET SKEMA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PROJEKTSPECIFIKKE FUNKTIONSKRAV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BYGGET OP OMKRING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BIM7AA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BYGNINGSREGLEMENTET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SYNLIGGØRER KRAV TIL BYGNINGSDELE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KLAR TIL ANALYSER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355905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FØRSTE ANALYSE ER STATIK…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LODRETTE LASTER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VANDRETTE LASTER – FRA VEST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VANDRETTE LASTER – FRA SYD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88412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PÅ MIN BRANDANALYSE…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PRÆACCEPTEREDE LØSNINGER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KONTORBYGNINGER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UNDERVISNINGSLOKALER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TRE BRANDSEKTIONER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MINDRE BRANDCELLER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BRANDKLASSE 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99501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PÅ MIN VENTILATIONSANALYSE…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MEKANISK BALANCERET VENTILATION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MODSTRØMSVEKSLER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SVÆR AT FINDE LØSNING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FORSKELLIGE TAGNIVEAUER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KØRE FRALUFT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NEDSÆNKET LOFT GANGAREALER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KØRE TILLUFT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OPBYGGET GULV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KRÆVER GRAV VENTILATIONSRØR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6967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PÅ MIN VENTILATIONSANALYSE…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MEKANISK BALANCERET VENTILATION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MODSTRØMSVEKSLER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SVÆR AT FINDE LØSNING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FORSKELLIGE TAGNIVEAUER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KØRE FRALUFT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NEDSÆNKET LOFT GANGAREALER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KØRE TILLUFT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OPBYGGET GULV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KRÆVER GRAV VENTILATIONSRØR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BEREGNET STØRRELSE PÅ RØR ø461mm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112346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SÅ HAR VI MIN LYD ANALYSE…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TAGE HØJDE FOR BYGNINGSTYPER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KONTORBYGNINGER SBi 272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UNDERVISNINGSLOKALER SBi 218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72481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SÅ HAR VI MIN LYD ANALYSE…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TAGE HØJDE FOR BYGNINGSTYPER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KONTORBYGNINGER SBi 272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UNDERVISNINGSLOKALER SBi 218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FORTROLIGHEDSRUM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KRAV OM LUFTISOLATION PÅ 52dB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24012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PÅ LYS ANALYSEN…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10% DAGSLYS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BYGNINGEN SKYGGER FOR SELV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DYBE GÅRDE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SLUGER LYS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STOR INDFLYDELSE ENERGIRAMMEN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36445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 MIT BACHELORPROJEKT HAR JEG ARBEJDET MED…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SMUKKE KIRKECENTER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SKANDERBORG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FRAVALGT KONKURRENCEPROJEKT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TEGNET AF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GPP ARKITEKTER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KONTUR ARKITEKTER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33039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FOR AT SIKRE TILGÆNGELIGHEDEN…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NIVEAUFRI ADGANG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ALLE INDGANGE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FRI PASSAGEBREDDE DØRE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FRI PASSAGEBREDDE GANGE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HANDICAPTOILET INDRETTET EFTER DANSK HANDICAP FORBUNDS ANVISNINGER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TELESLYNGE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40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761391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DEREFTER FIK JEG LAVET FUNKTIONSANALYSER…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TERRÆNDÆK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41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34039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DEREFTER FIK JEG LAVET FUNKTIONSANALYSER…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TERRÆNDÆK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YDERVÆG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42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44830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DEREFTER FIK JEG LAVET FUNKTIONSANALYSER…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TERRÆNDÆK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YDERVÆG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SKILLEVÆG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43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52190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DEREFTER FIK JEG LAVET FUNKTIONSANALYSER…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TERRÆNDÆK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YDERVÆG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SKILLEVÆG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TAG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924512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DISSE FUNKTIONSANALYSER…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BYGNINGSDELSJOURNALER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45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26519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MED DATA FRA REVIT OG INFO FRA ANALYSERNE…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ENERGIRAMME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Be18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46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07325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MED DATA FRA REVIT OG INFO FRA ANALYSERNE…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ENERGIRAMME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Be18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OVERHOLDER BR18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OPNÅR IKKE ENERGIRAMMEN LAVENERGI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47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1713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TIL SIDST I PROJEKTFORSLAGET…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DETALJER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TERRÆNDÆK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OMFANGSDRÆN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DAMPSPÆRRE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RADONSPÆRRE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48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60336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TIL SIDST I PROJEKTFORSLAGET…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DETALJER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MURKRONE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IKKE SIKKER KONSTRUKTION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MANGLER STÅLBESLAG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KOMMER EN FIN LØSNING SENERE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49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69344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JEG HAR MODTAGET ET DISPOSITIONSFORSLAG MED FØLGENDE…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SITUATIONSPLAN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553186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FORMÅL MED MYNDIGHEDSPROJEKTET…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UDARBEJDE GRUNDLAG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MATERIALE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DER SKAL TIL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FOR AT OPNÅ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BYGGETILLADELSE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50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23407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HER KOMMER DET MATERIALE SOM ER SENDT TIL…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MYNDIGHEDERNE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SKANDERBORG KOMMUNE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TEGNINGER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DOKUMENTER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LISTE MED SKANDERBORG KOMMUNES KRAV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SYNLIGGØRE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HVOR DE KAN FINDE INFO DE GERNE VIL HAVE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F.EKS. VIL DE GERNE KENDE BEBYGGELSESPROCENTEN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OG SÅ KAN DE SE 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BEBYGGELSESPROCENTEN STÅR PÅ SITUATIONSPLANEN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SÅ ET OVERBLIKSSKEMA TIL SKANDERBORG KOMMUNE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51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32189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HER KOMMER DET MATERIALE SOM ER SENDT TIL…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MYNDIGHEDERNE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SKANDERBORG KOMMUNE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TEGNINGER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DOKUMENTER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LISTE MED SKANDERBORG KOMMUNES KRAV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SYNLIGGØRE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HVOR DE KAN FINDE INFO DE GERNE VIL HAVE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F.EKS. VIL DE GERNE KENDE BEBYGGELSESPROCENTEN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OG SÅ KAN DE SE 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BEBYGGELSESPROCENTEN STÅR PÅ SITUATIONSPLANEN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SÅ ET OVERBLIKSSKEMA TIL SKANDERBORG KOMMUNE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52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92219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HER KOMMER DET MATERIALE SOM ER SENDT TIL…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MYNDIGHEDERNE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SKANDERBORG KOMMUNE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TEGNINGER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DOKUMENTER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LISTE MED SKANDERBORG KOMMUNES KRAV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SYNLIGGØRE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HVOR DE KAN FINDE INFO DE GERNE VIL HAVE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F.EKS. VIL DE GERNE KENDE BEBYGGELSESPROCENTEN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OG SÅ KAN DE SE 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BEBYGGELSESPROCENTEN STÅR PÅ SITUATIONSPLANEN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SÅ ET OVERBLIKSSKEMA TIL SKANDERBORG KOMMUNE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53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58785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HER KOMMER DET MATERIALE SOM ER SENDT TIL…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MYNDIGHEDERNE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SKANDERBORG KOMMUNE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TEGNINGER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DOKUMENTER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LISTE MED SKANDERBORG KOMMUNES KRAV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SYNLIGGØRE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HVOR DE KAN FINDE INFO DE GERNE VIL HAVE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F.EKS. VIL DE GERNE KENDE BEBYGGELSESPROCENTEN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OG SÅ KAN DE SE 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BEBYGGELSESPROCENTEN STÅR PÅ SITUATIONSPLANEN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SÅ ET OVERBLIKSSKEMA TIL SKANDERBORG KOMMUNE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54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24243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FORMÅLET MED UDBUDSPROJEKT…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DANNE GRUNDLAG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UDBUD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KONTRAHERING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MEN FOR AT KUNNE KOMME VIDERE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ANTAGER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MODTAGET 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GODKENDT BYGGETILLADDELSE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55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996750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MIT UDBUDSPROJEKT BESTÅR AF…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DER ER IKKE FORDI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ARBEJDSOMRÅDET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56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12335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AF TILHØRENDE DOKUMENTER…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UDBUDSBREV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SOM BL.A. BESKRIVER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ENTREPRISE-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OG UDBUDSFORM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I DETTE TILFÆLDE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57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3819215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AF TILHØRENDE DOKUMENTER…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UDBUDSBREV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SOM BL.A. BESKRIVER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ENTREPRISE-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OG UDBUDSFORM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I DETTE TILFÆLDE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HOVEDENTREPRISE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INDBUDT PRÆKVALIFIKATION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58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4632709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AF TILHØRENDE DOKUMENTER…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BYGGESAGSBESKRIVELSE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FORTÆLLER GÆLDENDE BETINGELSER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FOR ALLE BYGGESAGENS INVOLVEREDE PARTER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59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13772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JEG HAR MODTAGET ET DISPOSITIONSFORSLAG MED FØLGENDE…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SITUATIONSPLAN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GRUND PÅ 17.000m</a:t>
            </a:r>
            <a:r>
              <a:rPr lang="da-DK" baseline="30000" dirty="0"/>
              <a:t>2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669955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AF TILHØRENDE DOKUMENTER…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PLAN FOR SIKKERHED OG SUNDHED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SIKRE GODT OG SIKKERT ARBEJDSMILJØ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SKAL LIGGE TILGÆNGELIGT PÅ BYGGEPLADSEN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60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177621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AF TILHØRENDE DOKUMENTER…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ARBEJDSBESKRIVELSE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UDFØRELSE TAGDÆKNING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61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6618436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AF TILHØRENDE DOKUMENTER…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TILBUDSLISTE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SOM UDFYLDES AF ENTREPRENØREN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62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559295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AF TILHØRENDE DOKUMENTER…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UDBUDSTIDSPLAN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SYNLIGGØRER HVORNÅR DE FORSKELLIGE ARBEJDER UDFØRES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63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673114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HOVEDTEGNINGERNE BESTÅR AF…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SITUATIONSPLAN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64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813437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HOVEDTEGNINGERNE BESTÅR AF…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SITUATIONSPLAN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BEBYGGELSESPROCENTEN SOM NÆVNT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65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392800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HOVEDTEGNINGERNE BESTÅR AF…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SITUATIONSPLAN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FACADETEGNINGER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66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6427199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HOVEDTEGNINGERNE BESTÅR AF…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SITUATIONSPLAN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FACADETEGNINGER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PLANTEGNING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67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225094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HOVEDTEGNINGERNE BESTÅR AF…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SITUATIONSPLAN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FACADETEGNINGER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PLANTEGNING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SNITTEGNINGER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/>
              <a:t>HER KAN MAN BL.A. SE HVOR MINE DETALJER ER PLACERET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68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18339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MIN BYGGEPLADSPLAN VISER INDRETNINGEN FOR PERIODEN…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BETONELEMENTER TIL TAGKONSTRUKTIONEN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LEVERES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MONTERES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ELEMENTERNE LEVERES GUL FELT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KRANET OVER BYGGEFELT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FARLIGT ARBEJDE AT KRANE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OMRÅDET INDHEGNET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69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08970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JEG HAR MODTAGET ET DISPOSITIONSFORSLAG MED FØLGENDE…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SITUATIONSPLAN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GRUND PÅ 17.000m</a:t>
            </a:r>
            <a:r>
              <a:rPr lang="da-DK" baseline="30000" dirty="0"/>
              <a:t>2</a:t>
            </a: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NYT KIRKECENTER ØSTSIDEN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9213115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NU HVOR JEG ARBEJDER MED TAG I MIT UDBUDSPROJEKT…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VISE AFVANDINGSPLAN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FALD PÅ KILESKÅRET ISOLERING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70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1197527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NU HVOR JEG ARBEJDER MED TAG I MIT UDBUDSPROJEKT…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VISE AFVANDINGSPLAN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FALD PÅ KILESKÅRET ISOLERING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NEDLØBSRØR TILBAGETRUKKET I MUREN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BRUGER FLERE MURSTEN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KAN HOLDE U-VÆRDIEN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TYKKE YDERVÆGGE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71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602234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OG HER KOMMER DET STÅLBESLAG DER MANGLEDE TIDLIGERE…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FASTMONTERET I BETONDÆK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72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759142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TAK FOR OPMÆRKSOMHEDEN…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73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1558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JEG HAR MODTAGET ET DISPOSITIONSFORSLAG MED FØLGENDE…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SITUATIONSPLAN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GRUND PÅ 17.000m</a:t>
            </a:r>
            <a:r>
              <a:rPr lang="da-DK" baseline="30000" dirty="0"/>
              <a:t>2</a:t>
            </a: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NYT KIRKECENTER ØSTSIDEN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BYGGES EN NY KIRKE SENERE ETAPE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0616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JEG HAR MODTAGET ET DISPOSITIONSFORSLAG MED FØLGENDE…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SITUATIONSPLAN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GRUND PÅ 17.000m</a:t>
            </a:r>
            <a:r>
              <a:rPr lang="da-DK" baseline="30000" dirty="0"/>
              <a:t>2</a:t>
            </a: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NYT KIRKECENTER ØSTSIDEN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dirty="0"/>
              <a:t>BYGGES EN NY KIRKE SENERE ETAPE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TO ADGANGSVEJE TIL GRUNDEN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NORD OG SYD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8BB0E9-563B-4FB3-8BC2-542CF2BDF5FD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7310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061" y="1060529"/>
            <a:ext cx="8640366" cy="2256061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61" y="3403592"/>
            <a:ext cx="8640366" cy="1564542"/>
          </a:xfrm>
        </p:spPr>
        <p:txBody>
          <a:bodyPr/>
          <a:lstStyle>
            <a:lvl1pPr marL="0" indent="0" algn="ctr">
              <a:buNone/>
              <a:defRPr sz="2268"/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CFB7-9CCB-4050-BB8E-71D842B9E610}" type="datetimeFigureOut">
              <a:rPr lang="da-DK" smtClean="0"/>
              <a:t>22-06-2021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1AC9-1598-4AF8-9799-DA8177FAC0F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9796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CFB7-9CCB-4050-BB8E-71D842B9E610}" type="datetimeFigureOut">
              <a:rPr lang="da-DK" smtClean="0"/>
              <a:t>22-06-2021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1AC9-1598-4AF8-9799-DA8177FAC0F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086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44349" y="345009"/>
            <a:ext cx="2484105" cy="5491649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2033" y="345009"/>
            <a:ext cx="7308310" cy="5491649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CFB7-9CCB-4050-BB8E-71D842B9E610}" type="datetimeFigureOut">
              <a:rPr lang="da-DK" smtClean="0"/>
              <a:t>22-06-2021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1AC9-1598-4AF8-9799-DA8177FAC0F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8737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CFB7-9CCB-4050-BB8E-71D842B9E610}" type="datetimeFigureOut">
              <a:rPr lang="da-DK" smtClean="0"/>
              <a:t>22-06-2021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1AC9-1598-4AF8-9799-DA8177FAC0F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4196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033" y="1615545"/>
            <a:ext cx="9936421" cy="2695572"/>
          </a:xfrm>
        </p:spPr>
        <p:txBody>
          <a:bodyPr anchor="b"/>
          <a:lstStyle>
            <a:lvl1pPr>
              <a:defRPr sz="5669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6033" y="4336618"/>
            <a:ext cx="9936421" cy="1417538"/>
          </a:xfrm>
        </p:spPr>
        <p:txBody>
          <a:bodyPr/>
          <a:lstStyle>
            <a:lvl1pPr marL="0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CFB7-9CCB-4050-BB8E-71D842B9E610}" type="datetimeFigureOut">
              <a:rPr lang="da-DK" smtClean="0"/>
              <a:t>22-06-2021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1AC9-1598-4AF8-9799-DA8177FAC0F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2911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034" y="1725046"/>
            <a:ext cx="4896207" cy="4111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2247" y="1725046"/>
            <a:ext cx="4896207" cy="411161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CFB7-9CCB-4050-BB8E-71D842B9E610}" type="datetimeFigureOut">
              <a:rPr lang="da-DK" smtClean="0"/>
              <a:t>22-06-2021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1AC9-1598-4AF8-9799-DA8177FAC0F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2776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34" y="345010"/>
            <a:ext cx="9936421" cy="1252534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3535" y="1588543"/>
            <a:ext cx="4873706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3535" y="2367064"/>
            <a:ext cx="4873706" cy="348159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32247" y="1588543"/>
            <a:ext cx="4897708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32247" y="2367064"/>
            <a:ext cx="4897708" cy="348159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CFB7-9CCB-4050-BB8E-71D842B9E610}" type="datetimeFigureOut">
              <a:rPr lang="da-DK" smtClean="0"/>
              <a:t>22-06-2021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1AC9-1598-4AF8-9799-DA8177FAC0F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5875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CFB7-9CCB-4050-BB8E-71D842B9E610}" type="datetimeFigureOut">
              <a:rPr lang="da-DK" smtClean="0"/>
              <a:t>22-06-2021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1AC9-1598-4AF8-9799-DA8177FAC0F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0568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CFB7-9CCB-4050-BB8E-71D842B9E610}" type="datetimeFigureOut">
              <a:rPr lang="da-DK" smtClean="0"/>
              <a:t>22-06-2021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1AC9-1598-4AF8-9799-DA8177FAC0F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8262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35" y="432012"/>
            <a:ext cx="3715657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7708" y="933026"/>
            <a:ext cx="5832247" cy="4605124"/>
          </a:xfrm>
        </p:spPr>
        <p:txBody>
          <a:bodyPr/>
          <a:lstStyle>
            <a:lvl1pPr>
              <a:defRPr sz="3024"/>
            </a:lvl1pPr>
            <a:lvl2pPr>
              <a:defRPr sz="2646"/>
            </a:lvl2pPr>
            <a:lvl3pPr>
              <a:defRPr sz="2268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3535" y="1944052"/>
            <a:ext cx="3715657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CFB7-9CCB-4050-BB8E-71D842B9E610}" type="datetimeFigureOut">
              <a:rPr lang="da-DK" smtClean="0"/>
              <a:t>22-06-2021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1AC9-1598-4AF8-9799-DA8177FAC0F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1551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35" y="432012"/>
            <a:ext cx="3715657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97708" y="933026"/>
            <a:ext cx="5832247" cy="4605124"/>
          </a:xfrm>
        </p:spPr>
        <p:txBody>
          <a:bodyPr anchor="t"/>
          <a:lstStyle>
            <a:lvl1pPr marL="0" indent="0">
              <a:buNone/>
              <a:defRPr sz="3024"/>
            </a:lvl1pPr>
            <a:lvl2pPr marL="432008" indent="0">
              <a:buNone/>
              <a:defRPr sz="2646"/>
            </a:lvl2pPr>
            <a:lvl3pPr marL="864017" indent="0">
              <a:buNone/>
              <a:defRPr sz="2268"/>
            </a:lvl3pPr>
            <a:lvl4pPr marL="1296025" indent="0">
              <a:buNone/>
              <a:defRPr sz="1890"/>
            </a:lvl4pPr>
            <a:lvl5pPr marL="1728033" indent="0">
              <a:buNone/>
              <a:defRPr sz="1890"/>
            </a:lvl5pPr>
            <a:lvl6pPr marL="2160041" indent="0">
              <a:buNone/>
              <a:defRPr sz="1890"/>
            </a:lvl6pPr>
            <a:lvl7pPr marL="2592050" indent="0">
              <a:buNone/>
              <a:defRPr sz="1890"/>
            </a:lvl7pPr>
            <a:lvl8pPr marL="3024058" indent="0">
              <a:buNone/>
              <a:defRPr sz="1890"/>
            </a:lvl8pPr>
            <a:lvl9pPr marL="3456066" indent="0">
              <a:buNone/>
              <a:defRPr sz="189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3535" y="1944052"/>
            <a:ext cx="3715657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1CFB7-9CCB-4050-BB8E-71D842B9E610}" type="datetimeFigureOut">
              <a:rPr lang="da-DK" smtClean="0"/>
              <a:t>22-06-2021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1AC9-1598-4AF8-9799-DA8177FAC0F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9354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2034" y="345010"/>
            <a:ext cx="9936421" cy="125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034" y="1725046"/>
            <a:ext cx="9936421" cy="4111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2033" y="6006163"/>
            <a:ext cx="259211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1CFB7-9CCB-4050-BB8E-71D842B9E610}" type="datetimeFigureOut">
              <a:rPr lang="da-DK" smtClean="0"/>
              <a:t>22-06-2021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6162" y="6006163"/>
            <a:ext cx="3888165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36345" y="6006163"/>
            <a:ext cx="259211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F1AC9-1598-4AF8-9799-DA8177FAC0F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9859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" Target="slide74.xml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slide" Target="slide1.xml"/><Relationship Id="rId4" Type="http://schemas.openxmlformats.org/officeDocument/2006/relationships/slide" Target="slide2.xml"/><Relationship Id="rId9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1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slide" Target="slide1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5.xml"/><Relationship Id="rId5" Type="http://schemas.openxmlformats.org/officeDocument/2006/relationships/slide" Target="slide2.xml"/><Relationship Id="rId10" Type="http://schemas.openxmlformats.org/officeDocument/2006/relationships/slide" Target="slide50.xml"/><Relationship Id="rId4" Type="http://schemas.openxmlformats.org/officeDocument/2006/relationships/slide" Target="slide1.xml"/><Relationship Id="rId9" Type="http://schemas.openxmlformats.org/officeDocument/2006/relationships/slide" Target="slide5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1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slide" Target="slide1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5.xml"/><Relationship Id="rId5" Type="http://schemas.openxmlformats.org/officeDocument/2006/relationships/slide" Target="slide2.xml"/><Relationship Id="rId10" Type="http://schemas.openxmlformats.org/officeDocument/2006/relationships/slide" Target="slide50.xml"/><Relationship Id="rId4" Type="http://schemas.openxmlformats.org/officeDocument/2006/relationships/slide" Target="slide1.xml"/><Relationship Id="rId9" Type="http://schemas.openxmlformats.org/officeDocument/2006/relationships/slide" Target="slide5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1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slide" Target="slide1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5.xml"/><Relationship Id="rId5" Type="http://schemas.openxmlformats.org/officeDocument/2006/relationships/slide" Target="slide2.xml"/><Relationship Id="rId10" Type="http://schemas.openxmlformats.org/officeDocument/2006/relationships/slide" Target="slide50.xml"/><Relationship Id="rId4" Type="http://schemas.openxmlformats.org/officeDocument/2006/relationships/slide" Target="slide1.xml"/><Relationship Id="rId9" Type="http://schemas.openxmlformats.org/officeDocument/2006/relationships/slide" Target="slide5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1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slide" Target="slide1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5.xml"/><Relationship Id="rId5" Type="http://schemas.openxmlformats.org/officeDocument/2006/relationships/slide" Target="slide2.xml"/><Relationship Id="rId10" Type="http://schemas.openxmlformats.org/officeDocument/2006/relationships/slide" Target="slide50.xml"/><Relationship Id="rId4" Type="http://schemas.openxmlformats.org/officeDocument/2006/relationships/slide" Target="slide1.xml"/><Relationship Id="rId9" Type="http://schemas.openxmlformats.org/officeDocument/2006/relationships/slide" Target="slide5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1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slide" Target="slide1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5.xml"/><Relationship Id="rId5" Type="http://schemas.openxmlformats.org/officeDocument/2006/relationships/slide" Target="slide2.xml"/><Relationship Id="rId10" Type="http://schemas.openxmlformats.org/officeDocument/2006/relationships/slide" Target="slide50.xml"/><Relationship Id="rId4" Type="http://schemas.openxmlformats.org/officeDocument/2006/relationships/slide" Target="slide1.xml"/><Relationship Id="rId9" Type="http://schemas.openxmlformats.org/officeDocument/2006/relationships/slide" Target="slide5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1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slide" Target="slide1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5.xml"/><Relationship Id="rId5" Type="http://schemas.openxmlformats.org/officeDocument/2006/relationships/slide" Target="slide2.xml"/><Relationship Id="rId10" Type="http://schemas.openxmlformats.org/officeDocument/2006/relationships/slide" Target="slide50.xml"/><Relationship Id="rId4" Type="http://schemas.openxmlformats.org/officeDocument/2006/relationships/slide" Target="slide1.xml"/><Relationship Id="rId9" Type="http://schemas.openxmlformats.org/officeDocument/2006/relationships/slide" Target="slide5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1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slide" Target="slide1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5.xml"/><Relationship Id="rId5" Type="http://schemas.openxmlformats.org/officeDocument/2006/relationships/slide" Target="slide2.xml"/><Relationship Id="rId10" Type="http://schemas.openxmlformats.org/officeDocument/2006/relationships/slide" Target="slide50.xml"/><Relationship Id="rId4" Type="http://schemas.openxmlformats.org/officeDocument/2006/relationships/slide" Target="slide1.xml"/><Relationship Id="rId9" Type="http://schemas.openxmlformats.org/officeDocument/2006/relationships/slide" Target="slide5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1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slide" Target="slide2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5.xml"/><Relationship Id="rId5" Type="http://schemas.openxmlformats.org/officeDocument/2006/relationships/slide" Target="slide2.xml"/><Relationship Id="rId10" Type="http://schemas.openxmlformats.org/officeDocument/2006/relationships/slide" Target="slide50.xml"/><Relationship Id="rId4" Type="http://schemas.openxmlformats.org/officeDocument/2006/relationships/slide" Target="slide1.xml"/><Relationship Id="rId9" Type="http://schemas.openxmlformats.org/officeDocument/2006/relationships/slide" Target="slide5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1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slide" Target="slide2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5.xml"/><Relationship Id="rId5" Type="http://schemas.openxmlformats.org/officeDocument/2006/relationships/slide" Target="slide2.xml"/><Relationship Id="rId10" Type="http://schemas.openxmlformats.org/officeDocument/2006/relationships/slide" Target="slide50.xml"/><Relationship Id="rId4" Type="http://schemas.openxmlformats.org/officeDocument/2006/relationships/slide" Target="slide1.xml"/><Relationship Id="rId9" Type="http://schemas.openxmlformats.org/officeDocument/2006/relationships/slide" Target="slide5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1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slide" Target="slide2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5.xml"/><Relationship Id="rId5" Type="http://schemas.openxmlformats.org/officeDocument/2006/relationships/slide" Target="slide2.xml"/><Relationship Id="rId10" Type="http://schemas.openxmlformats.org/officeDocument/2006/relationships/slide" Target="slide50.xml"/><Relationship Id="rId4" Type="http://schemas.openxmlformats.org/officeDocument/2006/relationships/slide" Target="slide1.xml"/><Relationship Id="rId9" Type="http://schemas.openxmlformats.org/officeDocument/2006/relationships/slide" Target="slide5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" Target="slide74.xml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2.xml"/><Relationship Id="rId10" Type="http://schemas.openxmlformats.org/officeDocument/2006/relationships/image" Target="../media/image7.jpg"/><Relationship Id="rId4" Type="http://schemas.openxmlformats.org/officeDocument/2006/relationships/slide" Target="slide1.xml"/><Relationship Id="rId9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1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slide" Target="slide2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5.xml"/><Relationship Id="rId5" Type="http://schemas.openxmlformats.org/officeDocument/2006/relationships/slide" Target="slide2.xml"/><Relationship Id="rId10" Type="http://schemas.openxmlformats.org/officeDocument/2006/relationships/slide" Target="slide50.xml"/><Relationship Id="rId4" Type="http://schemas.openxmlformats.org/officeDocument/2006/relationships/slide" Target="slide1.xml"/><Relationship Id="rId9" Type="http://schemas.openxmlformats.org/officeDocument/2006/relationships/slide" Target="slide5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slide" Target="slide74.xml"/><Relationship Id="rId7" Type="http://schemas.openxmlformats.org/officeDocument/2006/relationships/slide" Target="slide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21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21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13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21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13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21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Relationship Id="rId1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13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21.xml"/><Relationship Id="rId5" Type="http://schemas.openxmlformats.org/officeDocument/2006/relationships/slide" Target="slide2.xml"/><Relationship Id="rId15" Type="http://schemas.openxmlformats.org/officeDocument/2006/relationships/image" Target="../media/image15.png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Relationship Id="rId1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13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21.xml"/><Relationship Id="rId5" Type="http://schemas.openxmlformats.org/officeDocument/2006/relationships/slide" Target="slide2.xml"/><Relationship Id="rId15" Type="http://schemas.openxmlformats.org/officeDocument/2006/relationships/image" Target="../media/image15.png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Relationship Id="rId1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13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21.xml"/><Relationship Id="rId5" Type="http://schemas.openxmlformats.org/officeDocument/2006/relationships/slide" Target="slide2.xml"/><Relationship Id="rId15" Type="http://schemas.openxmlformats.org/officeDocument/2006/relationships/image" Target="../media/image15.png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Relationship Id="rId1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21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slide" Target="slide2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5.xml"/><Relationship Id="rId5" Type="http://schemas.openxmlformats.org/officeDocument/2006/relationships/slide" Target="slide2.xml"/><Relationship Id="rId10" Type="http://schemas.openxmlformats.org/officeDocument/2006/relationships/slide" Target="slide50.xml"/><Relationship Id="rId4" Type="http://schemas.openxmlformats.org/officeDocument/2006/relationships/slide" Target="slide1.xml"/><Relationship Id="rId9" Type="http://schemas.openxmlformats.org/officeDocument/2006/relationships/slide" Target="slide55.xml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" Target="slide74.xml"/><Relationship Id="rId7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slide" Target="slide2.xml"/><Relationship Id="rId4" Type="http://schemas.openxmlformats.org/officeDocument/2006/relationships/slide" Target="slide1.xml"/><Relationship Id="rId9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21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21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21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21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Relationship Id="rId1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21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21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21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26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21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26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21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Relationship Id="rId1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26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21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Relationship Id="rId1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26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21.xml"/><Relationship Id="rId5" Type="http://schemas.openxmlformats.org/officeDocument/2006/relationships/slide" Target="slide2.xml"/><Relationship Id="rId15" Type="http://schemas.openxmlformats.org/officeDocument/2006/relationships/image" Target="../media/image19.png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Relationship Id="rId1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26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21.xml"/><Relationship Id="rId5" Type="http://schemas.openxmlformats.org/officeDocument/2006/relationships/slide" Target="slide2.xml"/><Relationship Id="rId15" Type="http://schemas.openxmlformats.org/officeDocument/2006/relationships/image" Target="../media/image29.png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3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26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21.xml"/><Relationship Id="rId5" Type="http://schemas.openxmlformats.org/officeDocument/2006/relationships/slide" Target="slide2.xml"/><Relationship Id="rId15" Type="http://schemas.openxmlformats.org/officeDocument/2006/relationships/image" Target="../media/image29.png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Relationship Id="rId1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21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32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21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32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21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Relationship Id="rId1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32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21.xml"/><Relationship Id="rId5" Type="http://schemas.openxmlformats.org/officeDocument/2006/relationships/slide" Target="slide2.xml"/><Relationship Id="rId15" Type="http://schemas.openxmlformats.org/officeDocument/2006/relationships/image" Target="../media/image34.png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Relationship Id="rId1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36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21.xml"/><Relationship Id="rId5" Type="http://schemas.openxmlformats.org/officeDocument/2006/relationships/slide" Target="slide2.xml"/><Relationship Id="rId15" Type="http://schemas.openxmlformats.org/officeDocument/2006/relationships/image" Target="../media/image38.png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Relationship Id="rId1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21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40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21.xml"/><Relationship Id="rId5" Type="http://schemas.openxmlformats.org/officeDocument/2006/relationships/slide" Target="slide2.xml"/><Relationship Id="rId15" Type="http://schemas.openxmlformats.org/officeDocument/2006/relationships/image" Target="../media/image42.svg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Relationship Id="rId1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21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46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21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slide" Target="slide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0.xml"/><Relationship Id="rId5" Type="http://schemas.openxmlformats.org/officeDocument/2006/relationships/slide" Target="slide2.xml"/><Relationship Id="rId10" Type="http://schemas.openxmlformats.org/officeDocument/2006/relationships/slide" Target="slide50.xml"/><Relationship Id="rId4" Type="http://schemas.openxmlformats.org/officeDocument/2006/relationships/slide" Target="slide1.xml"/><Relationship Id="rId9" Type="http://schemas.openxmlformats.org/officeDocument/2006/relationships/slide" Target="slide5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slide" Target="slide74.xml"/><Relationship Id="rId7" Type="http://schemas.openxmlformats.org/officeDocument/2006/relationships/slide" Target="slide4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3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slide" Target="slide13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5.xml"/><Relationship Id="rId5" Type="http://schemas.openxmlformats.org/officeDocument/2006/relationships/slide" Target="slide2.xml"/><Relationship Id="rId10" Type="http://schemas.openxmlformats.org/officeDocument/2006/relationships/slide" Target="slide50.xml"/><Relationship Id="rId4" Type="http://schemas.openxmlformats.org/officeDocument/2006/relationships/slide" Target="slide1.xml"/><Relationship Id="rId9" Type="http://schemas.openxmlformats.org/officeDocument/2006/relationships/slide" Target="slide55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8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slide" Target="slide13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5.xml"/><Relationship Id="rId5" Type="http://schemas.openxmlformats.org/officeDocument/2006/relationships/slide" Target="slide2.xml"/><Relationship Id="rId15" Type="http://schemas.openxmlformats.org/officeDocument/2006/relationships/image" Target="../media/image50.png"/><Relationship Id="rId10" Type="http://schemas.openxmlformats.org/officeDocument/2006/relationships/slide" Target="slide50.xml"/><Relationship Id="rId4" Type="http://schemas.openxmlformats.org/officeDocument/2006/relationships/slide" Target="slide1.xml"/><Relationship Id="rId9" Type="http://schemas.openxmlformats.org/officeDocument/2006/relationships/slide" Target="slide55.xml"/><Relationship Id="rId14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8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slide" Target="slide13.xml"/><Relationship Id="rId2" Type="http://schemas.openxmlformats.org/officeDocument/2006/relationships/notesSlide" Target="../notesSlides/notesSlide5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5.xml"/><Relationship Id="rId5" Type="http://schemas.openxmlformats.org/officeDocument/2006/relationships/slide" Target="slide2.xml"/><Relationship Id="rId15" Type="http://schemas.openxmlformats.org/officeDocument/2006/relationships/image" Target="../media/image50.png"/><Relationship Id="rId10" Type="http://schemas.openxmlformats.org/officeDocument/2006/relationships/slide" Target="slide50.xml"/><Relationship Id="rId4" Type="http://schemas.openxmlformats.org/officeDocument/2006/relationships/slide" Target="slide1.xml"/><Relationship Id="rId9" Type="http://schemas.openxmlformats.org/officeDocument/2006/relationships/slide" Target="slide55.xml"/><Relationship Id="rId1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8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slide" Target="slide13.xml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5.xml"/><Relationship Id="rId5" Type="http://schemas.openxmlformats.org/officeDocument/2006/relationships/slide" Target="slide2.xml"/><Relationship Id="rId15" Type="http://schemas.openxmlformats.org/officeDocument/2006/relationships/image" Target="../media/image50.png"/><Relationship Id="rId10" Type="http://schemas.openxmlformats.org/officeDocument/2006/relationships/slide" Target="slide50.xml"/><Relationship Id="rId4" Type="http://schemas.openxmlformats.org/officeDocument/2006/relationships/slide" Target="slide1.xml"/><Relationship Id="rId9" Type="http://schemas.openxmlformats.org/officeDocument/2006/relationships/slide" Target="slide55.xml"/><Relationship Id="rId14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slide" Target="slide74.xml"/><Relationship Id="rId7" Type="http://schemas.openxmlformats.org/officeDocument/2006/relationships/slide" Target="slide4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3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3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53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3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53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3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53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3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Relationship Id="rId1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slide" Target="slide1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0.xml"/><Relationship Id="rId5" Type="http://schemas.openxmlformats.org/officeDocument/2006/relationships/slide" Target="slide2.xml"/><Relationship Id="rId10" Type="http://schemas.openxmlformats.org/officeDocument/2006/relationships/slide" Target="slide50.xml"/><Relationship Id="rId4" Type="http://schemas.openxmlformats.org/officeDocument/2006/relationships/slide" Target="slide1.xml"/><Relationship Id="rId9" Type="http://schemas.openxmlformats.org/officeDocument/2006/relationships/slide" Target="slide55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53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3.xml"/><Relationship Id="rId5" Type="http://schemas.openxmlformats.org/officeDocument/2006/relationships/slide" Target="slide2.xml"/><Relationship Id="rId15" Type="http://schemas.openxmlformats.org/officeDocument/2006/relationships/image" Target="../media/image55.png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Relationship Id="rId14" Type="http://schemas.openxmlformats.org/officeDocument/2006/relationships/image" Target="../media/image5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53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61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3.xml"/><Relationship Id="rId5" Type="http://schemas.openxmlformats.org/officeDocument/2006/relationships/slide" Target="slide2.xml"/><Relationship Id="rId15" Type="http://schemas.openxmlformats.org/officeDocument/2006/relationships/image" Target="../media/image55.png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Relationship Id="rId14" Type="http://schemas.openxmlformats.org/officeDocument/2006/relationships/image" Target="../media/image5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53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62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3.xml"/><Relationship Id="rId5" Type="http://schemas.openxmlformats.org/officeDocument/2006/relationships/slide" Target="slide2.xml"/><Relationship Id="rId15" Type="http://schemas.openxmlformats.org/officeDocument/2006/relationships/image" Target="../media/image55.png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Relationship Id="rId14" Type="http://schemas.openxmlformats.org/officeDocument/2006/relationships/image" Target="../media/image5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63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3.xml"/><Relationship Id="rId5" Type="http://schemas.openxmlformats.org/officeDocument/2006/relationships/slide" Target="slide2.xml"/><Relationship Id="rId15" Type="http://schemas.openxmlformats.org/officeDocument/2006/relationships/image" Target="../media/image55.png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Relationship Id="rId14" Type="http://schemas.openxmlformats.org/officeDocument/2006/relationships/image" Target="../media/image5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3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60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3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61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3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61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3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Relationship Id="rId14" Type="http://schemas.openxmlformats.org/officeDocument/2006/relationships/image" Target="../media/image6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61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3.xml"/><Relationship Id="rId5" Type="http://schemas.openxmlformats.org/officeDocument/2006/relationships/slide" Target="slide2.xml"/><Relationship Id="rId15" Type="http://schemas.openxmlformats.org/officeDocument/2006/relationships/image" Target="../media/image63.png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Relationship Id="rId14" Type="http://schemas.openxmlformats.org/officeDocument/2006/relationships/image" Target="../media/image62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3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3.xml"/><Relationship Id="rId5" Type="http://schemas.openxmlformats.org/officeDocument/2006/relationships/slide" Target="slide2.xml"/><Relationship Id="rId10" Type="http://schemas.openxmlformats.org/officeDocument/2006/relationships/slide" Target="slide10.xml"/><Relationship Id="rId4" Type="http://schemas.openxmlformats.org/officeDocument/2006/relationships/slide" Target="slide1.xml"/><Relationship Id="rId9" Type="http://schemas.openxmlformats.org/officeDocument/2006/relationships/slide" Target="slide50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3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66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3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13" Type="http://schemas.openxmlformats.org/officeDocument/2006/relationships/image" Target="../media/image67.pn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3.xml"/><Relationship Id="rId5" Type="http://schemas.openxmlformats.org/officeDocument/2006/relationships/slide" Target="slide2.xml"/><Relationship Id="rId15" Type="http://schemas.openxmlformats.org/officeDocument/2006/relationships/image" Target="../media/image68.png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Relationship Id="rId14" Type="http://schemas.openxmlformats.org/officeDocument/2006/relationships/image" Target="../media/image66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image" Target="../media/image9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3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.xml"/><Relationship Id="rId9" Type="http://schemas.openxmlformats.org/officeDocument/2006/relationships/slide" Target="slide50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hyperlink" Target="MAPPESTRUKTUR/A3%20DISPOSITIONSFORSLAG/C01%20BASIS/C01.01%20ARKIVFORTEGNELSE/I21_K01_C01.01_A3_TEGNINGS-OG-DOKUMENTOVERSIGT.pdf" TargetMode="External"/><Relationship Id="rId13" Type="http://schemas.openxmlformats.org/officeDocument/2006/relationships/image" Target="../media/image72.svg"/><Relationship Id="rId18" Type="http://schemas.openxmlformats.org/officeDocument/2006/relationships/hyperlink" Target="MAPPESTRUKTUR/A3%20DISPOSITIONSFORSLAG/C11%20TIDS-%20OG%20RESSOURCESTYRING/C11.02%20TIDSPLAN/I21_K01_C11.02_A3_HOVEDTIDSPLAN.pdf" TargetMode="External"/><Relationship Id="rId3" Type="http://schemas.openxmlformats.org/officeDocument/2006/relationships/slide" Target="slide2.xml"/><Relationship Id="rId21" Type="http://schemas.openxmlformats.org/officeDocument/2006/relationships/image" Target="../media/image76.svg"/><Relationship Id="rId7" Type="http://schemas.openxmlformats.org/officeDocument/2006/relationships/slide" Target="slide75.xml"/><Relationship Id="rId12" Type="http://schemas.openxmlformats.org/officeDocument/2006/relationships/image" Target="../media/image71.png"/><Relationship Id="rId17" Type="http://schemas.openxmlformats.org/officeDocument/2006/relationships/hyperlink" Target="MAPPESTRUKTUR/A3%20DISPOSITIONSFORSLAG/C03%20&#216;KONOMI/C03.03%20BUDGET/I21_K01_C03.03_A3_RAMMEBEL&#216;B.pdf" TargetMode="External"/><Relationship Id="rId25" Type="http://schemas.openxmlformats.org/officeDocument/2006/relationships/hyperlink" Target="MAPPESTRUKTUR/A3%20DISPOSITIONSFORSLAG/C04%20MYNDIGHED/C04.03%20LOKALPLAN/I21_K01_C04.03_A3_LOKALPLAN-034.pdf" TargetMode="External"/><Relationship Id="rId2" Type="http://schemas.openxmlformats.org/officeDocument/2006/relationships/slide" Target="slide1.xml"/><Relationship Id="rId16" Type="http://schemas.openxmlformats.org/officeDocument/2006/relationships/image" Target="../media/image74.sv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6.xml"/><Relationship Id="rId11" Type="http://schemas.openxmlformats.org/officeDocument/2006/relationships/hyperlink" Target="MAPPESTRUKTUR/A3%20DISPOSITIONSFORSLAG/C11%20TIDS-%20OG%20RESSOURCESTYRING/C11.02%20TIDSPLAN/I21_K01_C11.02_A3_TIDSPLAN.pdf" TargetMode="External"/><Relationship Id="rId24" Type="http://schemas.openxmlformats.org/officeDocument/2006/relationships/image" Target="../media/image78.svg"/><Relationship Id="rId5" Type="http://schemas.openxmlformats.org/officeDocument/2006/relationships/slide" Target="slide77.xml"/><Relationship Id="rId15" Type="http://schemas.openxmlformats.org/officeDocument/2006/relationships/image" Target="../media/image73.png"/><Relationship Id="rId23" Type="http://schemas.openxmlformats.org/officeDocument/2006/relationships/image" Target="../media/image77.png"/><Relationship Id="rId10" Type="http://schemas.openxmlformats.org/officeDocument/2006/relationships/image" Target="../media/image70.svg"/><Relationship Id="rId19" Type="http://schemas.openxmlformats.org/officeDocument/2006/relationships/hyperlink" Target="MAPPESTRUKTUR/A3%20DISPOSITIONSFORSLAG/C07%20GEOMETRI/K01%20ARKITEKTUR/C07.03%20VISUALISERING/I21_K01_C07.03_A3_OPL&#198;G.pdf" TargetMode="External"/><Relationship Id="rId4" Type="http://schemas.openxmlformats.org/officeDocument/2006/relationships/slide" Target="slide74.xml"/><Relationship Id="rId9" Type="http://schemas.openxmlformats.org/officeDocument/2006/relationships/image" Target="../media/image69.png"/><Relationship Id="rId14" Type="http://schemas.openxmlformats.org/officeDocument/2006/relationships/hyperlink" Target="MAPPESTRUKTUR/A3%20DISPOSITIONSFORSLAG/C03%20&#216;KONOMI/C03.04%20REGNSKAB/I21_K01_C03.04_A3_HONORARBEREGNING.pdf" TargetMode="External"/><Relationship Id="rId22" Type="http://schemas.openxmlformats.org/officeDocument/2006/relationships/hyperlink" Target="MAPPESTRUKTUR/A3%20DISPOSITIONSFORSLAG/C07%20GEOMETRI/K01%20ARKITEKTUR/C07.02%20MODEL/I21_K01_C07.02_A3_CAD-TEGNINGSFIL.rte" TargetMode="External"/></Relationships>
</file>

<file path=ppt/slides/_rels/slide75.xml.rels><?xml version="1.0" encoding="UTF-8" standalone="yes"?>
<Relationships xmlns="http://schemas.openxmlformats.org/package/2006/relationships"><Relationship Id="rId13" Type="http://schemas.openxmlformats.org/officeDocument/2006/relationships/hyperlink" Target="MAPPESTRUKTUR/A4%20PROJEKTFORSLAG/C05%20ANALYSE/C05.05%20UNDERS&#216;GELSE/I21_K01_C05.05_A4_ANALYSE-STATIK.pdf" TargetMode="External"/><Relationship Id="rId18" Type="http://schemas.openxmlformats.org/officeDocument/2006/relationships/hyperlink" Target="MAPPESTRUKTUR/A4%20PROJEKTFORSLAG/C01%20BASIS/C01.01%20ARKIVFORTEGNELSE/I21_K01_C01.01_A4_TEGNINGS-OG-DOKUMENTOVERSIGT.pdf" TargetMode="External"/><Relationship Id="rId26" Type="http://schemas.openxmlformats.org/officeDocument/2006/relationships/image" Target="../media/image83.svg"/><Relationship Id="rId39" Type="http://schemas.openxmlformats.org/officeDocument/2006/relationships/hyperlink" Target="MAPPESTRUKTUR/A4%20PROJEKTFORSLAG/C05%20ANALYSE/C05.05%20UNDERS&#216;GELSE/I21_K01_C05.05_A4_FUNKTIONSANALYSE-210-YDERV&#198;GGE.pdf" TargetMode="External"/><Relationship Id="rId21" Type="http://schemas.openxmlformats.org/officeDocument/2006/relationships/hyperlink" Target="MAPPESTRUKTUR/A4%20PROJEKTFORSLAG/C11%20TIDS-%20OG%20RESSOURCESTYRING/C11.02%20TIDSPLAN/I21_K01_C11.02_A4_TIDSPLAN.pdf" TargetMode="External"/><Relationship Id="rId34" Type="http://schemas.openxmlformats.org/officeDocument/2006/relationships/image" Target="../media/image86.png"/><Relationship Id="rId42" Type="http://schemas.openxmlformats.org/officeDocument/2006/relationships/hyperlink" Target="MAPPESTRUKTUR/A4%20PROJEKTFORSLAG/C08%20TEKNISK%20SPECIFIKATION/C08.01%20GENEREL%20SPECIFIKATION/I21_K01_C08.01_A4_BDJ-270-TAG.pdf" TargetMode="External"/><Relationship Id="rId47" Type="http://schemas.openxmlformats.org/officeDocument/2006/relationships/hyperlink" Target="MAPPESTRUKTUR/A4%20PROJEKTFORSLAG/C08%20TEKNISK%20SPECIFIKATION/C08.01%20GENEREL%20SPECIFIKATION/I21_K01_C08.01_A4_BDJ-130-TERR&#198;ND&#198;K.pdf" TargetMode="External"/><Relationship Id="rId50" Type="http://schemas.openxmlformats.org/officeDocument/2006/relationships/image" Target="../media/image90.svg"/><Relationship Id="rId55" Type="http://schemas.openxmlformats.org/officeDocument/2006/relationships/hyperlink" Target="MAPPESTRUKTUR/A4%20PROJEKTFORSLAG/C07%20GEOMETRI/K01%20ARKITEKTUR/C07.01%20TEGNING/I21_K01_C07.01_A4_H05-EX-A4-N02-VINDUE-TAG.pdf" TargetMode="External"/><Relationship Id="rId7" Type="http://schemas.openxmlformats.org/officeDocument/2006/relationships/slide" Target="slide75.xml"/><Relationship Id="rId12" Type="http://schemas.openxmlformats.org/officeDocument/2006/relationships/hyperlink" Target="MAPPESTRUKTUR/A4%20PROJEKTFORSLAG/C05%20ANALYSE/C05.05%20UNDERS&#216;GELSE/I21_K01_C05.05_A4_ANALYSE-TILG&#198;NGELIGHED.pdf" TargetMode="External"/><Relationship Id="rId17" Type="http://schemas.openxmlformats.org/officeDocument/2006/relationships/hyperlink" Target="MAPPESTRUKTUR/A4%20PROJEKTFORSLAG/C05%20ANALYSE/C05.05%20UNDERS&#216;GELSE/I21_K01_C05.05_A4_ANALYSE-AFVANDING.pdf" TargetMode="External"/><Relationship Id="rId25" Type="http://schemas.openxmlformats.org/officeDocument/2006/relationships/image" Target="../media/image73.png"/><Relationship Id="rId33" Type="http://schemas.openxmlformats.org/officeDocument/2006/relationships/hyperlink" Target="MAPPESTRUKTUR/A4%20PROJEKTFORSLAG/C05%20ANALYSE/C05.03%20REGISTRERING/I21_K01_C05.03_A4_PROJEKTSPECIFIKKE-FUNKTIONSKRAV.pdf" TargetMode="External"/><Relationship Id="rId38" Type="http://schemas.openxmlformats.org/officeDocument/2006/relationships/hyperlink" Target="MAPPESTRUKTUR/A4%20PROJEKTFORSLAG/C05%20ANALYSE/C05.05%20UNDERS&#216;GELSE/I21_K01_C05.05_A4_FUNKTIONSANALYSE-130-TERR&#198;ND&#198;K.pdf" TargetMode="External"/><Relationship Id="rId46" Type="http://schemas.openxmlformats.org/officeDocument/2006/relationships/hyperlink" Target="MAPPESTRUKTUR/A4%20PROJEKTFORSLAG/C08%20TEKNISK%20SPECIFIKATION/C08.01%20GENEREL%20SPECIFIKATION/I21_K01_C08.01_A4_BDJ-220-SKILLEV&#198;G.pdf" TargetMode="External"/><Relationship Id="rId59" Type="http://schemas.openxmlformats.org/officeDocument/2006/relationships/hyperlink" Target="MAPPESTRUKTUR/A4%20PROJEKTFORSLAG/C07%20GEOMETRI/K01%20ARKITEKTUR/C07.01%20TEGNING/I21_K01_C07.01_A4_H03-EX-A4-HOVEDSNIT.pdf" TargetMode="External"/><Relationship Id="rId2" Type="http://schemas.openxmlformats.org/officeDocument/2006/relationships/slide" Target="slide1.xml"/><Relationship Id="rId16" Type="http://schemas.openxmlformats.org/officeDocument/2006/relationships/hyperlink" Target="MAPPESTRUKTUR/A4%20PROJEKTFORSLAG/C05%20ANALYSE/C05.05%20UNDERS&#216;GELSE/I21_K01_C05.05_A4_ANALYSE-BRAND.pdf" TargetMode="External"/><Relationship Id="rId20" Type="http://schemas.openxmlformats.org/officeDocument/2006/relationships/image" Target="../media/image81.svg"/><Relationship Id="rId29" Type="http://schemas.openxmlformats.org/officeDocument/2006/relationships/image" Target="../media/image85.svg"/><Relationship Id="rId41" Type="http://schemas.openxmlformats.org/officeDocument/2006/relationships/hyperlink" Target="MAPPESTRUKTUR/A4%20PROJEKTFORSLAG/C05%20ANALYSE/C05.05%20UNDERS&#216;GELSE/I21_K01_C05.05_A4_FUNKTIONSANALYSE-270-TAG.pdf" TargetMode="External"/><Relationship Id="rId54" Type="http://schemas.openxmlformats.org/officeDocument/2006/relationships/hyperlink" Target="MAPPESTRUKTUR/A4%20PROJEKTFORSLAG/C07%20GEOMETRI/K01%20ARKITEKTUR/C07.01%20TEGNING/I21_K01_C07.01_A4_H05-EX-A4-N05-D&#216;R-BUND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" Target="slide76.xml"/><Relationship Id="rId11" Type="http://schemas.openxmlformats.org/officeDocument/2006/relationships/hyperlink" Target="MAPPESTRUKTUR/A4%20PROJEKTFORSLAG/C05%20ANALYSE/C05.05%20UNDERS&#216;GELSE/I21_K01_C05.05_A4_ANALYSE-VENTILATION.pdf" TargetMode="External"/><Relationship Id="rId24" Type="http://schemas.openxmlformats.org/officeDocument/2006/relationships/hyperlink" Target="MAPPESTRUKTUR/A4%20PROJEKTFORSLAG/C03%20&#216;KONOMI/C03.04%20REGNSKAB/I21_K01_C03.04_A4_HONORARBEREGNING-PROJEKTFORSLAG.pdf" TargetMode="External"/><Relationship Id="rId32" Type="http://schemas.openxmlformats.org/officeDocument/2006/relationships/hyperlink" Target="MAPPESTRUKTUR/A4%20PROJEKTFORSLAG/C02%20AFTALE/C02.03%20FULDMAGT/I21_K01_C02.03_A4_FULDMAGT.pdf" TargetMode="External"/><Relationship Id="rId37" Type="http://schemas.openxmlformats.org/officeDocument/2006/relationships/hyperlink" Target="MAPPESTRUKTUR/A4%20PROJEKTFORSLAG/C05%20ANALYSE/C05.01%20BEREGNING/I21_K01_C05.01_A4_BEREGNING-VENTILATION.pdf" TargetMode="External"/><Relationship Id="rId40" Type="http://schemas.openxmlformats.org/officeDocument/2006/relationships/hyperlink" Target="MAPPESTRUKTUR/A4%20PROJEKTFORSLAG/C05%20ANALYSE/C05.05%20UNDERS&#216;GELSE/I21_K01_C05.05_A4_FUNKTIONSANALYSE-220-SKILLEV&#198;G.pdf" TargetMode="External"/><Relationship Id="rId45" Type="http://schemas.openxmlformats.org/officeDocument/2006/relationships/hyperlink" Target="MAPPESTRUKTUR/A4%20PROJEKTFORSLAG/C08%20TEKNISK%20SPECIFIKATION/C08.01%20GENEREL%20SPECIFIKATION/I21_K01_C08.01_A4_BDJ-210-YDERV&#198;G.pdf" TargetMode="External"/><Relationship Id="rId53" Type="http://schemas.openxmlformats.org/officeDocument/2006/relationships/hyperlink" Target="MAPPESTRUKTUR/A4%20PROJEKTFORSLAG/C07%20GEOMETRI/K01%20ARKITEKTUR/C07.01%20TEGNING/I21_K01_C07.01_A4_H05-EX-A4-N04-D&#216;R-SIDE.pdf" TargetMode="External"/><Relationship Id="rId58" Type="http://schemas.openxmlformats.org/officeDocument/2006/relationships/hyperlink" Target="MAPPESTRUKTUR/A4%20PROJEKTFORSLAG/C07%20GEOMETRI/K01%20ARKITEKTUR/C07.01%20TEGNING/I21_K01_C07.01_A4_H02-EX-A4-FACADER.pdf" TargetMode="External"/><Relationship Id="rId5" Type="http://schemas.openxmlformats.org/officeDocument/2006/relationships/slide" Target="slide77.xml"/><Relationship Id="rId15" Type="http://schemas.openxmlformats.org/officeDocument/2006/relationships/hyperlink" Target="MAPPESTRUKTUR/A4%20PROJEKTFORSLAG/C05%20ANALYSE/C05.05%20UNDERS&#216;GELSE/I21_K01_C05.05_A4_ANALYSE-LYD.pdf" TargetMode="External"/><Relationship Id="rId23" Type="http://schemas.openxmlformats.org/officeDocument/2006/relationships/image" Target="../media/image82.svg"/><Relationship Id="rId28" Type="http://schemas.openxmlformats.org/officeDocument/2006/relationships/image" Target="../media/image84.png"/><Relationship Id="rId36" Type="http://schemas.openxmlformats.org/officeDocument/2006/relationships/hyperlink" Target="MAPPESTRUKTUR/A4%20PROJEKTFORSLAG/C05%20ANALYSE/C05.01%20BEREGNING/I21_K01_C05.01_A4_BEREGNING-ENERGIRAMME.pdf" TargetMode="External"/><Relationship Id="rId49" Type="http://schemas.openxmlformats.org/officeDocument/2006/relationships/image" Target="../media/image77.png"/><Relationship Id="rId57" Type="http://schemas.openxmlformats.org/officeDocument/2006/relationships/hyperlink" Target="MAPPESTRUKTUR/A4%20PROJEKTFORSLAG/C07%20GEOMETRI/K01%20ARKITEKTUR/C07.01%20TEGNING/I21_K01_C07.01_A4_H05-EX-A4-N03-D&#216;R-TOP.pdf" TargetMode="External"/><Relationship Id="rId10" Type="http://schemas.openxmlformats.org/officeDocument/2006/relationships/image" Target="../media/image80.svg"/><Relationship Id="rId19" Type="http://schemas.openxmlformats.org/officeDocument/2006/relationships/image" Target="../media/image69.png"/><Relationship Id="rId31" Type="http://schemas.openxmlformats.org/officeDocument/2006/relationships/hyperlink" Target="MAPPESTRUKTUR/A4%20PROJEKTFORSLAG/C02%20AFTALE/C02.07%20IKT-AFTALE/I21_K01_C02.07_A4_IKT-AFTALE.pdf" TargetMode="External"/><Relationship Id="rId44" Type="http://schemas.openxmlformats.org/officeDocument/2006/relationships/image" Target="../media/image89.svg"/><Relationship Id="rId52" Type="http://schemas.openxmlformats.org/officeDocument/2006/relationships/hyperlink" Target="MAPPESTRUKTUR/A4%20PROJEKTFORSLAG/C07%20GEOMETRI/K01%20ARKITEKTUR/C07.01%20TEGNING/I21_K01_C07.01_A4_H05-EX-A4-N01-YDERV&#198;G-MURKRONE.pdf" TargetMode="External"/><Relationship Id="rId4" Type="http://schemas.openxmlformats.org/officeDocument/2006/relationships/slide" Target="slide74.xml"/><Relationship Id="rId9" Type="http://schemas.openxmlformats.org/officeDocument/2006/relationships/image" Target="../media/image79.png"/><Relationship Id="rId14" Type="http://schemas.openxmlformats.org/officeDocument/2006/relationships/hyperlink" Target="MAPPESTRUKTUR/A4%20PROJEKTFORSLAG/C05%20ANALYSE/C05.05%20UNDERS&#216;GELSE/I21_K01_C05.05_A4_ANALYSE-LYS.pdf" TargetMode="External"/><Relationship Id="rId22" Type="http://schemas.openxmlformats.org/officeDocument/2006/relationships/image" Target="../media/image71.png"/><Relationship Id="rId27" Type="http://schemas.openxmlformats.org/officeDocument/2006/relationships/hyperlink" Target="MAPPESTRUKTUR/A4%20PROJEKTFORSLAG/C01%20BASIS/C01.02%20ORGANISATION/I21_K01_C01.02_A4_ORGANISATIONSDIAGRAM.pdf" TargetMode="External"/><Relationship Id="rId30" Type="http://schemas.openxmlformats.org/officeDocument/2006/relationships/hyperlink" Target="MAPPESTRUKTUR/A4%20PROJEKTFORSLAG/C02%20AFTALE/C02.05%20KONTRAKT/I21_K01_C02.05_A4_TOTALR&#197;DGIVER-KONTRAKT.pdf" TargetMode="External"/><Relationship Id="rId35" Type="http://schemas.openxmlformats.org/officeDocument/2006/relationships/image" Target="../media/image87.svg"/><Relationship Id="rId43" Type="http://schemas.openxmlformats.org/officeDocument/2006/relationships/image" Target="../media/image88.png"/><Relationship Id="rId48" Type="http://schemas.openxmlformats.org/officeDocument/2006/relationships/hyperlink" Target="MAPPESTRUKTUR/A4%20PROJEKTFORSLAG/C07%20GEOMETRI/K01%20ARKITEKTUR/C07.01%20TEGNING/I21_K01_C07.01_A4_H01-EST-A4-STUEPLAN.pdf" TargetMode="External"/><Relationship Id="rId56" Type="http://schemas.openxmlformats.org/officeDocument/2006/relationships/hyperlink" Target="MAPPESTRUKTUR/A4%20PROJEKTFORSLAG/C07%20GEOMETRI/K01%20ARKITEKTUR/C07.01%20TEGNING/I21_K01_C07.01_A4_H05-EX-A4-N06-TERR&#198;ND&#198;K.pdf" TargetMode="External"/><Relationship Id="rId8" Type="http://schemas.openxmlformats.org/officeDocument/2006/relationships/hyperlink" Target="MAPPESTRUKTUR/A4%20PROJEKTFORSLAG/C05%20ANALYSE/C05.05%20UNDERS&#216;GELSE/I21_K01_C05.05_A4_ANALYSE-VVS.pdf" TargetMode="External"/><Relationship Id="rId51" Type="http://schemas.openxmlformats.org/officeDocument/2006/relationships/hyperlink" Target="MAPPESTRUKTUR/A4%20PROJEKTFORSLAG/C07%20GEOMETRI/K01%20ARKITEKTUR/C07.02%20MODEL/I21_K01_C07.02_A4_CAD-TEGNINGSFIL.rte" TargetMode="External"/><Relationship Id="rId3" Type="http://schemas.openxmlformats.org/officeDocument/2006/relationships/slide" Target="slide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hyperlink" Target="MAPPESTRUKTUR/A5%20MYNDIGHEDSPROJEKT/C01%20BASIS/C01.01%20ARKIVFORTEGNELSE/I21_K01_C01.01_A5_TEGNINGS-OG-DOKUMENTOVERSIGT.pdf" TargetMode="External"/><Relationship Id="rId13" Type="http://schemas.openxmlformats.org/officeDocument/2006/relationships/image" Target="../media/image82.svg"/><Relationship Id="rId18" Type="http://schemas.openxmlformats.org/officeDocument/2006/relationships/hyperlink" Target="MAPPESTRUKTUR/A5%20MYNDIGHEDSPROJEKT/C04%20MYNDIGHED/C04.01%20ANS&#216;GNING/I21_K01_C04.01_A5_BRANDKLASSE.pdf" TargetMode="External"/><Relationship Id="rId26" Type="http://schemas.openxmlformats.org/officeDocument/2006/relationships/image" Target="../media/image77.png"/><Relationship Id="rId3" Type="http://schemas.openxmlformats.org/officeDocument/2006/relationships/slide" Target="slide2.xml"/><Relationship Id="rId21" Type="http://schemas.openxmlformats.org/officeDocument/2006/relationships/hyperlink" Target="MAPPESTRUKTUR/A5%20MYNDIGHEDSPROJEKT/C04%20MYNDIGHED/C04.01%20ANS&#216;GNING/I21_K01_C04.01_A5_INGENI&#216;RPROJEKT.pdf" TargetMode="External"/><Relationship Id="rId34" Type="http://schemas.openxmlformats.org/officeDocument/2006/relationships/hyperlink" Target="MAPPESTRUKTUR/A5%20MYNDIGHEDSPROJEKT/C07%20GEOMETRI/K01%20ARKITEKTUR/C07.02%20MODEL/I21_K01_C07.02_A5_CAD-TEGNINGSFIL.rte" TargetMode="External"/><Relationship Id="rId7" Type="http://schemas.openxmlformats.org/officeDocument/2006/relationships/slide" Target="slide76.xml"/><Relationship Id="rId12" Type="http://schemas.openxmlformats.org/officeDocument/2006/relationships/image" Target="../media/image71.png"/><Relationship Id="rId17" Type="http://schemas.openxmlformats.org/officeDocument/2006/relationships/hyperlink" Target="MAPPESTRUKTUR/A5%20MYNDIGHEDSPROJEKT/C04%20MYNDIGHED/C04.01%20ANS&#216;GNING/I21_K01_C04.01_A5_ENERGIBEREGNING.pdf" TargetMode="External"/><Relationship Id="rId25" Type="http://schemas.openxmlformats.org/officeDocument/2006/relationships/hyperlink" Target="MAPPESTRUKTUR/A5%20MYNDIGHEDSPROJEKT/C04%20MYNDIGHED/C04.01%20ANS&#216;GNING/I21_K01_C04.01_A5_FACADE-TEGNINGER.pdf" TargetMode="External"/><Relationship Id="rId33" Type="http://schemas.openxmlformats.org/officeDocument/2006/relationships/hyperlink" Target="MAPPESTRUKTUR/A5%20MYNDIGHEDSPROJEKT/C04%20MYNDIGHED/C04.01%20ANS&#216;GNING/I21_K01_C04.01_A5_TEGNINGS-OG-DOKUMENTOVERSIGT.pdf" TargetMode="External"/><Relationship Id="rId2" Type="http://schemas.openxmlformats.org/officeDocument/2006/relationships/slide" Target="slide1.xml"/><Relationship Id="rId16" Type="http://schemas.openxmlformats.org/officeDocument/2006/relationships/image" Target="../media/image83.svg"/><Relationship Id="rId20" Type="http://schemas.openxmlformats.org/officeDocument/2006/relationships/image" Target="../media/image91.svg"/><Relationship Id="rId29" Type="http://schemas.openxmlformats.org/officeDocument/2006/relationships/hyperlink" Target="MAPPESTRUKTUR/A5%20MYNDIGHEDSPROJEKT/C04%20MYNDIGHED/C04.01%20ANS&#216;GNING/I21_K01_C04.01_A5_SNITTEGNING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" Target="slide75.xml"/><Relationship Id="rId11" Type="http://schemas.openxmlformats.org/officeDocument/2006/relationships/hyperlink" Target="MAPPESTRUKTUR/A5%20MYNDIGHEDSPROJEKT/C11%20TIDS-%20OG%20RESSOURCESTYRING/C11.02%20TIDSPLAN/I21_K01_C11.02_A5_TIDSPLAN.pdf" TargetMode="External"/><Relationship Id="rId24" Type="http://schemas.openxmlformats.org/officeDocument/2006/relationships/hyperlink" Target="MAPPESTRUKTUR/A5%20MYNDIGHEDSPROJEKT/C04%20MYNDIGHED/C04.01%20ANS&#216;GNING/I21_K01_C04.01_A5_TEKNISKE-INSTALLATIONER.pdf" TargetMode="External"/><Relationship Id="rId32" Type="http://schemas.openxmlformats.org/officeDocument/2006/relationships/hyperlink" Target="MAPPESTRUKTUR/A5%20MYNDIGHEDSPROJEKT/C04%20MYNDIGHED/C04.01%20ANS&#216;GNING/I21_K01_C04.01_A5_FULDMAGT.pdf" TargetMode="External"/><Relationship Id="rId5" Type="http://schemas.openxmlformats.org/officeDocument/2006/relationships/slide" Target="slide77.xml"/><Relationship Id="rId15" Type="http://schemas.openxmlformats.org/officeDocument/2006/relationships/image" Target="../media/image73.png"/><Relationship Id="rId23" Type="http://schemas.openxmlformats.org/officeDocument/2006/relationships/hyperlink" Target="MAPPESTRUKTUR/A5%20MYNDIGHEDSPROJEKT/C04%20MYNDIGHED/C04.01%20ANS&#216;GNING/I21_K01_C04.01_A5_VENTILATIONSPROJEKT.pdf" TargetMode="External"/><Relationship Id="rId28" Type="http://schemas.openxmlformats.org/officeDocument/2006/relationships/hyperlink" Target="MAPPESTRUKTUR/A5%20MYNDIGHEDSPROJEKT/C04%20MYNDIGHED/C04.01%20ANS&#216;GNING/I21_K01_C04.01_A5_STUEPLAN.pdf" TargetMode="External"/><Relationship Id="rId10" Type="http://schemas.openxmlformats.org/officeDocument/2006/relationships/image" Target="../media/image81.svg"/><Relationship Id="rId19" Type="http://schemas.openxmlformats.org/officeDocument/2006/relationships/image" Target="../media/image75.png"/><Relationship Id="rId31" Type="http://schemas.openxmlformats.org/officeDocument/2006/relationships/hyperlink" Target="MAPPESTRUKTUR/A5%20MYNDIGHEDSPROJEKT/C04%20MYNDIGHED/C04.04%20MYNDIGHEDSKRAV/I21_K01_C04.04_A5_MYNDIGHEDSKRAV.pdf" TargetMode="External"/><Relationship Id="rId4" Type="http://schemas.openxmlformats.org/officeDocument/2006/relationships/slide" Target="slide74.xml"/><Relationship Id="rId9" Type="http://schemas.openxmlformats.org/officeDocument/2006/relationships/image" Target="../media/image69.png"/><Relationship Id="rId14" Type="http://schemas.openxmlformats.org/officeDocument/2006/relationships/hyperlink" Target="MAPPESTRUKTUR/A5%20MYNDIGHEDSPROJEKT/C03%20&#216;KONOMI/C03.04%20REGNSKAB/I21_K01_C03.04_A5_HONORARBEREGNING-MYNDIGHEDSPROJEKT.pdf" TargetMode="External"/><Relationship Id="rId22" Type="http://schemas.openxmlformats.org/officeDocument/2006/relationships/hyperlink" Target="MAPPESTRUKTUR/A5%20MYNDIGHEDSPROJEKT/C04%20MYNDIGHED/C04.01%20ANS&#216;GNING/I21_K01_C04.01_A5_LYDFORHOLD.pdf" TargetMode="External"/><Relationship Id="rId27" Type="http://schemas.openxmlformats.org/officeDocument/2006/relationships/image" Target="../media/image90.svg"/><Relationship Id="rId30" Type="http://schemas.openxmlformats.org/officeDocument/2006/relationships/hyperlink" Target="MAPPESTRUKTUR/A5%20MYNDIGHEDSPROJEKT/C04%20MYNDIGHED/C04.01%20ANS&#216;GNING/I21_K01_C04.01_A5_SITUATIONSPLAN.pdf" TargetMode="Externa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hyperlink" Target="MAPPESTRUKTUR/A6%20UDBUDSPROJEKT/C01%20BASIS/C01.01%20ARKIVFORTEGNELSE/I21_K01_C01.01_A6_TEGNINGS-OG-DOKUMENTOVERSIGT.pdf" TargetMode="External"/><Relationship Id="rId13" Type="http://schemas.openxmlformats.org/officeDocument/2006/relationships/image" Target="../media/image82.svg"/><Relationship Id="rId18" Type="http://schemas.openxmlformats.org/officeDocument/2006/relationships/image" Target="../media/image77.png"/><Relationship Id="rId26" Type="http://schemas.openxmlformats.org/officeDocument/2006/relationships/hyperlink" Target="MAPPESTRUKTUR/A6%20UDBUDSPROJEKT/P3%20UDBUD%20OG%20TILBUD/P3.01%20UDBUD/I21_K01_P03.01_A6_H01-EST-A6-N02-BYGGEPLADSPLAN.pdf" TargetMode="External"/><Relationship Id="rId3" Type="http://schemas.openxmlformats.org/officeDocument/2006/relationships/slide" Target="slide2.xml"/><Relationship Id="rId21" Type="http://schemas.openxmlformats.org/officeDocument/2006/relationships/image" Target="../media/image92.png"/><Relationship Id="rId34" Type="http://schemas.openxmlformats.org/officeDocument/2006/relationships/hyperlink" Target="MAPPESTRUKTUR/A6%20UDBUDSPROJEKT/P3%20UDBUD%20OG%20TILBUD/P3.01%20UDBUD/I21_K01_P03.01_A6_ARBEJDSBESKRIVELSE.pdf" TargetMode="External"/><Relationship Id="rId7" Type="http://schemas.openxmlformats.org/officeDocument/2006/relationships/slide" Target="slide77.xml"/><Relationship Id="rId12" Type="http://schemas.openxmlformats.org/officeDocument/2006/relationships/image" Target="../media/image71.png"/><Relationship Id="rId17" Type="http://schemas.openxmlformats.org/officeDocument/2006/relationships/hyperlink" Target="MAPPESTRUKTUR/A6%20UDBUDSPROJEKT/C07%20GEOMETRI/K01%20ARKITEKTUR/C07.02%20MODEL/I21_K01_C07.02_A6_CAD-TEGNINGSFIL.rte" TargetMode="External"/><Relationship Id="rId25" Type="http://schemas.openxmlformats.org/officeDocument/2006/relationships/hyperlink" Target="MAPPESTRUKTUR/A6%20UDBUDSPROJEKT/P3%20UDBUD%20OG%20TILBUD/P3.01%20UDBUD/I21_K01_P03.01_A6_H01-EST-A6-N01-SITUATIONSPLAN.pdf" TargetMode="External"/><Relationship Id="rId33" Type="http://schemas.openxmlformats.org/officeDocument/2006/relationships/hyperlink" Target="MAPPESTRUKTUR/A6%20UDBUDSPROJEKT/P3%20UDBUD%20OG%20TILBUD/P3.01%20UDBUD/I21_K01_P03.01_A6_H05-EX-A6-N03-TAG-VINDUE.pdf" TargetMode="External"/><Relationship Id="rId38" Type="http://schemas.openxmlformats.org/officeDocument/2006/relationships/hyperlink" Target="MAPPESTRUKTUR/A6%20UDBUDSPROJEKT/P3%20UDBUD%20OG%20TILBUD/P3.01%20UDBUD/I21_K01_P03.01_A6_TEGNINGS-OG-DOKUMENTOVERSIGT.pdf" TargetMode="External"/><Relationship Id="rId2" Type="http://schemas.openxmlformats.org/officeDocument/2006/relationships/slide" Target="slide1.xml"/><Relationship Id="rId16" Type="http://schemas.openxmlformats.org/officeDocument/2006/relationships/image" Target="../media/image83.svg"/><Relationship Id="rId20" Type="http://schemas.openxmlformats.org/officeDocument/2006/relationships/hyperlink" Target="MAPPESTRUKTUR/A6%20UDBUDSPROJEKT/P3%20UDBUD%20OG%20TILBUD/P3.01%20UDBUD/I21_K01_P03.01_A6_TILBUDSLISTE.pdf" TargetMode="External"/><Relationship Id="rId29" Type="http://schemas.openxmlformats.org/officeDocument/2006/relationships/hyperlink" Target="MAPPESTRUKTUR/A6%20UDBUDSPROJEKT/P3%20UDBUD%20OG%20TILBUD/P3.01%20UDBUD/I21_K01_P03.01_A6_H03-EX-A6-HOVEDSNIT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" Target="slide76.xml"/><Relationship Id="rId11" Type="http://schemas.openxmlformats.org/officeDocument/2006/relationships/hyperlink" Target="MAPPESTRUKTUR/A6%20UDBUDSPROJEKT/C11%20TIDS-%20OG%20RESSOURCESTYRING/C11.02%20TIDSPLAN/I21_K01_C11.02_A6_TIDSPLAN.pdf" TargetMode="External"/><Relationship Id="rId24" Type="http://schemas.openxmlformats.org/officeDocument/2006/relationships/hyperlink" Target="MAPPESTRUKTUR/A6%20UDBUDSPROJEKT/P3%20UDBUD%20OG%20TILBUD/P3.01%20UDBUD/I21_K01_P03.01_A6_UDBUDSTIDSPLAN.pdf" TargetMode="External"/><Relationship Id="rId32" Type="http://schemas.openxmlformats.org/officeDocument/2006/relationships/hyperlink" Target="MAPPESTRUKTUR/A6%20UDBUDSPROJEKT/P3%20UDBUD%20OG%20TILBUD/P3.01%20UDBUD/I21_K01_P03.01_A6_H05-EX-A6-N02-TAG-NEDL&#216;B.pdf" TargetMode="External"/><Relationship Id="rId37" Type="http://schemas.openxmlformats.org/officeDocument/2006/relationships/hyperlink" Target="MAPPESTRUKTUR/A6%20UDBUDSPROJEKT/P3%20UDBUD%20OG%20TILBUD/P3.01%20UDBUD/I21_K01_P03.01_A6_UDBUDSBREV.pdf" TargetMode="External"/><Relationship Id="rId5" Type="http://schemas.openxmlformats.org/officeDocument/2006/relationships/slide" Target="slide75.xml"/><Relationship Id="rId15" Type="http://schemas.openxmlformats.org/officeDocument/2006/relationships/image" Target="../media/image73.png"/><Relationship Id="rId23" Type="http://schemas.openxmlformats.org/officeDocument/2006/relationships/hyperlink" Target="MAPPESTRUKTUR/A6%20UDBUDSPROJEKT/C03%20&#216;KONOMI/C03.06%20PRISOVERSLAG/I21_K01_C03.06_A6_SUCCESIVKALKULATION.pdf" TargetMode="External"/><Relationship Id="rId28" Type="http://schemas.openxmlformats.org/officeDocument/2006/relationships/hyperlink" Target="MAPPESTRUKTUR/A6%20UDBUDSPROJEKT/P3%20UDBUD%20OG%20TILBUD/P3.01%20UDBUD/I21_K01_P03.01_A6_H02-EX-A6-FACADER.pdf" TargetMode="External"/><Relationship Id="rId36" Type="http://schemas.openxmlformats.org/officeDocument/2006/relationships/hyperlink" Target="MAPPESTRUKTUR/A6%20UDBUDSPROJEKT/P3%20UDBUD%20OG%20TILBUD/P3.01%20UDBUD/I21_K01_P03.01_A6_PLAN-FOR-SIKKERHED-OG-SUNDHED.pdf" TargetMode="External"/><Relationship Id="rId10" Type="http://schemas.openxmlformats.org/officeDocument/2006/relationships/image" Target="../media/image81.svg"/><Relationship Id="rId19" Type="http://schemas.openxmlformats.org/officeDocument/2006/relationships/image" Target="../media/image90.svg"/><Relationship Id="rId31" Type="http://schemas.openxmlformats.org/officeDocument/2006/relationships/hyperlink" Target="MAPPESTRUKTUR/A6%20UDBUDSPROJEKT/P3%20UDBUD%20OG%20TILBUD/P3.01%20UDBUD/I21_K01_P03.01_A6_H05-EX-A6-N01-TAG-MURKRONE.pdf" TargetMode="External"/><Relationship Id="rId4" Type="http://schemas.openxmlformats.org/officeDocument/2006/relationships/slide" Target="slide74.xml"/><Relationship Id="rId9" Type="http://schemas.openxmlformats.org/officeDocument/2006/relationships/image" Target="../media/image69.png"/><Relationship Id="rId14" Type="http://schemas.openxmlformats.org/officeDocument/2006/relationships/hyperlink" Target="MAPPESTRUKTUR/A6%20UDBUDSPROJEKT/C03%20&#216;KONOMI/C03.04%20REGNSKAB/I21_K01_C03.04_A6_HONORARBEREGNING-UDBUDSPROJEKT.pdf" TargetMode="External"/><Relationship Id="rId22" Type="http://schemas.openxmlformats.org/officeDocument/2006/relationships/image" Target="../media/image93.svg"/><Relationship Id="rId27" Type="http://schemas.openxmlformats.org/officeDocument/2006/relationships/hyperlink" Target="MAPPESTRUKTUR/A6%20UDBUDSPROJEKT/P3%20UDBUD%20OG%20TILBUD/P3.01%20UDBUD/I21_K01_P03.01_A6_H01-EST-A6-N03-STUEPLAN.pdf" TargetMode="External"/><Relationship Id="rId30" Type="http://schemas.openxmlformats.org/officeDocument/2006/relationships/hyperlink" Target="MAPPESTRUKTUR/A6%20UDBUDSPROJEKT/P3%20UDBUD%20OG%20TILBUD/P3.01%20UDBUD/I21_K01_P03.01_A6_H01-ET-A6-TAGAFVANDING.pdf" TargetMode="External"/><Relationship Id="rId35" Type="http://schemas.openxmlformats.org/officeDocument/2006/relationships/hyperlink" Target="MAPPESTRUKTUR/A6%20UDBUDSPROJEKT/P3%20UDBUD%20OG%20TILBUD/P3.01%20UDBUD/I21_K01_P03.01_A6_BYGGESAGSBESKRIVELSE.pdf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slide" Target="slide1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0.xml"/><Relationship Id="rId5" Type="http://schemas.openxmlformats.org/officeDocument/2006/relationships/slide" Target="slide2.xml"/><Relationship Id="rId10" Type="http://schemas.openxmlformats.org/officeDocument/2006/relationships/slide" Target="slide50.xml"/><Relationship Id="rId4" Type="http://schemas.openxmlformats.org/officeDocument/2006/relationships/slide" Target="slide1.xml"/><Relationship Id="rId9" Type="http://schemas.openxmlformats.org/officeDocument/2006/relationships/slide" Target="slide5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" Target="slide74.xml"/><Relationship Id="rId7" Type="http://schemas.openxmlformats.org/officeDocument/2006/relationships/slide" Target="slide4.xml"/><Relationship Id="rId12" Type="http://schemas.openxmlformats.org/officeDocument/2006/relationships/slide" Target="slide1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0.xml"/><Relationship Id="rId5" Type="http://schemas.openxmlformats.org/officeDocument/2006/relationships/slide" Target="slide2.xml"/><Relationship Id="rId10" Type="http://schemas.openxmlformats.org/officeDocument/2006/relationships/slide" Target="slide50.xml"/><Relationship Id="rId4" Type="http://schemas.openxmlformats.org/officeDocument/2006/relationships/slide" Target="slide1.xml"/><Relationship Id="rId9" Type="http://schemas.openxmlformats.org/officeDocument/2006/relationships/slide" Target="slide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>
            <a:extLst>
              <a:ext uri="{FF2B5EF4-FFF2-40B4-BE49-F238E27FC236}">
                <a16:creationId xmlns:a16="http://schemas.microsoft.com/office/drawing/2014/main" id="{B301B89F-395C-4E87-A01E-2E068826D200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39" name="Kombinationstegning: figur 38">
              <a:hlinkClick r:id="rId3" action="ppaction://hlinksldjump"/>
              <a:extLst>
                <a:ext uri="{FF2B5EF4-FFF2-40B4-BE49-F238E27FC236}">
                  <a16:creationId xmlns:a16="http://schemas.microsoft.com/office/drawing/2014/main" id="{F10BFFC9-F749-4F29-ACB1-8158895CA2F6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41" name="Kombinationstegning: figur 40">
              <a:hlinkClick r:id="rId4" action="ppaction://hlinksldjump"/>
              <a:extLst>
                <a:ext uri="{FF2B5EF4-FFF2-40B4-BE49-F238E27FC236}">
                  <a16:creationId xmlns:a16="http://schemas.microsoft.com/office/drawing/2014/main" id="{2884738B-29B5-4A90-91FD-A815DB32DA7B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  <p:sp>
          <p:nvSpPr>
            <p:cNvPr id="38" name="Kombinationstegning: figur 37">
              <a:hlinkClick r:id="rId5" action="ppaction://hlinksldjump"/>
              <a:extLst>
                <a:ext uri="{FF2B5EF4-FFF2-40B4-BE49-F238E27FC236}">
                  <a16:creationId xmlns:a16="http://schemas.microsoft.com/office/drawing/2014/main" id="{EA5C921E-87BC-41F7-9340-88DCC5AD649C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</p:grpSp>
      <p:grpSp>
        <p:nvGrpSpPr>
          <p:cNvPr id="10" name="Gruppe 9">
            <a:extLst>
              <a:ext uri="{FF2B5EF4-FFF2-40B4-BE49-F238E27FC236}">
                <a16:creationId xmlns:a16="http://schemas.microsoft.com/office/drawing/2014/main" id="{275ECFDA-56A1-4F0F-80E5-2EB47CE0635C}"/>
              </a:ext>
            </a:extLst>
          </p:cNvPr>
          <p:cNvGrpSpPr/>
          <p:nvPr/>
        </p:nvGrpSpPr>
        <p:grpSpPr>
          <a:xfrm>
            <a:off x="900000" y="180000"/>
            <a:ext cx="10440000" cy="6120000"/>
            <a:chOff x="900000" y="180000"/>
            <a:chExt cx="10440000" cy="6120000"/>
          </a:xfrm>
        </p:grpSpPr>
        <p:sp>
          <p:nvSpPr>
            <p:cNvPr id="11" name="Rektangel: afrundede hjørner 10">
              <a:extLst>
                <a:ext uri="{FF2B5EF4-FFF2-40B4-BE49-F238E27FC236}">
                  <a16:creationId xmlns:a16="http://schemas.microsoft.com/office/drawing/2014/main" id="{0CBED25B-9986-4AD9-9007-61DD19497480}"/>
                </a:ext>
              </a:extLst>
            </p:cNvPr>
            <p:cNvSpPr/>
            <p:nvPr/>
          </p:nvSpPr>
          <p:spPr>
            <a:xfrm>
              <a:off x="900000" y="180000"/>
              <a:ext cx="10440000" cy="6120000"/>
            </a:xfrm>
            <a:prstGeom prst="roundRect">
              <a:avLst>
                <a:gd name="adj" fmla="val 880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t" anchorCtr="0"/>
            <a:lstStyle/>
            <a:p>
              <a:pPr algn="ctr"/>
              <a:r>
                <a:rPr lang="da-DK" sz="5400" dirty="0">
                  <a:solidFill>
                    <a:schemeClr val="accent3">
                      <a:lumMod val="75000"/>
                    </a:schemeClr>
                  </a:solidFill>
                  <a:latin typeface="Century Gothic" panose="020B0502020202020204" pitchFamily="34" charset="0"/>
                </a:rPr>
                <a:t>EKSAMENSDAG</a:t>
              </a:r>
            </a:p>
          </p:txBody>
        </p:sp>
        <p:grpSp>
          <p:nvGrpSpPr>
            <p:cNvPr id="6" name="Gruppe 5">
              <a:extLst>
                <a:ext uri="{FF2B5EF4-FFF2-40B4-BE49-F238E27FC236}">
                  <a16:creationId xmlns:a16="http://schemas.microsoft.com/office/drawing/2014/main" id="{A5324424-70D1-4D20-940A-AA759DC5A978}"/>
                </a:ext>
              </a:extLst>
            </p:cNvPr>
            <p:cNvGrpSpPr/>
            <p:nvPr/>
          </p:nvGrpSpPr>
          <p:grpSpPr>
            <a:xfrm>
              <a:off x="8280000" y="2160000"/>
              <a:ext cx="2160311" cy="3064666"/>
              <a:chOff x="7919689" y="2160000"/>
              <a:chExt cx="2160311" cy="3064666"/>
            </a:xfrm>
          </p:grpSpPr>
          <p:sp>
            <p:nvSpPr>
              <p:cNvPr id="707" name="Delvis cirkel 706">
                <a:extLst>
                  <a:ext uri="{FF2B5EF4-FFF2-40B4-BE49-F238E27FC236}">
                    <a16:creationId xmlns:a16="http://schemas.microsoft.com/office/drawing/2014/main" id="{36768536-D0B7-4C3B-AE72-A1A546AB7030}"/>
                  </a:ext>
                </a:extLst>
              </p:cNvPr>
              <p:cNvSpPr/>
              <p:nvPr/>
            </p:nvSpPr>
            <p:spPr>
              <a:xfrm>
                <a:off x="7919689" y="2520000"/>
                <a:ext cx="2160000" cy="2160000"/>
              </a:xfrm>
              <a:prstGeom prst="pie">
                <a:avLst>
                  <a:gd name="adj1" fmla="val 1407584"/>
                  <a:gd name="adj2" fmla="val 16200000"/>
                </a:avLst>
              </a:prstGeom>
              <a:solidFill>
                <a:schemeClr val="accent3">
                  <a:lumMod val="75000"/>
                </a:schemeClr>
              </a:solidFill>
              <a:ln w="38100"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lstStyle/>
              <a:p>
                <a:pPr algn="ctr"/>
                <a:endParaRPr lang="da-DK" dirty="0">
                  <a:solidFill>
                    <a:schemeClr val="accent3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13" name="Grafik 681" descr="En lampe, der skinnende lys på et skrivebord">
                <a:extLst>
                  <a:ext uri="{FF2B5EF4-FFF2-40B4-BE49-F238E27FC236}">
                    <a16:creationId xmlns:a16="http://schemas.microsoft.com/office/drawing/2014/main" id="{5B101AC2-C0B1-4AA7-BEC6-F1229CDB4264}"/>
                  </a:ext>
                </a:extLst>
              </p:cNvPr>
              <p:cNvSpPr/>
              <p:nvPr/>
            </p:nvSpPr>
            <p:spPr>
              <a:xfrm>
                <a:off x="8350472" y="4752000"/>
                <a:ext cx="1298432" cy="276999"/>
              </a:xfrm>
              <a:prstGeom prst="rect">
                <a:avLst/>
              </a:prstGeom>
              <a:noFill/>
              <a:ln w="4832" cap="flat">
                <a:noFill/>
                <a:prstDash val="solid"/>
                <a:miter/>
              </a:ln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da-DK" b="1" dirty="0">
                    <a:solidFill>
                      <a:schemeClr val="accent3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7. SEMESTER</a:t>
                </a:r>
              </a:p>
            </p:txBody>
          </p:sp>
          <p:sp>
            <p:nvSpPr>
              <p:cNvPr id="716" name="Grafik 681" descr="En lampe, der skinnende lys på et skrivebord">
                <a:extLst>
                  <a:ext uri="{FF2B5EF4-FFF2-40B4-BE49-F238E27FC236}">
                    <a16:creationId xmlns:a16="http://schemas.microsoft.com/office/drawing/2014/main" id="{22D3B04B-7DFA-415C-BBAB-DD94E84FC5A7}"/>
                  </a:ext>
                </a:extLst>
              </p:cNvPr>
              <p:cNvSpPr/>
              <p:nvPr/>
            </p:nvSpPr>
            <p:spPr>
              <a:xfrm>
                <a:off x="8696720" y="5040000"/>
                <a:ext cx="605935" cy="184666"/>
              </a:xfrm>
              <a:prstGeom prst="rect">
                <a:avLst/>
              </a:prstGeom>
              <a:noFill/>
              <a:ln w="4832" cap="flat">
                <a:noFill/>
                <a:prstDash val="solid"/>
                <a:miter/>
              </a:ln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da-DK" sz="1200" dirty="0">
                    <a:solidFill>
                      <a:schemeClr val="accent3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21F PRO</a:t>
                </a:r>
              </a:p>
            </p:txBody>
          </p:sp>
          <p:sp>
            <p:nvSpPr>
              <p:cNvPr id="709" name="Grafik 681" descr="En lampe, der skinnende lys på et skrivebord">
                <a:extLst>
                  <a:ext uri="{FF2B5EF4-FFF2-40B4-BE49-F238E27FC236}">
                    <a16:creationId xmlns:a16="http://schemas.microsoft.com/office/drawing/2014/main" id="{9659F492-C9B7-4E8B-81AD-94D8D19A32B1}"/>
                  </a:ext>
                </a:extLst>
              </p:cNvPr>
              <p:cNvSpPr/>
              <p:nvPr/>
            </p:nvSpPr>
            <p:spPr>
              <a:xfrm>
                <a:off x="8432226" y="2160000"/>
                <a:ext cx="1134926" cy="276999"/>
              </a:xfrm>
              <a:prstGeom prst="rect">
                <a:avLst/>
              </a:prstGeom>
              <a:noFill/>
              <a:ln w="4832" cap="flat">
                <a:noFill/>
                <a:prstDash val="solid"/>
                <a:miter/>
              </a:ln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da-DK" dirty="0">
                    <a:solidFill>
                      <a:schemeClr val="accent3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OPGAVER</a:t>
                </a:r>
              </a:p>
            </p:txBody>
          </p:sp>
          <p:sp>
            <p:nvSpPr>
              <p:cNvPr id="21" name="Delvis cirkel 20">
                <a:extLst>
                  <a:ext uri="{FF2B5EF4-FFF2-40B4-BE49-F238E27FC236}">
                    <a16:creationId xmlns:a16="http://schemas.microsoft.com/office/drawing/2014/main" id="{3DC750EC-A7CE-42C5-8A90-97540E19D202}"/>
                  </a:ext>
                </a:extLst>
              </p:cNvPr>
              <p:cNvSpPr/>
              <p:nvPr/>
            </p:nvSpPr>
            <p:spPr>
              <a:xfrm flipH="1">
                <a:off x="7920000" y="2520000"/>
                <a:ext cx="2160000" cy="2160000"/>
              </a:xfrm>
              <a:prstGeom prst="pie">
                <a:avLst>
                  <a:gd name="adj1" fmla="val 9009483"/>
                  <a:gd name="adj2" fmla="val 16200000"/>
                </a:avLst>
              </a:prstGeom>
              <a:solidFill>
                <a:schemeClr val="accent3">
                  <a:lumMod val="50000"/>
                </a:schemeClr>
              </a:solidFill>
              <a:ln w="38100"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lstStyle/>
              <a:p>
                <a:pPr algn="ctr"/>
                <a:endParaRPr lang="da-DK" dirty="0">
                  <a:solidFill>
                    <a:schemeClr val="accent3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2" name="Grafik 681" descr="En lampe, der skinnende lys på et skrivebord">
                <a:extLst>
                  <a:ext uri="{FF2B5EF4-FFF2-40B4-BE49-F238E27FC236}">
                    <a16:creationId xmlns:a16="http://schemas.microsoft.com/office/drawing/2014/main" id="{F3C25241-99F9-4126-AE5F-A776D7CD6276}"/>
                  </a:ext>
                </a:extLst>
              </p:cNvPr>
              <p:cNvSpPr/>
              <p:nvPr/>
            </p:nvSpPr>
            <p:spPr>
              <a:xfrm rot="3600000">
                <a:off x="7920000" y="3708000"/>
                <a:ext cx="1441100" cy="184666"/>
              </a:xfrm>
              <a:prstGeom prst="rect">
                <a:avLst/>
              </a:prstGeom>
              <a:noFill/>
              <a:ln w="4832" cap="flat">
                <a:noFill/>
                <a:prstDash val="solid"/>
                <a:miter/>
              </a:ln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da-DK" sz="12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Century Gothic" panose="020B0502020202020204" pitchFamily="34" charset="0"/>
                  </a:rPr>
                  <a:t>BACHELORPROJEKT</a:t>
                </a:r>
              </a:p>
            </p:txBody>
          </p:sp>
          <p:sp>
            <p:nvSpPr>
              <p:cNvPr id="23" name="Grafik 681" descr="En lampe, der skinnende lys på et skrivebord">
                <a:extLst>
                  <a:ext uri="{FF2B5EF4-FFF2-40B4-BE49-F238E27FC236}">
                    <a16:creationId xmlns:a16="http://schemas.microsoft.com/office/drawing/2014/main" id="{0A19AB53-6744-415D-A00F-4D74F3FC8D57}"/>
                  </a:ext>
                </a:extLst>
              </p:cNvPr>
              <p:cNvSpPr/>
              <p:nvPr/>
            </p:nvSpPr>
            <p:spPr>
              <a:xfrm rot="-1800000">
                <a:off x="9357387" y="3214955"/>
                <a:ext cx="290144" cy="184666"/>
              </a:xfrm>
              <a:prstGeom prst="rect">
                <a:avLst/>
              </a:prstGeom>
              <a:noFill/>
              <a:ln w="4832" cap="flat">
                <a:noFill/>
                <a:prstDash val="solid"/>
                <a:miter/>
              </a:ln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da-DK" sz="1200" b="1" dirty="0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Century Gothic" panose="020B0502020202020204" pitchFamily="34" charset="0"/>
                  </a:rPr>
                  <a:t>VUE</a:t>
                </a:r>
              </a:p>
            </p:txBody>
          </p:sp>
        </p:grpSp>
        <p:grpSp>
          <p:nvGrpSpPr>
            <p:cNvPr id="9" name="Gruppe 8">
              <a:extLst>
                <a:ext uri="{FF2B5EF4-FFF2-40B4-BE49-F238E27FC236}">
                  <a16:creationId xmlns:a16="http://schemas.microsoft.com/office/drawing/2014/main" id="{6D910717-8441-42CD-B8D9-3147C0D3B9F0}"/>
                </a:ext>
              </a:extLst>
            </p:cNvPr>
            <p:cNvGrpSpPr/>
            <p:nvPr/>
          </p:nvGrpSpPr>
          <p:grpSpPr>
            <a:xfrm>
              <a:off x="5040000" y="2160000"/>
              <a:ext cx="2160000" cy="3064666"/>
              <a:chOff x="5040000" y="2160000"/>
              <a:chExt cx="2160000" cy="3064666"/>
            </a:xfrm>
          </p:grpSpPr>
          <p:sp>
            <p:nvSpPr>
              <p:cNvPr id="705" name="Ellipse 704">
                <a:extLst>
                  <a:ext uri="{FF2B5EF4-FFF2-40B4-BE49-F238E27FC236}">
                    <a16:creationId xmlns:a16="http://schemas.microsoft.com/office/drawing/2014/main" id="{51261963-06DF-4555-9644-C368DAEB77CB}"/>
                  </a:ext>
                </a:extLst>
              </p:cNvPr>
              <p:cNvSpPr/>
              <p:nvPr/>
            </p:nvSpPr>
            <p:spPr>
              <a:xfrm>
                <a:off x="5040000" y="2520000"/>
                <a:ext cx="2160000" cy="216000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 w="38100"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>
                  <a:solidFill>
                    <a:schemeClr val="accent3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14" name="Grafik 681" descr="En lampe, der skinnende lys på et skrivebord">
                <a:extLst>
                  <a:ext uri="{FF2B5EF4-FFF2-40B4-BE49-F238E27FC236}">
                    <a16:creationId xmlns:a16="http://schemas.microsoft.com/office/drawing/2014/main" id="{3EE0263B-2C01-44DA-B34A-AE2ECC479998}"/>
                  </a:ext>
                </a:extLst>
              </p:cNvPr>
              <p:cNvSpPr/>
              <p:nvPr/>
            </p:nvSpPr>
            <p:spPr>
              <a:xfrm>
                <a:off x="5510058" y="4752000"/>
                <a:ext cx="1219885" cy="276999"/>
              </a:xfrm>
              <a:prstGeom prst="rect">
                <a:avLst/>
              </a:prstGeom>
              <a:noFill/>
              <a:ln w="4832" cap="flat">
                <a:noFill/>
                <a:prstDash val="solid"/>
                <a:miter/>
              </a:ln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da-DK" b="1" dirty="0">
                    <a:solidFill>
                      <a:schemeClr val="accent3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BO JUNKER</a:t>
                </a:r>
              </a:p>
            </p:txBody>
          </p:sp>
          <p:sp>
            <p:nvSpPr>
              <p:cNvPr id="717" name="Grafik 681" descr="En lampe, der skinnende lys på et skrivebord">
                <a:extLst>
                  <a:ext uri="{FF2B5EF4-FFF2-40B4-BE49-F238E27FC236}">
                    <a16:creationId xmlns:a16="http://schemas.microsoft.com/office/drawing/2014/main" id="{A36ED4CC-E878-4A90-8481-8B07F4DC76FF}"/>
                  </a:ext>
                </a:extLst>
              </p:cNvPr>
              <p:cNvSpPr/>
              <p:nvPr/>
            </p:nvSpPr>
            <p:spPr>
              <a:xfrm>
                <a:off x="5270409" y="5040000"/>
                <a:ext cx="1699183" cy="184666"/>
              </a:xfrm>
              <a:prstGeom prst="rect">
                <a:avLst/>
              </a:prstGeom>
              <a:noFill/>
              <a:ln w="4832" cap="flat">
                <a:noFill/>
                <a:prstDash val="solid"/>
                <a:miter/>
              </a:ln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da-DK" sz="1200" dirty="0">
                    <a:solidFill>
                      <a:schemeClr val="accent3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STUDIENUMMER 247210</a:t>
                </a:r>
              </a:p>
            </p:txBody>
          </p:sp>
          <p:sp>
            <p:nvSpPr>
              <p:cNvPr id="708" name="Grafik 681" descr="En lampe, der skinnende lys på et skrivebord">
                <a:extLst>
                  <a:ext uri="{FF2B5EF4-FFF2-40B4-BE49-F238E27FC236}">
                    <a16:creationId xmlns:a16="http://schemas.microsoft.com/office/drawing/2014/main" id="{5A59DAD3-15CC-4147-A2D2-F142749AF654}"/>
                  </a:ext>
                </a:extLst>
              </p:cNvPr>
              <p:cNvSpPr/>
              <p:nvPr/>
            </p:nvSpPr>
            <p:spPr>
              <a:xfrm>
                <a:off x="5425900" y="2160000"/>
                <a:ext cx="1388201" cy="276999"/>
              </a:xfrm>
              <a:prstGeom prst="rect">
                <a:avLst/>
              </a:prstGeom>
              <a:noFill/>
              <a:ln w="4832" cap="flat">
                <a:noFill/>
                <a:prstDash val="solid"/>
                <a:miter/>
              </a:ln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da-DK" dirty="0">
                    <a:solidFill>
                      <a:schemeClr val="accent3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STUDERENDE</a:t>
                </a:r>
              </a:p>
            </p:txBody>
          </p:sp>
          <p:pic>
            <p:nvPicPr>
              <p:cNvPr id="5" name="Grafik 4" descr="Forvirret person kontur">
                <a:extLst>
                  <a:ext uri="{FF2B5EF4-FFF2-40B4-BE49-F238E27FC236}">
                    <a16:creationId xmlns:a16="http://schemas.microsoft.com/office/drawing/2014/main" id="{008FFC7A-3A13-4FCB-BD72-EDBF41372B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400000" y="2880000"/>
                <a:ext cx="1440000" cy="1440000"/>
              </a:xfrm>
              <a:prstGeom prst="rect">
                <a:avLst/>
              </a:prstGeom>
            </p:spPr>
          </p:pic>
        </p:grpSp>
        <p:grpSp>
          <p:nvGrpSpPr>
            <p:cNvPr id="7" name="Gruppe 6">
              <a:extLst>
                <a:ext uri="{FF2B5EF4-FFF2-40B4-BE49-F238E27FC236}">
                  <a16:creationId xmlns:a16="http://schemas.microsoft.com/office/drawing/2014/main" id="{E1613B8C-FCA7-485D-9AC3-627559C5D72C}"/>
                </a:ext>
              </a:extLst>
            </p:cNvPr>
            <p:cNvGrpSpPr/>
            <p:nvPr/>
          </p:nvGrpSpPr>
          <p:grpSpPr>
            <a:xfrm>
              <a:off x="1494000" y="2160000"/>
              <a:ext cx="2769989" cy="3064666"/>
              <a:chOff x="1494000" y="2160000"/>
              <a:chExt cx="2769989" cy="3064666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C2D2A138-2CE5-4F1E-809E-B92F31003D16}"/>
                  </a:ext>
                </a:extLst>
              </p:cNvPr>
              <p:cNvSpPr/>
              <p:nvPr/>
            </p:nvSpPr>
            <p:spPr>
              <a:xfrm>
                <a:off x="1798994" y="2520000"/>
                <a:ext cx="2160000" cy="2160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 w="38100"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>
                  <a:solidFill>
                    <a:schemeClr val="accent3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12" name="Grafik 681" descr="En lampe, der skinnende lys på et skrivebord">
                <a:extLst>
                  <a:ext uri="{FF2B5EF4-FFF2-40B4-BE49-F238E27FC236}">
                    <a16:creationId xmlns:a16="http://schemas.microsoft.com/office/drawing/2014/main" id="{21FA9110-67A4-4BD5-8F1E-F927601DC95A}"/>
                  </a:ext>
                </a:extLst>
              </p:cNvPr>
              <p:cNvSpPr/>
              <p:nvPr/>
            </p:nvSpPr>
            <p:spPr>
              <a:xfrm>
                <a:off x="1494000" y="4752000"/>
                <a:ext cx="2769989" cy="276999"/>
              </a:xfrm>
              <a:prstGeom prst="rect">
                <a:avLst/>
              </a:prstGeom>
              <a:noFill/>
              <a:ln w="4832" cap="flat">
                <a:noFill/>
                <a:prstDash val="solid"/>
                <a:miter/>
              </a:ln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da-DK" b="1" dirty="0">
                    <a:solidFill>
                      <a:schemeClr val="accent3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BYGNINGSKONSTRUKTØR</a:t>
                </a:r>
              </a:p>
            </p:txBody>
          </p:sp>
          <p:sp>
            <p:nvSpPr>
              <p:cNvPr id="715" name="Grafik 681" descr="En lampe, der skinnende lys på et skrivebord">
                <a:extLst>
                  <a:ext uri="{FF2B5EF4-FFF2-40B4-BE49-F238E27FC236}">
                    <a16:creationId xmlns:a16="http://schemas.microsoft.com/office/drawing/2014/main" id="{B518F971-D64D-4475-91DA-DF50449DA6F5}"/>
                  </a:ext>
                </a:extLst>
              </p:cNvPr>
              <p:cNvSpPr/>
              <p:nvPr/>
            </p:nvSpPr>
            <p:spPr>
              <a:xfrm>
                <a:off x="1958069" y="5040000"/>
                <a:ext cx="1841851" cy="184666"/>
              </a:xfrm>
              <a:prstGeom prst="rect">
                <a:avLst/>
              </a:prstGeom>
              <a:noFill/>
              <a:ln w="4832" cap="flat">
                <a:noFill/>
                <a:prstDash val="solid"/>
                <a:miter/>
              </a:ln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da-DK" sz="1200" dirty="0">
                    <a:solidFill>
                      <a:schemeClr val="accent3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VIA UNIVERSITY COLLEGE</a:t>
                </a:r>
              </a:p>
            </p:txBody>
          </p:sp>
          <p:sp>
            <p:nvSpPr>
              <p:cNvPr id="704" name="Grafik 681" descr="En lampe, der skinnende lys på et skrivebord">
                <a:extLst>
                  <a:ext uri="{FF2B5EF4-FFF2-40B4-BE49-F238E27FC236}">
                    <a16:creationId xmlns:a16="http://schemas.microsoft.com/office/drawing/2014/main" id="{9B28CC3F-3102-421C-AF10-7F068971F5D1}"/>
                  </a:ext>
                </a:extLst>
              </p:cNvPr>
              <p:cNvSpPr/>
              <p:nvPr/>
            </p:nvSpPr>
            <p:spPr>
              <a:xfrm>
                <a:off x="2140010" y="2160000"/>
                <a:ext cx="1477969" cy="276999"/>
              </a:xfrm>
              <a:prstGeom prst="rect">
                <a:avLst/>
              </a:prstGeom>
              <a:noFill/>
              <a:ln w="4832" cap="flat">
                <a:noFill/>
                <a:prstDash val="solid"/>
                <a:miter/>
              </a:ln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da-DK" dirty="0">
                    <a:solidFill>
                      <a:schemeClr val="accent3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UDDANNELSE</a:t>
                </a:r>
              </a:p>
            </p:txBody>
          </p:sp>
          <p:pic>
            <p:nvPicPr>
              <p:cNvPr id="8" name="Grafik 7" descr="Arkitektur kontur">
                <a:extLst>
                  <a:ext uri="{FF2B5EF4-FFF2-40B4-BE49-F238E27FC236}">
                    <a16:creationId xmlns:a16="http://schemas.microsoft.com/office/drawing/2014/main" id="{BC740CB3-6660-4A13-9E08-EB6E6518BB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2158994" y="2880000"/>
                <a:ext cx="1440000" cy="144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31424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0" name="Billede 29">
            <a:extLst>
              <a:ext uri="{FF2B5EF4-FFF2-40B4-BE49-F238E27FC236}">
                <a16:creationId xmlns:a16="http://schemas.microsoft.com/office/drawing/2014/main" id="{FB3F068C-6AB6-4798-A29F-247167AD7683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/>
          <a:stretch/>
        </p:blipFill>
        <p:spPr>
          <a:xfrm>
            <a:off x="4212000" y="1260000"/>
            <a:ext cx="6588000" cy="45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543E9B86-9B76-4FA0-A419-A30DFCC8DCBE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97F7C0AE-3E91-44D3-AF77-9A93BF9C95B2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9" action="ppaction://hlinksldjump"/>
              <a:extLst>
                <a:ext uri="{FF2B5EF4-FFF2-40B4-BE49-F238E27FC236}">
                  <a16:creationId xmlns:a16="http://schemas.microsoft.com/office/drawing/2014/main" id="{EF8A4E79-95B5-4883-A0E7-3EAFE99C512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A3CB57AD-E629-47B1-8857-C22D2E770D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D61FB3E3-1875-4805-87E1-2CFBD0553818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A8376E36-1A8A-4AAB-B132-6890F6554B7F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cxnSp>
        <p:nvCxnSpPr>
          <p:cNvPr id="29" name="Lige pilforbindelse 28">
            <a:extLst>
              <a:ext uri="{FF2B5EF4-FFF2-40B4-BE49-F238E27FC236}">
                <a16:creationId xmlns:a16="http://schemas.microsoft.com/office/drawing/2014/main" id="{40A4B37F-CBF2-4FDE-AFA7-D090EA3A1166}"/>
              </a:ext>
            </a:extLst>
          </p:cNvPr>
          <p:cNvCxnSpPr>
            <a:cxnSpLocks/>
          </p:cNvCxnSpPr>
          <p:nvPr/>
        </p:nvCxnSpPr>
        <p:spPr>
          <a:xfrm flipV="1">
            <a:off x="6910772" y="3644964"/>
            <a:ext cx="0" cy="216001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lede 4">
            <a:extLst>
              <a:ext uri="{FF2B5EF4-FFF2-40B4-BE49-F238E27FC236}">
                <a16:creationId xmlns:a16="http://schemas.microsoft.com/office/drawing/2014/main" id="{F83A8560-82F9-4726-8451-6168D6FBD345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392000" y="2376000"/>
            <a:ext cx="6228000" cy="22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kstfelt 27">
            <a:extLst>
              <a:ext uri="{FF2B5EF4-FFF2-40B4-BE49-F238E27FC236}">
                <a16:creationId xmlns:a16="http://schemas.microsoft.com/office/drawing/2014/main" id="{9D24C824-7FC9-4159-B23A-EF6EFCFD02F4}"/>
              </a:ext>
            </a:extLst>
          </p:cNvPr>
          <p:cNvSpPr txBox="1"/>
          <p:nvPr/>
        </p:nvSpPr>
        <p:spPr>
          <a:xfrm>
            <a:off x="4392000" y="5148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600m</a:t>
            </a:r>
            <a:r>
              <a:rPr lang="da-DK" sz="1200" b="1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2</a:t>
            </a:r>
            <a:endParaRPr lang="da-DK" sz="1200" b="1" dirty="0">
              <a:solidFill>
                <a:schemeClr val="accent1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Kombinationstegning: figur 11">
            <a:extLst>
              <a:ext uri="{FF2B5EF4-FFF2-40B4-BE49-F238E27FC236}">
                <a16:creationId xmlns:a16="http://schemas.microsoft.com/office/drawing/2014/main" id="{14A41765-5A03-4DE3-B7D6-EB766C737091}"/>
              </a:ext>
            </a:extLst>
          </p:cNvPr>
          <p:cNvSpPr/>
          <p:nvPr/>
        </p:nvSpPr>
        <p:spPr>
          <a:xfrm>
            <a:off x="9403080" y="2846070"/>
            <a:ext cx="800100" cy="1360170"/>
          </a:xfrm>
          <a:custGeom>
            <a:avLst/>
            <a:gdLst>
              <a:gd name="connsiteX0" fmla="*/ 76200 w 800100"/>
              <a:gd name="connsiteY0" fmla="*/ 0 h 1360170"/>
              <a:gd name="connsiteX1" fmla="*/ 800100 w 800100"/>
              <a:gd name="connsiteY1" fmla="*/ 7620 h 1360170"/>
              <a:gd name="connsiteX2" fmla="*/ 792480 w 800100"/>
              <a:gd name="connsiteY2" fmla="*/ 464820 h 1360170"/>
              <a:gd name="connsiteX3" fmla="*/ 792480 w 800100"/>
              <a:gd name="connsiteY3" fmla="*/ 891540 h 1360170"/>
              <a:gd name="connsiteX4" fmla="*/ 792480 w 800100"/>
              <a:gd name="connsiteY4" fmla="*/ 1360170 h 1360170"/>
              <a:gd name="connsiteX5" fmla="*/ 57150 w 800100"/>
              <a:gd name="connsiteY5" fmla="*/ 1261110 h 1360170"/>
              <a:gd name="connsiteX6" fmla="*/ 0 w 800100"/>
              <a:gd name="connsiteY6" fmla="*/ 689610 h 1360170"/>
              <a:gd name="connsiteX7" fmla="*/ 76200 w 800100"/>
              <a:gd name="connsiteY7" fmla="*/ 0 h 136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0100" h="1360170">
                <a:moveTo>
                  <a:pt x="76200" y="0"/>
                </a:moveTo>
                <a:lnTo>
                  <a:pt x="800100" y="7620"/>
                </a:lnTo>
                <a:lnTo>
                  <a:pt x="792480" y="464820"/>
                </a:lnTo>
                <a:lnTo>
                  <a:pt x="792480" y="891540"/>
                </a:lnTo>
                <a:lnTo>
                  <a:pt x="792480" y="1360170"/>
                </a:lnTo>
                <a:lnTo>
                  <a:pt x="57150" y="1261110"/>
                </a:lnTo>
                <a:lnTo>
                  <a:pt x="0" y="689610"/>
                </a:lnTo>
                <a:lnTo>
                  <a:pt x="7620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3" name="Tekstfelt 72">
            <a:extLst>
              <a:ext uri="{FF2B5EF4-FFF2-40B4-BE49-F238E27FC236}">
                <a16:creationId xmlns:a16="http://schemas.microsoft.com/office/drawing/2014/main" id="{714D2AE3-B15F-4807-98BC-E0F8243BDF7B}"/>
              </a:ext>
            </a:extLst>
          </p:cNvPr>
          <p:cNvSpPr txBox="1"/>
          <p:nvPr/>
        </p:nvSpPr>
        <p:spPr>
          <a:xfrm>
            <a:off x="7488000" y="3096000"/>
            <a:ext cx="450000" cy="1188000"/>
          </a:xfrm>
          <a:prstGeom prst="roundRect">
            <a:avLst>
              <a:gd name="adj" fmla="val 4746"/>
            </a:avLst>
          </a:prstGeom>
          <a:noFill/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endParaRPr lang="da-DK" sz="1200" b="1" dirty="0">
              <a:solidFill>
                <a:schemeClr val="accent1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301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0" name="Billede 29">
            <a:extLst>
              <a:ext uri="{FF2B5EF4-FFF2-40B4-BE49-F238E27FC236}">
                <a16:creationId xmlns:a16="http://schemas.microsoft.com/office/drawing/2014/main" id="{FB3F068C-6AB6-4798-A29F-247167AD7683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/>
          <a:stretch/>
        </p:blipFill>
        <p:spPr>
          <a:xfrm>
            <a:off x="4212000" y="1260000"/>
            <a:ext cx="6588000" cy="45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543E9B86-9B76-4FA0-A419-A30DFCC8DCBE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97F7C0AE-3E91-44D3-AF77-9A93BF9C95B2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9" action="ppaction://hlinksldjump"/>
              <a:extLst>
                <a:ext uri="{FF2B5EF4-FFF2-40B4-BE49-F238E27FC236}">
                  <a16:creationId xmlns:a16="http://schemas.microsoft.com/office/drawing/2014/main" id="{EF8A4E79-95B5-4883-A0E7-3EAFE99C512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A3CB57AD-E629-47B1-8857-C22D2E770D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D61FB3E3-1875-4805-87E1-2CFBD0553818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A8376E36-1A8A-4AAB-B132-6890F6554B7F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cxnSp>
        <p:nvCxnSpPr>
          <p:cNvPr id="29" name="Lige pilforbindelse 28">
            <a:extLst>
              <a:ext uri="{FF2B5EF4-FFF2-40B4-BE49-F238E27FC236}">
                <a16:creationId xmlns:a16="http://schemas.microsoft.com/office/drawing/2014/main" id="{40A4B37F-CBF2-4FDE-AFA7-D090EA3A1166}"/>
              </a:ext>
            </a:extLst>
          </p:cNvPr>
          <p:cNvCxnSpPr>
            <a:cxnSpLocks/>
          </p:cNvCxnSpPr>
          <p:nvPr/>
        </p:nvCxnSpPr>
        <p:spPr>
          <a:xfrm flipV="1">
            <a:off x="6910772" y="3644964"/>
            <a:ext cx="0" cy="216001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lede 4">
            <a:extLst>
              <a:ext uri="{FF2B5EF4-FFF2-40B4-BE49-F238E27FC236}">
                <a16:creationId xmlns:a16="http://schemas.microsoft.com/office/drawing/2014/main" id="{F83A8560-82F9-4726-8451-6168D6FBD345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392000" y="2376000"/>
            <a:ext cx="6228000" cy="22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kstfelt 27">
            <a:extLst>
              <a:ext uri="{FF2B5EF4-FFF2-40B4-BE49-F238E27FC236}">
                <a16:creationId xmlns:a16="http://schemas.microsoft.com/office/drawing/2014/main" id="{9D24C824-7FC9-4159-B23A-EF6EFCFD02F4}"/>
              </a:ext>
            </a:extLst>
          </p:cNvPr>
          <p:cNvSpPr txBox="1"/>
          <p:nvPr/>
        </p:nvSpPr>
        <p:spPr>
          <a:xfrm>
            <a:off x="4392000" y="5148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600m</a:t>
            </a:r>
            <a:r>
              <a:rPr lang="da-DK" sz="1200" b="1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2</a:t>
            </a:r>
            <a:endParaRPr lang="da-DK" sz="1200" b="1" dirty="0">
              <a:solidFill>
                <a:schemeClr val="accent1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Kombinationstegning: figur 11">
            <a:extLst>
              <a:ext uri="{FF2B5EF4-FFF2-40B4-BE49-F238E27FC236}">
                <a16:creationId xmlns:a16="http://schemas.microsoft.com/office/drawing/2014/main" id="{14A41765-5A03-4DE3-B7D6-EB766C737091}"/>
              </a:ext>
            </a:extLst>
          </p:cNvPr>
          <p:cNvSpPr/>
          <p:nvPr/>
        </p:nvSpPr>
        <p:spPr>
          <a:xfrm>
            <a:off x="9403080" y="2846070"/>
            <a:ext cx="800100" cy="1360170"/>
          </a:xfrm>
          <a:custGeom>
            <a:avLst/>
            <a:gdLst>
              <a:gd name="connsiteX0" fmla="*/ 76200 w 800100"/>
              <a:gd name="connsiteY0" fmla="*/ 0 h 1360170"/>
              <a:gd name="connsiteX1" fmla="*/ 800100 w 800100"/>
              <a:gd name="connsiteY1" fmla="*/ 7620 h 1360170"/>
              <a:gd name="connsiteX2" fmla="*/ 792480 w 800100"/>
              <a:gd name="connsiteY2" fmla="*/ 464820 h 1360170"/>
              <a:gd name="connsiteX3" fmla="*/ 792480 w 800100"/>
              <a:gd name="connsiteY3" fmla="*/ 891540 h 1360170"/>
              <a:gd name="connsiteX4" fmla="*/ 792480 w 800100"/>
              <a:gd name="connsiteY4" fmla="*/ 1360170 h 1360170"/>
              <a:gd name="connsiteX5" fmla="*/ 57150 w 800100"/>
              <a:gd name="connsiteY5" fmla="*/ 1261110 h 1360170"/>
              <a:gd name="connsiteX6" fmla="*/ 0 w 800100"/>
              <a:gd name="connsiteY6" fmla="*/ 689610 h 1360170"/>
              <a:gd name="connsiteX7" fmla="*/ 76200 w 800100"/>
              <a:gd name="connsiteY7" fmla="*/ 0 h 136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0100" h="1360170">
                <a:moveTo>
                  <a:pt x="76200" y="0"/>
                </a:moveTo>
                <a:lnTo>
                  <a:pt x="800100" y="7620"/>
                </a:lnTo>
                <a:lnTo>
                  <a:pt x="792480" y="464820"/>
                </a:lnTo>
                <a:lnTo>
                  <a:pt x="792480" y="891540"/>
                </a:lnTo>
                <a:lnTo>
                  <a:pt x="792480" y="1360170"/>
                </a:lnTo>
                <a:lnTo>
                  <a:pt x="57150" y="1261110"/>
                </a:lnTo>
                <a:lnTo>
                  <a:pt x="0" y="689610"/>
                </a:lnTo>
                <a:lnTo>
                  <a:pt x="7620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2" name="Tekstfelt 71">
            <a:extLst>
              <a:ext uri="{FF2B5EF4-FFF2-40B4-BE49-F238E27FC236}">
                <a16:creationId xmlns:a16="http://schemas.microsoft.com/office/drawing/2014/main" id="{47A29270-5165-4A61-8B57-5014B96784FA}"/>
              </a:ext>
            </a:extLst>
          </p:cNvPr>
          <p:cNvSpPr txBox="1"/>
          <p:nvPr/>
        </p:nvSpPr>
        <p:spPr>
          <a:xfrm>
            <a:off x="5652000" y="5148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INDGANG</a:t>
            </a:r>
          </a:p>
        </p:txBody>
      </p:sp>
      <p:sp>
        <p:nvSpPr>
          <p:cNvPr id="73" name="Tekstfelt 72">
            <a:extLst>
              <a:ext uri="{FF2B5EF4-FFF2-40B4-BE49-F238E27FC236}">
                <a16:creationId xmlns:a16="http://schemas.microsoft.com/office/drawing/2014/main" id="{714D2AE3-B15F-4807-98BC-E0F8243BDF7B}"/>
              </a:ext>
            </a:extLst>
          </p:cNvPr>
          <p:cNvSpPr txBox="1"/>
          <p:nvPr/>
        </p:nvSpPr>
        <p:spPr>
          <a:xfrm>
            <a:off x="7488000" y="3096000"/>
            <a:ext cx="450000" cy="1188000"/>
          </a:xfrm>
          <a:prstGeom prst="roundRect">
            <a:avLst>
              <a:gd name="adj" fmla="val 4746"/>
            </a:avLst>
          </a:prstGeom>
          <a:noFill/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endParaRPr lang="da-DK" sz="1200" b="1" dirty="0">
              <a:solidFill>
                <a:schemeClr val="accent1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6" name="Forbindelse: buet 75">
            <a:extLst>
              <a:ext uri="{FF2B5EF4-FFF2-40B4-BE49-F238E27FC236}">
                <a16:creationId xmlns:a16="http://schemas.microsoft.com/office/drawing/2014/main" id="{4E9781F5-259C-402C-99C9-5748F1839FA6}"/>
              </a:ext>
            </a:extLst>
          </p:cNvPr>
          <p:cNvCxnSpPr>
            <a:cxnSpLocks/>
            <a:stCxn id="72" idx="0"/>
            <a:endCxn id="73" idx="2"/>
          </p:cNvCxnSpPr>
          <p:nvPr/>
        </p:nvCxnSpPr>
        <p:spPr>
          <a:xfrm rot="5400000" flipH="1" flipV="1">
            <a:off x="6547500" y="3982500"/>
            <a:ext cx="864000" cy="1467000"/>
          </a:xfrm>
          <a:prstGeom prst="curvedConnector3">
            <a:avLst>
              <a:gd name="adj1" fmla="val 21471"/>
            </a:avLst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780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0" name="Billede 29">
            <a:extLst>
              <a:ext uri="{FF2B5EF4-FFF2-40B4-BE49-F238E27FC236}">
                <a16:creationId xmlns:a16="http://schemas.microsoft.com/office/drawing/2014/main" id="{FB3F068C-6AB6-4798-A29F-247167AD7683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/>
          <a:stretch/>
        </p:blipFill>
        <p:spPr>
          <a:xfrm>
            <a:off x="4212000" y="1260000"/>
            <a:ext cx="6588000" cy="45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543E9B86-9B76-4FA0-A419-A30DFCC8DCBE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97F7C0AE-3E91-44D3-AF77-9A93BF9C95B2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9" action="ppaction://hlinksldjump"/>
              <a:extLst>
                <a:ext uri="{FF2B5EF4-FFF2-40B4-BE49-F238E27FC236}">
                  <a16:creationId xmlns:a16="http://schemas.microsoft.com/office/drawing/2014/main" id="{EF8A4E79-95B5-4883-A0E7-3EAFE99C512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A3CB57AD-E629-47B1-8857-C22D2E770D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D61FB3E3-1875-4805-87E1-2CFBD0553818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A8376E36-1A8A-4AAB-B132-6890F6554B7F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cxnSp>
        <p:nvCxnSpPr>
          <p:cNvPr id="29" name="Lige pilforbindelse 28">
            <a:extLst>
              <a:ext uri="{FF2B5EF4-FFF2-40B4-BE49-F238E27FC236}">
                <a16:creationId xmlns:a16="http://schemas.microsoft.com/office/drawing/2014/main" id="{40A4B37F-CBF2-4FDE-AFA7-D090EA3A1166}"/>
              </a:ext>
            </a:extLst>
          </p:cNvPr>
          <p:cNvCxnSpPr>
            <a:cxnSpLocks/>
          </p:cNvCxnSpPr>
          <p:nvPr/>
        </p:nvCxnSpPr>
        <p:spPr>
          <a:xfrm flipV="1">
            <a:off x="6910772" y="3644964"/>
            <a:ext cx="0" cy="216001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lede 4">
            <a:extLst>
              <a:ext uri="{FF2B5EF4-FFF2-40B4-BE49-F238E27FC236}">
                <a16:creationId xmlns:a16="http://schemas.microsoft.com/office/drawing/2014/main" id="{F83A8560-82F9-4726-8451-6168D6FBD345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392000" y="2376000"/>
            <a:ext cx="6228000" cy="22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kstfelt 27">
            <a:extLst>
              <a:ext uri="{FF2B5EF4-FFF2-40B4-BE49-F238E27FC236}">
                <a16:creationId xmlns:a16="http://schemas.microsoft.com/office/drawing/2014/main" id="{9D24C824-7FC9-4159-B23A-EF6EFCFD02F4}"/>
              </a:ext>
            </a:extLst>
          </p:cNvPr>
          <p:cNvSpPr txBox="1"/>
          <p:nvPr/>
        </p:nvSpPr>
        <p:spPr>
          <a:xfrm>
            <a:off x="4392000" y="5148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600m</a:t>
            </a:r>
            <a:r>
              <a:rPr lang="da-DK" sz="1200" b="1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2</a:t>
            </a:r>
            <a:endParaRPr lang="da-DK" sz="1200" b="1" dirty="0">
              <a:solidFill>
                <a:schemeClr val="accent1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Kombinationstegning: figur 11">
            <a:extLst>
              <a:ext uri="{FF2B5EF4-FFF2-40B4-BE49-F238E27FC236}">
                <a16:creationId xmlns:a16="http://schemas.microsoft.com/office/drawing/2014/main" id="{14A41765-5A03-4DE3-B7D6-EB766C737091}"/>
              </a:ext>
            </a:extLst>
          </p:cNvPr>
          <p:cNvSpPr/>
          <p:nvPr/>
        </p:nvSpPr>
        <p:spPr>
          <a:xfrm>
            <a:off x="9403080" y="2846070"/>
            <a:ext cx="800100" cy="1360170"/>
          </a:xfrm>
          <a:custGeom>
            <a:avLst/>
            <a:gdLst>
              <a:gd name="connsiteX0" fmla="*/ 76200 w 800100"/>
              <a:gd name="connsiteY0" fmla="*/ 0 h 1360170"/>
              <a:gd name="connsiteX1" fmla="*/ 800100 w 800100"/>
              <a:gd name="connsiteY1" fmla="*/ 7620 h 1360170"/>
              <a:gd name="connsiteX2" fmla="*/ 792480 w 800100"/>
              <a:gd name="connsiteY2" fmla="*/ 464820 h 1360170"/>
              <a:gd name="connsiteX3" fmla="*/ 792480 w 800100"/>
              <a:gd name="connsiteY3" fmla="*/ 891540 h 1360170"/>
              <a:gd name="connsiteX4" fmla="*/ 792480 w 800100"/>
              <a:gd name="connsiteY4" fmla="*/ 1360170 h 1360170"/>
              <a:gd name="connsiteX5" fmla="*/ 57150 w 800100"/>
              <a:gd name="connsiteY5" fmla="*/ 1261110 h 1360170"/>
              <a:gd name="connsiteX6" fmla="*/ 0 w 800100"/>
              <a:gd name="connsiteY6" fmla="*/ 689610 h 1360170"/>
              <a:gd name="connsiteX7" fmla="*/ 76200 w 800100"/>
              <a:gd name="connsiteY7" fmla="*/ 0 h 136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0100" h="1360170">
                <a:moveTo>
                  <a:pt x="76200" y="0"/>
                </a:moveTo>
                <a:lnTo>
                  <a:pt x="800100" y="7620"/>
                </a:lnTo>
                <a:lnTo>
                  <a:pt x="792480" y="464820"/>
                </a:lnTo>
                <a:lnTo>
                  <a:pt x="792480" y="891540"/>
                </a:lnTo>
                <a:lnTo>
                  <a:pt x="792480" y="1360170"/>
                </a:lnTo>
                <a:lnTo>
                  <a:pt x="57150" y="1261110"/>
                </a:lnTo>
                <a:lnTo>
                  <a:pt x="0" y="689610"/>
                </a:lnTo>
                <a:lnTo>
                  <a:pt x="7620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1" name="Tekstfelt 50">
            <a:extLst>
              <a:ext uri="{FF2B5EF4-FFF2-40B4-BE49-F238E27FC236}">
                <a16:creationId xmlns:a16="http://schemas.microsoft.com/office/drawing/2014/main" id="{79AAE7EB-4658-465B-9A1D-7E04CCA9A448}"/>
              </a:ext>
            </a:extLst>
          </p:cNvPr>
          <p:cNvSpPr txBox="1"/>
          <p:nvPr/>
        </p:nvSpPr>
        <p:spPr>
          <a:xfrm>
            <a:off x="439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UNDERVISNING</a:t>
            </a:r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885D208F-24F5-4629-A34E-7B17D1198037}"/>
              </a:ext>
            </a:extLst>
          </p:cNvPr>
          <p:cNvSpPr/>
          <p:nvPr/>
        </p:nvSpPr>
        <p:spPr>
          <a:xfrm>
            <a:off x="4608000" y="2628000"/>
            <a:ext cx="1728000" cy="1764000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2" name="Tekstfelt 71">
            <a:extLst>
              <a:ext uri="{FF2B5EF4-FFF2-40B4-BE49-F238E27FC236}">
                <a16:creationId xmlns:a16="http://schemas.microsoft.com/office/drawing/2014/main" id="{47A29270-5165-4A61-8B57-5014B96784FA}"/>
              </a:ext>
            </a:extLst>
          </p:cNvPr>
          <p:cNvSpPr txBox="1"/>
          <p:nvPr/>
        </p:nvSpPr>
        <p:spPr>
          <a:xfrm>
            <a:off x="5652000" y="5148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INDGANG</a:t>
            </a:r>
          </a:p>
        </p:txBody>
      </p:sp>
      <p:sp>
        <p:nvSpPr>
          <p:cNvPr id="73" name="Tekstfelt 72">
            <a:extLst>
              <a:ext uri="{FF2B5EF4-FFF2-40B4-BE49-F238E27FC236}">
                <a16:creationId xmlns:a16="http://schemas.microsoft.com/office/drawing/2014/main" id="{714D2AE3-B15F-4807-98BC-E0F8243BDF7B}"/>
              </a:ext>
            </a:extLst>
          </p:cNvPr>
          <p:cNvSpPr txBox="1"/>
          <p:nvPr/>
        </p:nvSpPr>
        <p:spPr>
          <a:xfrm>
            <a:off x="7488000" y="3096000"/>
            <a:ext cx="450000" cy="1188000"/>
          </a:xfrm>
          <a:prstGeom prst="roundRect">
            <a:avLst>
              <a:gd name="adj" fmla="val 4746"/>
            </a:avLst>
          </a:prstGeom>
          <a:noFill/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endParaRPr lang="da-DK" sz="1200" b="1" dirty="0">
              <a:solidFill>
                <a:schemeClr val="accent1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6" name="Forbindelse: buet 75">
            <a:extLst>
              <a:ext uri="{FF2B5EF4-FFF2-40B4-BE49-F238E27FC236}">
                <a16:creationId xmlns:a16="http://schemas.microsoft.com/office/drawing/2014/main" id="{4E9781F5-259C-402C-99C9-5748F1839FA6}"/>
              </a:ext>
            </a:extLst>
          </p:cNvPr>
          <p:cNvCxnSpPr>
            <a:cxnSpLocks/>
            <a:stCxn id="72" idx="0"/>
            <a:endCxn id="73" idx="2"/>
          </p:cNvCxnSpPr>
          <p:nvPr/>
        </p:nvCxnSpPr>
        <p:spPr>
          <a:xfrm rot="5400000" flipH="1" flipV="1">
            <a:off x="6547500" y="3982500"/>
            <a:ext cx="864000" cy="1467000"/>
          </a:xfrm>
          <a:prstGeom prst="curvedConnector3">
            <a:avLst>
              <a:gd name="adj1" fmla="val 21471"/>
            </a:avLst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162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0" name="Billede 29">
            <a:extLst>
              <a:ext uri="{FF2B5EF4-FFF2-40B4-BE49-F238E27FC236}">
                <a16:creationId xmlns:a16="http://schemas.microsoft.com/office/drawing/2014/main" id="{FB3F068C-6AB6-4798-A29F-247167AD7683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/>
          <a:stretch/>
        </p:blipFill>
        <p:spPr>
          <a:xfrm>
            <a:off x="4212000" y="1260000"/>
            <a:ext cx="6588000" cy="45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543E9B86-9B76-4FA0-A419-A30DFCC8DCBE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97F7C0AE-3E91-44D3-AF77-9A93BF9C95B2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9" action="ppaction://hlinksldjump"/>
              <a:extLst>
                <a:ext uri="{FF2B5EF4-FFF2-40B4-BE49-F238E27FC236}">
                  <a16:creationId xmlns:a16="http://schemas.microsoft.com/office/drawing/2014/main" id="{EF8A4E79-95B5-4883-A0E7-3EAFE99C512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A3CB57AD-E629-47B1-8857-C22D2E770D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D61FB3E3-1875-4805-87E1-2CFBD0553818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A8376E36-1A8A-4AAB-B132-6890F6554B7F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cxnSp>
        <p:nvCxnSpPr>
          <p:cNvPr id="29" name="Lige pilforbindelse 28">
            <a:extLst>
              <a:ext uri="{FF2B5EF4-FFF2-40B4-BE49-F238E27FC236}">
                <a16:creationId xmlns:a16="http://schemas.microsoft.com/office/drawing/2014/main" id="{40A4B37F-CBF2-4FDE-AFA7-D090EA3A1166}"/>
              </a:ext>
            </a:extLst>
          </p:cNvPr>
          <p:cNvCxnSpPr>
            <a:cxnSpLocks/>
          </p:cNvCxnSpPr>
          <p:nvPr/>
        </p:nvCxnSpPr>
        <p:spPr>
          <a:xfrm flipV="1">
            <a:off x="6910772" y="3644964"/>
            <a:ext cx="0" cy="216001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lede 4">
            <a:extLst>
              <a:ext uri="{FF2B5EF4-FFF2-40B4-BE49-F238E27FC236}">
                <a16:creationId xmlns:a16="http://schemas.microsoft.com/office/drawing/2014/main" id="{F83A8560-82F9-4726-8451-6168D6FBD345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392000" y="2376000"/>
            <a:ext cx="6228000" cy="22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kstfelt 27">
            <a:extLst>
              <a:ext uri="{FF2B5EF4-FFF2-40B4-BE49-F238E27FC236}">
                <a16:creationId xmlns:a16="http://schemas.microsoft.com/office/drawing/2014/main" id="{9D24C824-7FC9-4159-B23A-EF6EFCFD02F4}"/>
              </a:ext>
            </a:extLst>
          </p:cNvPr>
          <p:cNvSpPr txBox="1"/>
          <p:nvPr/>
        </p:nvSpPr>
        <p:spPr>
          <a:xfrm>
            <a:off x="4392000" y="5148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600m</a:t>
            </a:r>
            <a:r>
              <a:rPr lang="da-DK" sz="1200" b="1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2</a:t>
            </a:r>
            <a:endParaRPr lang="da-DK" sz="1200" b="1" dirty="0">
              <a:solidFill>
                <a:schemeClr val="accent1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Kombinationstegning: figur 11">
            <a:extLst>
              <a:ext uri="{FF2B5EF4-FFF2-40B4-BE49-F238E27FC236}">
                <a16:creationId xmlns:a16="http://schemas.microsoft.com/office/drawing/2014/main" id="{14A41765-5A03-4DE3-B7D6-EB766C737091}"/>
              </a:ext>
            </a:extLst>
          </p:cNvPr>
          <p:cNvSpPr/>
          <p:nvPr/>
        </p:nvSpPr>
        <p:spPr>
          <a:xfrm>
            <a:off x="9403080" y="2846070"/>
            <a:ext cx="800100" cy="1360170"/>
          </a:xfrm>
          <a:custGeom>
            <a:avLst/>
            <a:gdLst>
              <a:gd name="connsiteX0" fmla="*/ 76200 w 800100"/>
              <a:gd name="connsiteY0" fmla="*/ 0 h 1360170"/>
              <a:gd name="connsiteX1" fmla="*/ 800100 w 800100"/>
              <a:gd name="connsiteY1" fmla="*/ 7620 h 1360170"/>
              <a:gd name="connsiteX2" fmla="*/ 792480 w 800100"/>
              <a:gd name="connsiteY2" fmla="*/ 464820 h 1360170"/>
              <a:gd name="connsiteX3" fmla="*/ 792480 w 800100"/>
              <a:gd name="connsiteY3" fmla="*/ 891540 h 1360170"/>
              <a:gd name="connsiteX4" fmla="*/ 792480 w 800100"/>
              <a:gd name="connsiteY4" fmla="*/ 1360170 h 1360170"/>
              <a:gd name="connsiteX5" fmla="*/ 57150 w 800100"/>
              <a:gd name="connsiteY5" fmla="*/ 1261110 h 1360170"/>
              <a:gd name="connsiteX6" fmla="*/ 0 w 800100"/>
              <a:gd name="connsiteY6" fmla="*/ 689610 h 1360170"/>
              <a:gd name="connsiteX7" fmla="*/ 76200 w 800100"/>
              <a:gd name="connsiteY7" fmla="*/ 0 h 136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0100" h="1360170">
                <a:moveTo>
                  <a:pt x="76200" y="0"/>
                </a:moveTo>
                <a:lnTo>
                  <a:pt x="800100" y="7620"/>
                </a:lnTo>
                <a:lnTo>
                  <a:pt x="792480" y="464820"/>
                </a:lnTo>
                <a:lnTo>
                  <a:pt x="792480" y="891540"/>
                </a:lnTo>
                <a:lnTo>
                  <a:pt x="792480" y="1360170"/>
                </a:lnTo>
                <a:lnTo>
                  <a:pt x="57150" y="1261110"/>
                </a:lnTo>
                <a:lnTo>
                  <a:pt x="0" y="689610"/>
                </a:lnTo>
                <a:lnTo>
                  <a:pt x="7620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1" name="Tekstfelt 50">
            <a:extLst>
              <a:ext uri="{FF2B5EF4-FFF2-40B4-BE49-F238E27FC236}">
                <a16:creationId xmlns:a16="http://schemas.microsoft.com/office/drawing/2014/main" id="{79AAE7EB-4658-465B-9A1D-7E04CCA9A448}"/>
              </a:ext>
            </a:extLst>
          </p:cNvPr>
          <p:cNvSpPr txBox="1"/>
          <p:nvPr/>
        </p:nvSpPr>
        <p:spPr>
          <a:xfrm>
            <a:off x="439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UNDERVISNING</a:t>
            </a:r>
          </a:p>
        </p:txBody>
      </p:sp>
      <p:sp>
        <p:nvSpPr>
          <p:cNvPr id="52" name="Tekstfelt 51">
            <a:extLst>
              <a:ext uri="{FF2B5EF4-FFF2-40B4-BE49-F238E27FC236}">
                <a16:creationId xmlns:a16="http://schemas.microsoft.com/office/drawing/2014/main" id="{58375C7E-4F47-430C-87AF-7BC87C494480}"/>
              </a:ext>
            </a:extLst>
          </p:cNvPr>
          <p:cNvSpPr txBox="1"/>
          <p:nvPr/>
        </p:nvSpPr>
        <p:spPr>
          <a:xfrm>
            <a:off x="565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MØDELOKALER</a:t>
            </a:r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885D208F-24F5-4629-A34E-7B17D1198037}"/>
              </a:ext>
            </a:extLst>
          </p:cNvPr>
          <p:cNvSpPr/>
          <p:nvPr/>
        </p:nvSpPr>
        <p:spPr>
          <a:xfrm>
            <a:off x="4608000" y="2628000"/>
            <a:ext cx="1728000" cy="1764000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5" name="Rektangel 54">
            <a:extLst>
              <a:ext uri="{FF2B5EF4-FFF2-40B4-BE49-F238E27FC236}">
                <a16:creationId xmlns:a16="http://schemas.microsoft.com/office/drawing/2014/main" id="{65E73456-5D40-4140-BE64-9F8F585EF73E}"/>
              </a:ext>
            </a:extLst>
          </p:cNvPr>
          <p:cNvSpPr/>
          <p:nvPr/>
        </p:nvSpPr>
        <p:spPr>
          <a:xfrm>
            <a:off x="8136000" y="2628000"/>
            <a:ext cx="468000" cy="432000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9" name="Rektangel 58">
            <a:extLst>
              <a:ext uri="{FF2B5EF4-FFF2-40B4-BE49-F238E27FC236}">
                <a16:creationId xmlns:a16="http://schemas.microsoft.com/office/drawing/2014/main" id="{0E82785F-3CEE-4D6B-8AE6-B5E26C483938}"/>
              </a:ext>
            </a:extLst>
          </p:cNvPr>
          <p:cNvSpPr/>
          <p:nvPr/>
        </p:nvSpPr>
        <p:spPr>
          <a:xfrm>
            <a:off x="8064000" y="3312000"/>
            <a:ext cx="540000" cy="468000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9BDF16E8-469D-4B8B-A765-DB202AC2AAC9}"/>
              </a:ext>
            </a:extLst>
          </p:cNvPr>
          <p:cNvSpPr/>
          <p:nvPr/>
        </p:nvSpPr>
        <p:spPr>
          <a:xfrm>
            <a:off x="9216000" y="3852000"/>
            <a:ext cx="504000" cy="540000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2" name="Tekstfelt 71">
            <a:extLst>
              <a:ext uri="{FF2B5EF4-FFF2-40B4-BE49-F238E27FC236}">
                <a16:creationId xmlns:a16="http://schemas.microsoft.com/office/drawing/2014/main" id="{47A29270-5165-4A61-8B57-5014B96784FA}"/>
              </a:ext>
            </a:extLst>
          </p:cNvPr>
          <p:cNvSpPr txBox="1"/>
          <p:nvPr/>
        </p:nvSpPr>
        <p:spPr>
          <a:xfrm>
            <a:off x="5652000" y="5148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INDGANG</a:t>
            </a:r>
          </a:p>
        </p:txBody>
      </p:sp>
      <p:sp>
        <p:nvSpPr>
          <p:cNvPr id="73" name="Tekstfelt 72">
            <a:extLst>
              <a:ext uri="{FF2B5EF4-FFF2-40B4-BE49-F238E27FC236}">
                <a16:creationId xmlns:a16="http://schemas.microsoft.com/office/drawing/2014/main" id="{714D2AE3-B15F-4807-98BC-E0F8243BDF7B}"/>
              </a:ext>
            </a:extLst>
          </p:cNvPr>
          <p:cNvSpPr txBox="1"/>
          <p:nvPr/>
        </p:nvSpPr>
        <p:spPr>
          <a:xfrm>
            <a:off x="7488000" y="3096000"/>
            <a:ext cx="450000" cy="1188000"/>
          </a:xfrm>
          <a:prstGeom prst="roundRect">
            <a:avLst>
              <a:gd name="adj" fmla="val 4746"/>
            </a:avLst>
          </a:prstGeom>
          <a:noFill/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endParaRPr lang="da-DK" sz="1200" b="1" dirty="0">
              <a:solidFill>
                <a:schemeClr val="accent1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6" name="Forbindelse: buet 75">
            <a:extLst>
              <a:ext uri="{FF2B5EF4-FFF2-40B4-BE49-F238E27FC236}">
                <a16:creationId xmlns:a16="http://schemas.microsoft.com/office/drawing/2014/main" id="{4E9781F5-259C-402C-99C9-5748F1839FA6}"/>
              </a:ext>
            </a:extLst>
          </p:cNvPr>
          <p:cNvCxnSpPr>
            <a:cxnSpLocks/>
            <a:stCxn id="72" idx="0"/>
            <a:endCxn id="73" idx="2"/>
          </p:cNvCxnSpPr>
          <p:nvPr/>
        </p:nvCxnSpPr>
        <p:spPr>
          <a:xfrm rot="5400000" flipH="1" flipV="1">
            <a:off x="6547500" y="3982500"/>
            <a:ext cx="864000" cy="1467000"/>
          </a:xfrm>
          <a:prstGeom prst="curvedConnector3">
            <a:avLst>
              <a:gd name="adj1" fmla="val 21471"/>
            </a:avLst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942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0" name="Billede 29">
            <a:extLst>
              <a:ext uri="{FF2B5EF4-FFF2-40B4-BE49-F238E27FC236}">
                <a16:creationId xmlns:a16="http://schemas.microsoft.com/office/drawing/2014/main" id="{FB3F068C-6AB6-4798-A29F-247167AD7683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/>
          <a:stretch/>
        </p:blipFill>
        <p:spPr>
          <a:xfrm>
            <a:off x="4212000" y="1260000"/>
            <a:ext cx="6588000" cy="45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543E9B86-9B76-4FA0-A419-A30DFCC8DCBE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97F7C0AE-3E91-44D3-AF77-9A93BF9C95B2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9" action="ppaction://hlinksldjump"/>
              <a:extLst>
                <a:ext uri="{FF2B5EF4-FFF2-40B4-BE49-F238E27FC236}">
                  <a16:creationId xmlns:a16="http://schemas.microsoft.com/office/drawing/2014/main" id="{EF8A4E79-95B5-4883-A0E7-3EAFE99C512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A3CB57AD-E629-47B1-8857-C22D2E770D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D61FB3E3-1875-4805-87E1-2CFBD0553818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A8376E36-1A8A-4AAB-B132-6890F6554B7F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cxnSp>
        <p:nvCxnSpPr>
          <p:cNvPr id="29" name="Lige pilforbindelse 28">
            <a:extLst>
              <a:ext uri="{FF2B5EF4-FFF2-40B4-BE49-F238E27FC236}">
                <a16:creationId xmlns:a16="http://schemas.microsoft.com/office/drawing/2014/main" id="{40A4B37F-CBF2-4FDE-AFA7-D090EA3A1166}"/>
              </a:ext>
            </a:extLst>
          </p:cNvPr>
          <p:cNvCxnSpPr>
            <a:cxnSpLocks/>
          </p:cNvCxnSpPr>
          <p:nvPr/>
        </p:nvCxnSpPr>
        <p:spPr>
          <a:xfrm flipV="1">
            <a:off x="6910772" y="3644964"/>
            <a:ext cx="0" cy="216001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lede 4">
            <a:extLst>
              <a:ext uri="{FF2B5EF4-FFF2-40B4-BE49-F238E27FC236}">
                <a16:creationId xmlns:a16="http://schemas.microsoft.com/office/drawing/2014/main" id="{F83A8560-82F9-4726-8451-6168D6FBD345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392000" y="2376000"/>
            <a:ext cx="6228000" cy="22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kstfelt 27">
            <a:extLst>
              <a:ext uri="{FF2B5EF4-FFF2-40B4-BE49-F238E27FC236}">
                <a16:creationId xmlns:a16="http://schemas.microsoft.com/office/drawing/2014/main" id="{9D24C824-7FC9-4159-B23A-EF6EFCFD02F4}"/>
              </a:ext>
            </a:extLst>
          </p:cNvPr>
          <p:cNvSpPr txBox="1"/>
          <p:nvPr/>
        </p:nvSpPr>
        <p:spPr>
          <a:xfrm>
            <a:off x="4392000" y="5148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600m</a:t>
            </a:r>
            <a:r>
              <a:rPr lang="da-DK" sz="1200" b="1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2</a:t>
            </a:r>
            <a:endParaRPr lang="da-DK" sz="1200" b="1" dirty="0">
              <a:solidFill>
                <a:schemeClr val="accent1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389AD6F2-88C0-4003-98FD-CB9180068881}"/>
              </a:ext>
            </a:extLst>
          </p:cNvPr>
          <p:cNvSpPr txBox="1"/>
          <p:nvPr/>
        </p:nvSpPr>
        <p:spPr>
          <a:xfrm>
            <a:off x="691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KONTORER</a:t>
            </a:r>
          </a:p>
        </p:txBody>
      </p:sp>
      <p:sp>
        <p:nvSpPr>
          <p:cNvPr id="12" name="Kombinationstegning: figur 11">
            <a:extLst>
              <a:ext uri="{FF2B5EF4-FFF2-40B4-BE49-F238E27FC236}">
                <a16:creationId xmlns:a16="http://schemas.microsoft.com/office/drawing/2014/main" id="{14A41765-5A03-4DE3-B7D6-EB766C737091}"/>
              </a:ext>
            </a:extLst>
          </p:cNvPr>
          <p:cNvSpPr/>
          <p:nvPr/>
        </p:nvSpPr>
        <p:spPr>
          <a:xfrm>
            <a:off x="9403080" y="2846070"/>
            <a:ext cx="800100" cy="1360170"/>
          </a:xfrm>
          <a:custGeom>
            <a:avLst/>
            <a:gdLst>
              <a:gd name="connsiteX0" fmla="*/ 76200 w 800100"/>
              <a:gd name="connsiteY0" fmla="*/ 0 h 1360170"/>
              <a:gd name="connsiteX1" fmla="*/ 800100 w 800100"/>
              <a:gd name="connsiteY1" fmla="*/ 7620 h 1360170"/>
              <a:gd name="connsiteX2" fmla="*/ 792480 w 800100"/>
              <a:gd name="connsiteY2" fmla="*/ 464820 h 1360170"/>
              <a:gd name="connsiteX3" fmla="*/ 792480 w 800100"/>
              <a:gd name="connsiteY3" fmla="*/ 891540 h 1360170"/>
              <a:gd name="connsiteX4" fmla="*/ 792480 w 800100"/>
              <a:gd name="connsiteY4" fmla="*/ 1360170 h 1360170"/>
              <a:gd name="connsiteX5" fmla="*/ 57150 w 800100"/>
              <a:gd name="connsiteY5" fmla="*/ 1261110 h 1360170"/>
              <a:gd name="connsiteX6" fmla="*/ 0 w 800100"/>
              <a:gd name="connsiteY6" fmla="*/ 689610 h 1360170"/>
              <a:gd name="connsiteX7" fmla="*/ 76200 w 800100"/>
              <a:gd name="connsiteY7" fmla="*/ 0 h 136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0100" h="1360170">
                <a:moveTo>
                  <a:pt x="76200" y="0"/>
                </a:moveTo>
                <a:lnTo>
                  <a:pt x="800100" y="7620"/>
                </a:lnTo>
                <a:lnTo>
                  <a:pt x="792480" y="464820"/>
                </a:lnTo>
                <a:lnTo>
                  <a:pt x="792480" y="891540"/>
                </a:lnTo>
                <a:lnTo>
                  <a:pt x="792480" y="1360170"/>
                </a:lnTo>
                <a:lnTo>
                  <a:pt x="57150" y="1261110"/>
                </a:lnTo>
                <a:lnTo>
                  <a:pt x="0" y="689610"/>
                </a:lnTo>
                <a:lnTo>
                  <a:pt x="7620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1" name="Tekstfelt 50">
            <a:extLst>
              <a:ext uri="{FF2B5EF4-FFF2-40B4-BE49-F238E27FC236}">
                <a16:creationId xmlns:a16="http://schemas.microsoft.com/office/drawing/2014/main" id="{79AAE7EB-4658-465B-9A1D-7E04CCA9A448}"/>
              </a:ext>
            </a:extLst>
          </p:cNvPr>
          <p:cNvSpPr txBox="1"/>
          <p:nvPr/>
        </p:nvSpPr>
        <p:spPr>
          <a:xfrm>
            <a:off x="439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UNDERVISNING</a:t>
            </a:r>
          </a:p>
        </p:txBody>
      </p:sp>
      <p:sp>
        <p:nvSpPr>
          <p:cNvPr id="52" name="Tekstfelt 51">
            <a:extLst>
              <a:ext uri="{FF2B5EF4-FFF2-40B4-BE49-F238E27FC236}">
                <a16:creationId xmlns:a16="http://schemas.microsoft.com/office/drawing/2014/main" id="{58375C7E-4F47-430C-87AF-7BC87C494480}"/>
              </a:ext>
            </a:extLst>
          </p:cNvPr>
          <p:cNvSpPr txBox="1"/>
          <p:nvPr/>
        </p:nvSpPr>
        <p:spPr>
          <a:xfrm>
            <a:off x="565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MØDELOKALER</a:t>
            </a:r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885D208F-24F5-4629-A34E-7B17D1198037}"/>
              </a:ext>
            </a:extLst>
          </p:cNvPr>
          <p:cNvSpPr/>
          <p:nvPr/>
        </p:nvSpPr>
        <p:spPr>
          <a:xfrm>
            <a:off x="4608000" y="2628000"/>
            <a:ext cx="1728000" cy="1764000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5" name="Rektangel 54">
            <a:extLst>
              <a:ext uri="{FF2B5EF4-FFF2-40B4-BE49-F238E27FC236}">
                <a16:creationId xmlns:a16="http://schemas.microsoft.com/office/drawing/2014/main" id="{65E73456-5D40-4140-BE64-9F8F585EF73E}"/>
              </a:ext>
            </a:extLst>
          </p:cNvPr>
          <p:cNvSpPr/>
          <p:nvPr/>
        </p:nvSpPr>
        <p:spPr>
          <a:xfrm>
            <a:off x="8136000" y="2628000"/>
            <a:ext cx="468000" cy="432000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6" name="Rektangel 55">
            <a:extLst>
              <a:ext uri="{FF2B5EF4-FFF2-40B4-BE49-F238E27FC236}">
                <a16:creationId xmlns:a16="http://schemas.microsoft.com/office/drawing/2014/main" id="{AE8B1DBE-B3AC-4B09-9B59-6D3D345CFD69}"/>
              </a:ext>
            </a:extLst>
          </p:cNvPr>
          <p:cNvSpPr/>
          <p:nvPr/>
        </p:nvSpPr>
        <p:spPr>
          <a:xfrm>
            <a:off x="9216000" y="2628000"/>
            <a:ext cx="504000" cy="432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9" name="Rektangel 58">
            <a:extLst>
              <a:ext uri="{FF2B5EF4-FFF2-40B4-BE49-F238E27FC236}">
                <a16:creationId xmlns:a16="http://schemas.microsoft.com/office/drawing/2014/main" id="{0E82785F-3CEE-4D6B-8AE6-B5E26C483938}"/>
              </a:ext>
            </a:extLst>
          </p:cNvPr>
          <p:cNvSpPr/>
          <p:nvPr/>
        </p:nvSpPr>
        <p:spPr>
          <a:xfrm>
            <a:off x="8064000" y="3312000"/>
            <a:ext cx="540000" cy="468000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9BDF16E8-469D-4B8B-A765-DB202AC2AAC9}"/>
              </a:ext>
            </a:extLst>
          </p:cNvPr>
          <p:cNvSpPr/>
          <p:nvPr/>
        </p:nvSpPr>
        <p:spPr>
          <a:xfrm>
            <a:off x="9216000" y="3852000"/>
            <a:ext cx="504000" cy="540000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3" name="Rektangel 62">
            <a:extLst>
              <a:ext uri="{FF2B5EF4-FFF2-40B4-BE49-F238E27FC236}">
                <a16:creationId xmlns:a16="http://schemas.microsoft.com/office/drawing/2014/main" id="{E34B425D-FD8E-40AE-8332-B4B49E9EF1EE}"/>
              </a:ext>
            </a:extLst>
          </p:cNvPr>
          <p:cNvSpPr/>
          <p:nvPr/>
        </p:nvSpPr>
        <p:spPr>
          <a:xfrm>
            <a:off x="9216000" y="3312000"/>
            <a:ext cx="396000" cy="468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4" name="Rektangel 63">
            <a:extLst>
              <a:ext uri="{FF2B5EF4-FFF2-40B4-BE49-F238E27FC236}">
                <a16:creationId xmlns:a16="http://schemas.microsoft.com/office/drawing/2014/main" id="{FB059C41-D111-4D75-9B1B-257739D22A02}"/>
              </a:ext>
            </a:extLst>
          </p:cNvPr>
          <p:cNvSpPr/>
          <p:nvPr/>
        </p:nvSpPr>
        <p:spPr>
          <a:xfrm>
            <a:off x="10008000" y="2628000"/>
            <a:ext cx="396000" cy="396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5" name="Rektangel 64">
            <a:extLst>
              <a:ext uri="{FF2B5EF4-FFF2-40B4-BE49-F238E27FC236}">
                <a16:creationId xmlns:a16="http://schemas.microsoft.com/office/drawing/2014/main" id="{E07C092C-5792-4238-9F66-872DD669C7BD}"/>
              </a:ext>
            </a:extLst>
          </p:cNvPr>
          <p:cNvSpPr/>
          <p:nvPr/>
        </p:nvSpPr>
        <p:spPr>
          <a:xfrm>
            <a:off x="10008000" y="3096000"/>
            <a:ext cx="396000" cy="396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6" name="Rektangel 65">
            <a:extLst>
              <a:ext uri="{FF2B5EF4-FFF2-40B4-BE49-F238E27FC236}">
                <a16:creationId xmlns:a16="http://schemas.microsoft.com/office/drawing/2014/main" id="{394319EC-513E-4473-B912-D251D8BCCFBD}"/>
              </a:ext>
            </a:extLst>
          </p:cNvPr>
          <p:cNvSpPr/>
          <p:nvPr/>
        </p:nvSpPr>
        <p:spPr>
          <a:xfrm>
            <a:off x="10008000" y="3528000"/>
            <a:ext cx="396000" cy="396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7" name="Rektangel 66">
            <a:extLst>
              <a:ext uri="{FF2B5EF4-FFF2-40B4-BE49-F238E27FC236}">
                <a16:creationId xmlns:a16="http://schemas.microsoft.com/office/drawing/2014/main" id="{D613E64C-9255-493D-AE8A-B356C62DF9C6}"/>
              </a:ext>
            </a:extLst>
          </p:cNvPr>
          <p:cNvSpPr/>
          <p:nvPr/>
        </p:nvSpPr>
        <p:spPr>
          <a:xfrm>
            <a:off x="10008000" y="3996000"/>
            <a:ext cx="396000" cy="396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2" name="Tekstfelt 71">
            <a:extLst>
              <a:ext uri="{FF2B5EF4-FFF2-40B4-BE49-F238E27FC236}">
                <a16:creationId xmlns:a16="http://schemas.microsoft.com/office/drawing/2014/main" id="{47A29270-5165-4A61-8B57-5014B96784FA}"/>
              </a:ext>
            </a:extLst>
          </p:cNvPr>
          <p:cNvSpPr txBox="1"/>
          <p:nvPr/>
        </p:nvSpPr>
        <p:spPr>
          <a:xfrm>
            <a:off x="5652000" y="5148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INDGANG</a:t>
            </a:r>
          </a:p>
        </p:txBody>
      </p:sp>
      <p:sp>
        <p:nvSpPr>
          <p:cNvPr id="73" name="Tekstfelt 72">
            <a:extLst>
              <a:ext uri="{FF2B5EF4-FFF2-40B4-BE49-F238E27FC236}">
                <a16:creationId xmlns:a16="http://schemas.microsoft.com/office/drawing/2014/main" id="{714D2AE3-B15F-4807-98BC-E0F8243BDF7B}"/>
              </a:ext>
            </a:extLst>
          </p:cNvPr>
          <p:cNvSpPr txBox="1"/>
          <p:nvPr/>
        </p:nvSpPr>
        <p:spPr>
          <a:xfrm>
            <a:off x="7488000" y="3096000"/>
            <a:ext cx="450000" cy="1188000"/>
          </a:xfrm>
          <a:prstGeom prst="roundRect">
            <a:avLst>
              <a:gd name="adj" fmla="val 4746"/>
            </a:avLst>
          </a:prstGeom>
          <a:noFill/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endParaRPr lang="da-DK" sz="1200" b="1" dirty="0">
              <a:solidFill>
                <a:schemeClr val="accent1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6" name="Forbindelse: buet 75">
            <a:extLst>
              <a:ext uri="{FF2B5EF4-FFF2-40B4-BE49-F238E27FC236}">
                <a16:creationId xmlns:a16="http://schemas.microsoft.com/office/drawing/2014/main" id="{4E9781F5-259C-402C-99C9-5748F1839FA6}"/>
              </a:ext>
            </a:extLst>
          </p:cNvPr>
          <p:cNvCxnSpPr>
            <a:cxnSpLocks/>
            <a:stCxn id="72" idx="0"/>
            <a:endCxn id="73" idx="2"/>
          </p:cNvCxnSpPr>
          <p:nvPr/>
        </p:nvCxnSpPr>
        <p:spPr>
          <a:xfrm rot="5400000" flipH="1" flipV="1">
            <a:off x="6547500" y="3982500"/>
            <a:ext cx="864000" cy="1467000"/>
          </a:xfrm>
          <a:prstGeom prst="curvedConnector3">
            <a:avLst>
              <a:gd name="adj1" fmla="val 21471"/>
            </a:avLst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08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0" name="Billede 29">
            <a:extLst>
              <a:ext uri="{FF2B5EF4-FFF2-40B4-BE49-F238E27FC236}">
                <a16:creationId xmlns:a16="http://schemas.microsoft.com/office/drawing/2014/main" id="{FB3F068C-6AB6-4798-A29F-247167AD7683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/>
          <a:stretch/>
        </p:blipFill>
        <p:spPr>
          <a:xfrm>
            <a:off x="4212000" y="1260000"/>
            <a:ext cx="6588000" cy="45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543E9B86-9B76-4FA0-A419-A30DFCC8DCBE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97F7C0AE-3E91-44D3-AF77-9A93BF9C95B2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9" action="ppaction://hlinksldjump"/>
              <a:extLst>
                <a:ext uri="{FF2B5EF4-FFF2-40B4-BE49-F238E27FC236}">
                  <a16:creationId xmlns:a16="http://schemas.microsoft.com/office/drawing/2014/main" id="{EF8A4E79-95B5-4883-A0E7-3EAFE99C512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A3CB57AD-E629-47B1-8857-C22D2E770D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D61FB3E3-1875-4805-87E1-2CFBD0553818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A8376E36-1A8A-4AAB-B132-6890F6554B7F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cxnSp>
        <p:nvCxnSpPr>
          <p:cNvPr id="29" name="Lige pilforbindelse 28">
            <a:extLst>
              <a:ext uri="{FF2B5EF4-FFF2-40B4-BE49-F238E27FC236}">
                <a16:creationId xmlns:a16="http://schemas.microsoft.com/office/drawing/2014/main" id="{40A4B37F-CBF2-4FDE-AFA7-D090EA3A1166}"/>
              </a:ext>
            </a:extLst>
          </p:cNvPr>
          <p:cNvCxnSpPr>
            <a:cxnSpLocks/>
          </p:cNvCxnSpPr>
          <p:nvPr/>
        </p:nvCxnSpPr>
        <p:spPr>
          <a:xfrm flipV="1">
            <a:off x="6910772" y="3644964"/>
            <a:ext cx="0" cy="216001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lede 4">
            <a:extLst>
              <a:ext uri="{FF2B5EF4-FFF2-40B4-BE49-F238E27FC236}">
                <a16:creationId xmlns:a16="http://schemas.microsoft.com/office/drawing/2014/main" id="{F83A8560-82F9-4726-8451-6168D6FBD345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392000" y="2376000"/>
            <a:ext cx="6228000" cy="22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kstfelt 27">
            <a:extLst>
              <a:ext uri="{FF2B5EF4-FFF2-40B4-BE49-F238E27FC236}">
                <a16:creationId xmlns:a16="http://schemas.microsoft.com/office/drawing/2014/main" id="{9D24C824-7FC9-4159-B23A-EF6EFCFD02F4}"/>
              </a:ext>
            </a:extLst>
          </p:cNvPr>
          <p:cNvSpPr txBox="1"/>
          <p:nvPr/>
        </p:nvSpPr>
        <p:spPr>
          <a:xfrm>
            <a:off x="4392000" y="5148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600m</a:t>
            </a:r>
            <a:r>
              <a:rPr lang="da-DK" sz="1200" b="1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2</a:t>
            </a:r>
            <a:endParaRPr lang="da-DK" sz="1200" b="1" dirty="0">
              <a:solidFill>
                <a:schemeClr val="accent1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389AD6F2-88C0-4003-98FD-CB9180068881}"/>
              </a:ext>
            </a:extLst>
          </p:cNvPr>
          <p:cNvSpPr txBox="1"/>
          <p:nvPr/>
        </p:nvSpPr>
        <p:spPr>
          <a:xfrm>
            <a:off x="691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KONTORER</a:t>
            </a:r>
          </a:p>
        </p:txBody>
      </p:sp>
      <p:sp>
        <p:nvSpPr>
          <p:cNvPr id="12" name="Kombinationstegning: figur 11">
            <a:extLst>
              <a:ext uri="{FF2B5EF4-FFF2-40B4-BE49-F238E27FC236}">
                <a16:creationId xmlns:a16="http://schemas.microsoft.com/office/drawing/2014/main" id="{14A41765-5A03-4DE3-B7D6-EB766C737091}"/>
              </a:ext>
            </a:extLst>
          </p:cNvPr>
          <p:cNvSpPr/>
          <p:nvPr/>
        </p:nvSpPr>
        <p:spPr>
          <a:xfrm>
            <a:off x="9403080" y="2846070"/>
            <a:ext cx="800100" cy="1360170"/>
          </a:xfrm>
          <a:custGeom>
            <a:avLst/>
            <a:gdLst>
              <a:gd name="connsiteX0" fmla="*/ 76200 w 800100"/>
              <a:gd name="connsiteY0" fmla="*/ 0 h 1360170"/>
              <a:gd name="connsiteX1" fmla="*/ 800100 w 800100"/>
              <a:gd name="connsiteY1" fmla="*/ 7620 h 1360170"/>
              <a:gd name="connsiteX2" fmla="*/ 792480 w 800100"/>
              <a:gd name="connsiteY2" fmla="*/ 464820 h 1360170"/>
              <a:gd name="connsiteX3" fmla="*/ 792480 w 800100"/>
              <a:gd name="connsiteY3" fmla="*/ 891540 h 1360170"/>
              <a:gd name="connsiteX4" fmla="*/ 792480 w 800100"/>
              <a:gd name="connsiteY4" fmla="*/ 1360170 h 1360170"/>
              <a:gd name="connsiteX5" fmla="*/ 57150 w 800100"/>
              <a:gd name="connsiteY5" fmla="*/ 1261110 h 1360170"/>
              <a:gd name="connsiteX6" fmla="*/ 0 w 800100"/>
              <a:gd name="connsiteY6" fmla="*/ 689610 h 1360170"/>
              <a:gd name="connsiteX7" fmla="*/ 76200 w 800100"/>
              <a:gd name="connsiteY7" fmla="*/ 0 h 136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0100" h="1360170">
                <a:moveTo>
                  <a:pt x="76200" y="0"/>
                </a:moveTo>
                <a:lnTo>
                  <a:pt x="800100" y="7620"/>
                </a:lnTo>
                <a:lnTo>
                  <a:pt x="792480" y="464820"/>
                </a:lnTo>
                <a:lnTo>
                  <a:pt x="792480" y="891540"/>
                </a:lnTo>
                <a:lnTo>
                  <a:pt x="792480" y="1360170"/>
                </a:lnTo>
                <a:lnTo>
                  <a:pt x="57150" y="1261110"/>
                </a:lnTo>
                <a:lnTo>
                  <a:pt x="0" y="689610"/>
                </a:lnTo>
                <a:lnTo>
                  <a:pt x="7620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0" name="Tekstfelt 49">
            <a:extLst>
              <a:ext uri="{FF2B5EF4-FFF2-40B4-BE49-F238E27FC236}">
                <a16:creationId xmlns:a16="http://schemas.microsoft.com/office/drawing/2014/main" id="{77EC7217-CD08-4563-8617-DB907D0C03EC}"/>
              </a:ext>
            </a:extLst>
          </p:cNvPr>
          <p:cNvSpPr txBox="1"/>
          <p:nvPr/>
        </p:nvSpPr>
        <p:spPr>
          <a:xfrm>
            <a:off x="817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PERSONALE</a:t>
            </a:r>
          </a:p>
        </p:txBody>
      </p:sp>
      <p:sp>
        <p:nvSpPr>
          <p:cNvPr id="51" name="Tekstfelt 50">
            <a:extLst>
              <a:ext uri="{FF2B5EF4-FFF2-40B4-BE49-F238E27FC236}">
                <a16:creationId xmlns:a16="http://schemas.microsoft.com/office/drawing/2014/main" id="{79AAE7EB-4658-465B-9A1D-7E04CCA9A448}"/>
              </a:ext>
            </a:extLst>
          </p:cNvPr>
          <p:cNvSpPr txBox="1"/>
          <p:nvPr/>
        </p:nvSpPr>
        <p:spPr>
          <a:xfrm>
            <a:off x="439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UNDERVISNING</a:t>
            </a:r>
          </a:p>
        </p:txBody>
      </p:sp>
      <p:sp>
        <p:nvSpPr>
          <p:cNvPr id="52" name="Tekstfelt 51">
            <a:extLst>
              <a:ext uri="{FF2B5EF4-FFF2-40B4-BE49-F238E27FC236}">
                <a16:creationId xmlns:a16="http://schemas.microsoft.com/office/drawing/2014/main" id="{58375C7E-4F47-430C-87AF-7BC87C494480}"/>
              </a:ext>
            </a:extLst>
          </p:cNvPr>
          <p:cNvSpPr txBox="1"/>
          <p:nvPr/>
        </p:nvSpPr>
        <p:spPr>
          <a:xfrm>
            <a:off x="565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MØDELOKALER</a:t>
            </a:r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885D208F-24F5-4629-A34E-7B17D1198037}"/>
              </a:ext>
            </a:extLst>
          </p:cNvPr>
          <p:cNvSpPr/>
          <p:nvPr/>
        </p:nvSpPr>
        <p:spPr>
          <a:xfrm>
            <a:off x="4608000" y="2628000"/>
            <a:ext cx="1728000" cy="1764000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5" name="Rektangel 54">
            <a:extLst>
              <a:ext uri="{FF2B5EF4-FFF2-40B4-BE49-F238E27FC236}">
                <a16:creationId xmlns:a16="http://schemas.microsoft.com/office/drawing/2014/main" id="{65E73456-5D40-4140-BE64-9F8F585EF73E}"/>
              </a:ext>
            </a:extLst>
          </p:cNvPr>
          <p:cNvSpPr/>
          <p:nvPr/>
        </p:nvSpPr>
        <p:spPr>
          <a:xfrm>
            <a:off x="8136000" y="2628000"/>
            <a:ext cx="468000" cy="432000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6" name="Rektangel 55">
            <a:extLst>
              <a:ext uri="{FF2B5EF4-FFF2-40B4-BE49-F238E27FC236}">
                <a16:creationId xmlns:a16="http://schemas.microsoft.com/office/drawing/2014/main" id="{AE8B1DBE-B3AC-4B09-9B59-6D3D345CFD69}"/>
              </a:ext>
            </a:extLst>
          </p:cNvPr>
          <p:cNvSpPr/>
          <p:nvPr/>
        </p:nvSpPr>
        <p:spPr>
          <a:xfrm>
            <a:off x="9216000" y="2628000"/>
            <a:ext cx="504000" cy="432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7" name="Rektangel 56">
            <a:extLst>
              <a:ext uri="{FF2B5EF4-FFF2-40B4-BE49-F238E27FC236}">
                <a16:creationId xmlns:a16="http://schemas.microsoft.com/office/drawing/2014/main" id="{91228AC0-EC1A-4798-A3BA-3AFC5A6FF32E}"/>
              </a:ext>
            </a:extLst>
          </p:cNvPr>
          <p:cNvSpPr/>
          <p:nvPr/>
        </p:nvSpPr>
        <p:spPr>
          <a:xfrm>
            <a:off x="7992000" y="3852000"/>
            <a:ext cx="612000" cy="540000"/>
          </a:xfrm>
          <a:prstGeom prst="rect">
            <a:avLst/>
          </a:prstGeom>
          <a:solidFill>
            <a:schemeClr val="accent4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9" name="Rektangel 58">
            <a:extLst>
              <a:ext uri="{FF2B5EF4-FFF2-40B4-BE49-F238E27FC236}">
                <a16:creationId xmlns:a16="http://schemas.microsoft.com/office/drawing/2014/main" id="{0E82785F-3CEE-4D6B-8AE6-B5E26C483938}"/>
              </a:ext>
            </a:extLst>
          </p:cNvPr>
          <p:cNvSpPr/>
          <p:nvPr/>
        </p:nvSpPr>
        <p:spPr>
          <a:xfrm>
            <a:off x="8064000" y="3312000"/>
            <a:ext cx="540000" cy="468000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9BDF16E8-469D-4B8B-A765-DB202AC2AAC9}"/>
              </a:ext>
            </a:extLst>
          </p:cNvPr>
          <p:cNvSpPr/>
          <p:nvPr/>
        </p:nvSpPr>
        <p:spPr>
          <a:xfrm>
            <a:off x="9216000" y="3852000"/>
            <a:ext cx="504000" cy="540000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3" name="Rektangel 62">
            <a:extLst>
              <a:ext uri="{FF2B5EF4-FFF2-40B4-BE49-F238E27FC236}">
                <a16:creationId xmlns:a16="http://schemas.microsoft.com/office/drawing/2014/main" id="{E34B425D-FD8E-40AE-8332-B4B49E9EF1EE}"/>
              </a:ext>
            </a:extLst>
          </p:cNvPr>
          <p:cNvSpPr/>
          <p:nvPr/>
        </p:nvSpPr>
        <p:spPr>
          <a:xfrm>
            <a:off x="9216000" y="3312000"/>
            <a:ext cx="396000" cy="468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4" name="Rektangel 63">
            <a:extLst>
              <a:ext uri="{FF2B5EF4-FFF2-40B4-BE49-F238E27FC236}">
                <a16:creationId xmlns:a16="http://schemas.microsoft.com/office/drawing/2014/main" id="{FB059C41-D111-4D75-9B1B-257739D22A02}"/>
              </a:ext>
            </a:extLst>
          </p:cNvPr>
          <p:cNvSpPr/>
          <p:nvPr/>
        </p:nvSpPr>
        <p:spPr>
          <a:xfrm>
            <a:off x="10008000" y="2628000"/>
            <a:ext cx="396000" cy="396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5" name="Rektangel 64">
            <a:extLst>
              <a:ext uri="{FF2B5EF4-FFF2-40B4-BE49-F238E27FC236}">
                <a16:creationId xmlns:a16="http://schemas.microsoft.com/office/drawing/2014/main" id="{E07C092C-5792-4238-9F66-872DD669C7BD}"/>
              </a:ext>
            </a:extLst>
          </p:cNvPr>
          <p:cNvSpPr/>
          <p:nvPr/>
        </p:nvSpPr>
        <p:spPr>
          <a:xfrm>
            <a:off x="10008000" y="3096000"/>
            <a:ext cx="396000" cy="396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6" name="Rektangel 65">
            <a:extLst>
              <a:ext uri="{FF2B5EF4-FFF2-40B4-BE49-F238E27FC236}">
                <a16:creationId xmlns:a16="http://schemas.microsoft.com/office/drawing/2014/main" id="{394319EC-513E-4473-B912-D251D8BCCFBD}"/>
              </a:ext>
            </a:extLst>
          </p:cNvPr>
          <p:cNvSpPr/>
          <p:nvPr/>
        </p:nvSpPr>
        <p:spPr>
          <a:xfrm>
            <a:off x="10008000" y="3528000"/>
            <a:ext cx="396000" cy="396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7" name="Rektangel 66">
            <a:extLst>
              <a:ext uri="{FF2B5EF4-FFF2-40B4-BE49-F238E27FC236}">
                <a16:creationId xmlns:a16="http://schemas.microsoft.com/office/drawing/2014/main" id="{D613E64C-9255-493D-AE8A-B356C62DF9C6}"/>
              </a:ext>
            </a:extLst>
          </p:cNvPr>
          <p:cNvSpPr/>
          <p:nvPr/>
        </p:nvSpPr>
        <p:spPr>
          <a:xfrm>
            <a:off x="10008000" y="3996000"/>
            <a:ext cx="396000" cy="396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2" name="Tekstfelt 71">
            <a:extLst>
              <a:ext uri="{FF2B5EF4-FFF2-40B4-BE49-F238E27FC236}">
                <a16:creationId xmlns:a16="http://schemas.microsoft.com/office/drawing/2014/main" id="{47A29270-5165-4A61-8B57-5014B96784FA}"/>
              </a:ext>
            </a:extLst>
          </p:cNvPr>
          <p:cNvSpPr txBox="1"/>
          <p:nvPr/>
        </p:nvSpPr>
        <p:spPr>
          <a:xfrm>
            <a:off x="5652000" y="5148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INDGANG</a:t>
            </a:r>
          </a:p>
        </p:txBody>
      </p:sp>
      <p:sp>
        <p:nvSpPr>
          <p:cNvPr id="73" name="Tekstfelt 72">
            <a:extLst>
              <a:ext uri="{FF2B5EF4-FFF2-40B4-BE49-F238E27FC236}">
                <a16:creationId xmlns:a16="http://schemas.microsoft.com/office/drawing/2014/main" id="{714D2AE3-B15F-4807-98BC-E0F8243BDF7B}"/>
              </a:ext>
            </a:extLst>
          </p:cNvPr>
          <p:cNvSpPr txBox="1"/>
          <p:nvPr/>
        </p:nvSpPr>
        <p:spPr>
          <a:xfrm>
            <a:off x="7488000" y="3096000"/>
            <a:ext cx="450000" cy="1188000"/>
          </a:xfrm>
          <a:prstGeom prst="roundRect">
            <a:avLst>
              <a:gd name="adj" fmla="val 4746"/>
            </a:avLst>
          </a:prstGeom>
          <a:noFill/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endParaRPr lang="da-DK" sz="1200" b="1" dirty="0">
              <a:solidFill>
                <a:schemeClr val="accent1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6" name="Forbindelse: buet 75">
            <a:extLst>
              <a:ext uri="{FF2B5EF4-FFF2-40B4-BE49-F238E27FC236}">
                <a16:creationId xmlns:a16="http://schemas.microsoft.com/office/drawing/2014/main" id="{4E9781F5-259C-402C-99C9-5748F1839FA6}"/>
              </a:ext>
            </a:extLst>
          </p:cNvPr>
          <p:cNvCxnSpPr>
            <a:cxnSpLocks/>
            <a:stCxn id="72" idx="0"/>
            <a:endCxn id="73" idx="2"/>
          </p:cNvCxnSpPr>
          <p:nvPr/>
        </p:nvCxnSpPr>
        <p:spPr>
          <a:xfrm rot="5400000" flipH="1" flipV="1">
            <a:off x="6547500" y="3982500"/>
            <a:ext cx="864000" cy="1467000"/>
          </a:xfrm>
          <a:prstGeom prst="curvedConnector3">
            <a:avLst>
              <a:gd name="adj1" fmla="val 21471"/>
            </a:avLst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923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0" name="Billede 29">
            <a:extLst>
              <a:ext uri="{FF2B5EF4-FFF2-40B4-BE49-F238E27FC236}">
                <a16:creationId xmlns:a16="http://schemas.microsoft.com/office/drawing/2014/main" id="{FB3F068C-6AB6-4798-A29F-247167AD7683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/>
          <a:stretch/>
        </p:blipFill>
        <p:spPr>
          <a:xfrm>
            <a:off x="4212000" y="1260000"/>
            <a:ext cx="6588000" cy="45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543E9B86-9B76-4FA0-A419-A30DFCC8DCBE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97F7C0AE-3E91-44D3-AF77-9A93BF9C95B2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9" action="ppaction://hlinksldjump"/>
              <a:extLst>
                <a:ext uri="{FF2B5EF4-FFF2-40B4-BE49-F238E27FC236}">
                  <a16:creationId xmlns:a16="http://schemas.microsoft.com/office/drawing/2014/main" id="{EF8A4E79-95B5-4883-A0E7-3EAFE99C512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A3CB57AD-E629-47B1-8857-C22D2E770D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D61FB3E3-1875-4805-87E1-2CFBD0553818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A8376E36-1A8A-4AAB-B132-6890F6554B7F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cxnSp>
        <p:nvCxnSpPr>
          <p:cNvPr id="29" name="Lige pilforbindelse 28">
            <a:extLst>
              <a:ext uri="{FF2B5EF4-FFF2-40B4-BE49-F238E27FC236}">
                <a16:creationId xmlns:a16="http://schemas.microsoft.com/office/drawing/2014/main" id="{40A4B37F-CBF2-4FDE-AFA7-D090EA3A1166}"/>
              </a:ext>
            </a:extLst>
          </p:cNvPr>
          <p:cNvCxnSpPr>
            <a:cxnSpLocks/>
          </p:cNvCxnSpPr>
          <p:nvPr/>
        </p:nvCxnSpPr>
        <p:spPr>
          <a:xfrm flipV="1">
            <a:off x="6910772" y="3644964"/>
            <a:ext cx="0" cy="216001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lede 4">
            <a:extLst>
              <a:ext uri="{FF2B5EF4-FFF2-40B4-BE49-F238E27FC236}">
                <a16:creationId xmlns:a16="http://schemas.microsoft.com/office/drawing/2014/main" id="{F83A8560-82F9-4726-8451-6168D6FBD345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392000" y="2376000"/>
            <a:ext cx="6228000" cy="22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kstfelt 27">
            <a:extLst>
              <a:ext uri="{FF2B5EF4-FFF2-40B4-BE49-F238E27FC236}">
                <a16:creationId xmlns:a16="http://schemas.microsoft.com/office/drawing/2014/main" id="{9D24C824-7FC9-4159-B23A-EF6EFCFD02F4}"/>
              </a:ext>
            </a:extLst>
          </p:cNvPr>
          <p:cNvSpPr txBox="1"/>
          <p:nvPr/>
        </p:nvSpPr>
        <p:spPr>
          <a:xfrm>
            <a:off x="4392000" y="5148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600m</a:t>
            </a:r>
            <a:r>
              <a:rPr lang="da-DK" sz="1200" b="1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2</a:t>
            </a:r>
            <a:endParaRPr lang="da-DK" sz="1200" b="1" dirty="0">
              <a:solidFill>
                <a:schemeClr val="accent1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389AD6F2-88C0-4003-98FD-CB9180068881}"/>
              </a:ext>
            </a:extLst>
          </p:cNvPr>
          <p:cNvSpPr txBox="1"/>
          <p:nvPr/>
        </p:nvSpPr>
        <p:spPr>
          <a:xfrm>
            <a:off x="691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KONTORER</a:t>
            </a:r>
          </a:p>
        </p:txBody>
      </p:sp>
      <p:sp>
        <p:nvSpPr>
          <p:cNvPr id="12" name="Kombinationstegning: figur 11">
            <a:extLst>
              <a:ext uri="{FF2B5EF4-FFF2-40B4-BE49-F238E27FC236}">
                <a16:creationId xmlns:a16="http://schemas.microsoft.com/office/drawing/2014/main" id="{14A41765-5A03-4DE3-B7D6-EB766C737091}"/>
              </a:ext>
            </a:extLst>
          </p:cNvPr>
          <p:cNvSpPr/>
          <p:nvPr/>
        </p:nvSpPr>
        <p:spPr>
          <a:xfrm>
            <a:off x="9403080" y="2846070"/>
            <a:ext cx="800100" cy="1360170"/>
          </a:xfrm>
          <a:custGeom>
            <a:avLst/>
            <a:gdLst>
              <a:gd name="connsiteX0" fmla="*/ 76200 w 800100"/>
              <a:gd name="connsiteY0" fmla="*/ 0 h 1360170"/>
              <a:gd name="connsiteX1" fmla="*/ 800100 w 800100"/>
              <a:gd name="connsiteY1" fmla="*/ 7620 h 1360170"/>
              <a:gd name="connsiteX2" fmla="*/ 792480 w 800100"/>
              <a:gd name="connsiteY2" fmla="*/ 464820 h 1360170"/>
              <a:gd name="connsiteX3" fmla="*/ 792480 w 800100"/>
              <a:gd name="connsiteY3" fmla="*/ 891540 h 1360170"/>
              <a:gd name="connsiteX4" fmla="*/ 792480 w 800100"/>
              <a:gd name="connsiteY4" fmla="*/ 1360170 h 1360170"/>
              <a:gd name="connsiteX5" fmla="*/ 57150 w 800100"/>
              <a:gd name="connsiteY5" fmla="*/ 1261110 h 1360170"/>
              <a:gd name="connsiteX6" fmla="*/ 0 w 800100"/>
              <a:gd name="connsiteY6" fmla="*/ 689610 h 1360170"/>
              <a:gd name="connsiteX7" fmla="*/ 76200 w 800100"/>
              <a:gd name="connsiteY7" fmla="*/ 0 h 136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0100" h="1360170">
                <a:moveTo>
                  <a:pt x="76200" y="0"/>
                </a:moveTo>
                <a:lnTo>
                  <a:pt x="800100" y="7620"/>
                </a:lnTo>
                <a:lnTo>
                  <a:pt x="792480" y="464820"/>
                </a:lnTo>
                <a:lnTo>
                  <a:pt x="792480" y="891540"/>
                </a:lnTo>
                <a:lnTo>
                  <a:pt x="792480" y="1360170"/>
                </a:lnTo>
                <a:lnTo>
                  <a:pt x="57150" y="1261110"/>
                </a:lnTo>
                <a:lnTo>
                  <a:pt x="0" y="689610"/>
                </a:lnTo>
                <a:lnTo>
                  <a:pt x="7620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0" name="Tekstfelt 49">
            <a:extLst>
              <a:ext uri="{FF2B5EF4-FFF2-40B4-BE49-F238E27FC236}">
                <a16:creationId xmlns:a16="http://schemas.microsoft.com/office/drawing/2014/main" id="{77EC7217-CD08-4563-8617-DB907D0C03EC}"/>
              </a:ext>
            </a:extLst>
          </p:cNvPr>
          <p:cNvSpPr txBox="1"/>
          <p:nvPr/>
        </p:nvSpPr>
        <p:spPr>
          <a:xfrm>
            <a:off x="817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PERSONALE</a:t>
            </a:r>
          </a:p>
        </p:txBody>
      </p:sp>
      <p:sp>
        <p:nvSpPr>
          <p:cNvPr id="51" name="Tekstfelt 50">
            <a:extLst>
              <a:ext uri="{FF2B5EF4-FFF2-40B4-BE49-F238E27FC236}">
                <a16:creationId xmlns:a16="http://schemas.microsoft.com/office/drawing/2014/main" id="{79AAE7EB-4658-465B-9A1D-7E04CCA9A448}"/>
              </a:ext>
            </a:extLst>
          </p:cNvPr>
          <p:cNvSpPr txBox="1"/>
          <p:nvPr/>
        </p:nvSpPr>
        <p:spPr>
          <a:xfrm>
            <a:off x="439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UNDERVISNING</a:t>
            </a:r>
          </a:p>
        </p:txBody>
      </p:sp>
      <p:sp>
        <p:nvSpPr>
          <p:cNvPr id="52" name="Tekstfelt 51">
            <a:extLst>
              <a:ext uri="{FF2B5EF4-FFF2-40B4-BE49-F238E27FC236}">
                <a16:creationId xmlns:a16="http://schemas.microsoft.com/office/drawing/2014/main" id="{58375C7E-4F47-430C-87AF-7BC87C494480}"/>
              </a:ext>
            </a:extLst>
          </p:cNvPr>
          <p:cNvSpPr txBox="1"/>
          <p:nvPr/>
        </p:nvSpPr>
        <p:spPr>
          <a:xfrm>
            <a:off x="565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MØDELOKALER</a:t>
            </a:r>
          </a:p>
        </p:txBody>
      </p:sp>
      <p:sp>
        <p:nvSpPr>
          <p:cNvPr id="53" name="Tekstfelt 52">
            <a:extLst>
              <a:ext uri="{FF2B5EF4-FFF2-40B4-BE49-F238E27FC236}">
                <a16:creationId xmlns:a16="http://schemas.microsoft.com/office/drawing/2014/main" id="{023731C4-CE24-4383-AB18-A21200A358EC}"/>
              </a:ext>
            </a:extLst>
          </p:cNvPr>
          <p:cNvSpPr txBox="1"/>
          <p:nvPr/>
        </p:nvSpPr>
        <p:spPr>
          <a:xfrm>
            <a:off x="943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DRIFT</a:t>
            </a:r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885D208F-24F5-4629-A34E-7B17D1198037}"/>
              </a:ext>
            </a:extLst>
          </p:cNvPr>
          <p:cNvSpPr/>
          <p:nvPr/>
        </p:nvSpPr>
        <p:spPr>
          <a:xfrm>
            <a:off x="4608000" y="2628000"/>
            <a:ext cx="1728000" cy="1764000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5" name="Rektangel 54">
            <a:extLst>
              <a:ext uri="{FF2B5EF4-FFF2-40B4-BE49-F238E27FC236}">
                <a16:creationId xmlns:a16="http://schemas.microsoft.com/office/drawing/2014/main" id="{65E73456-5D40-4140-BE64-9F8F585EF73E}"/>
              </a:ext>
            </a:extLst>
          </p:cNvPr>
          <p:cNvSpPr/>
          <p:nvPr/>
        </p:nvSpPr>
        <p:spPr>
          <a:xfrm>
            <a:off x="8136000" y="2628000"/>
            <a:ext cx="468000" cy="432000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6" name="Rektangel 55">
            <a:extLst>
              <a:ext uri="{FF2B5EF4-FFF2-40B4-BE49-F238E27FC236}">
                <a16:creationId xmlns:a16="http://schemas.microsoft.com/office/drawing/2014/main" id="{AE8B1DBE-B3AC-4B09-9B59-6D3D345CFD69}"/>
              </a:ext>
            </a:extLst>
          </p:cNvPr>
          <p:cNvSpPr/>
          <p:nvPr/>
        </p:nvSpPr>
        <p:spPr>
          <a:xfrm>
            <a:off x="9216000" y="2628000"/>
            <a:ext cx="504000" cy="432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7" name="Rektangel 56">
            <a:extLst>
              <a:ext uri="{FF2B5EF4-FFF2-40B4-BE49-F238E27FC236}">
                <a16:creationId xmlns:a16="http://schemas.microsoft.com/office/drawing/2014/main" id="{91228AC0-EC1A-4798-A3BA-3AFC5A6FF32E}"/>
              </a:ext>
            </a:extLst>
          </p:cNvPr>
          <p:cNvSpPr/>
          <p:nvPr/>
        </p:nvSpPr>
        <p:spPr>
          <a:xfrm>
            <a:off x="7992000" y="3852000"/>
            <a:ext cx="612000" cy="540000"/>
          </a:xfrm>
          <a:prstGeom prst="rect">
            <a:avLst/>
          </a:prstGeom>
          <a:solidFill>
            <a:schemeClr val="accent4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8" name="Rektangel 57">
            <a:extLst>
              <a:ext uri="{FF2B5EF4-FFF2-40B4-BE49-F238E27FC236}">
                <a16:creationId xmlns:a16="http://schemas.microsoft.com/office/drawing/2014/main" id="{B16C9EF7-B479-40F5-AC48-854C8534EFDB}"/>
              </a:ext>
            </a:extLst>
          </p:cNvPr>
          <p:cNvSpPr/>
          <p:nvPr/>
        </p:nvSpPr>
        <p:spPr>
          <a:xfrm>
            <a:off x="6984000" y="3816000"/>
            <a:ext cx="468000" cy="576000"/>
          </a:xfrm>
          <a:prstGeom prst="rect">
            <a:avLst/>
          </a:prstGeom>
          <a:solidFill>
            <a:schemeClr val="accent5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9" name="Rektangel 58">
            <a:extLst>
              <a:ext uri="{FF2B5EF4-FFF2-40B4-BE49-F238E27FC236}">
                <a16:creationId xmlns:a16="http://schemas.microsoft.com/office/drawing/2014/main" id="{0E82785F-3CEE-4D6B-8AE6-B5E26C483938}"/>
              </a:ext>
            </a:extLst>
          </p:cNvPr>
          <p:cNvSpPr/>
          <p:nvPr/>
        </p:nvSpPr>
        <p:spPr>
          <a:xfrm>
            <a:off x="8064000" y="3312000"/>
            <a:ext cx="540000" cy="468000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9BDF16E8-469D-4B8B-A765-DB202AC2AAC9}"/>
              </a:ext>
            </a:extLst>
          </p:cNvPr>
          <p:cNvSpPr/>
          <p:nvPr/>
        </p:nvSpPr>
        <p:spPr>
          <a:xfrm>
            <a:off x="9216000" y="3852000"/>
            <a:ext cx="504000" cy="540000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1" name="Rektangel 60">
            <a:extLst>
              <a:ext uri="{FF2B5EF4-FFF2-40B4-BE49-F238E27FC236}">
                <a16:creationId xmlns:a16="http://schemas.microsoft.com/office/drawing/2014/main" id="{6DD5926C-A3D6-45DC-A1ED-C9B96332F4E6}"/>
              </a:ext>
            </a:extLst>
          </p:cNvPr>
          <p:cNvSpPr/>
          <p:nvPr/>
        </p:nvSpPr>
        <p:spPr>
          <a:xfrm>
            <a:off x="6984000" y="2628000"/>
            <a:ext cx="468000" cy="432000"/>
          </a:xfrm>
          <a:prstGeom prst="rect">
            <a:avLst/>
          </a:prstGeom>
          <a:solidFill>
            <a:schemeClr val="accent5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2" name="Rektangel 61">
            <a:extLst>
              <a:ext uri="{FF2B5EF4-FFF2-40B4-BE49-F238E27FC236}">
                <a16:creationId xmlns:a16="http://schemas.microsoft.com/office/drawing/2014/main" id="{8D3A2099-FDE0-4253-9760-F7FE5C3515BE}"/>
              </a:ext>
            </a:extLst>
          </p:cNvPr>
          <p:cNvSpPr/>
          <p:nvPr/>
        </p:nvSpPr>
        <p:spPr>
          <a:xfrm>
            <a:off x="9648000" y="3312000"/>
            <a:ext cx="144000" cy="504000"/>
          </a:xfrm>
          <a:prstGeom prst="rect">
            <a:avLst/>
          </a:prstGeom>
          <a:solidFill>
            <a:schemeClr val="accent5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3" name="Rektangel 62">
            <a:extLst>
              <a:ext uri="{FF2B5EF4-FFF2-40B4-BE49-F238E27FC236}">
                <a16:creationId xmlns:a16="http://schemas.microsoft.com/office/drawing/2014/main" id="{E34B425D-FD8E-40AE-8332-B4B49E9EF1EE}"/>
              </a:ext>
            </a:extLst>
          </p:cNvPr>
          <p:cNvSpPr/>
          <p:nvPr/>
        </p:nvSpPr>
        <p:spPr>
          <a:xfrm>
            <a:off x="9216000" y="3312000"/>
            <a:ext cx="396000" cy="468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4" name="Rektangel 63">
            <a:extLst>
              <a:ext uri="{FF2B5EF4-FFF2-40B4-BE49-F238E27FC236}">
                <a16:creationId xmlns:a16="http://schemas.microsoft.com/office/drawing/2014/main" id="{FB059C41-D111-4D75-9B1B-257739D22A02}"/>
              </a:ext>
            </a:extLst>
          </p:cNvPr>
          <p:cNvSpPr/>
          <p:nvPr/>
        </p:nvSpPr>
        <p:spPr>
          <a:xfrm>
            <a:off x="10008000" y="2628000"/>
            <a:ext cx="396000" cy="396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5" name="Rektangel 64">
            <a:extLst>
              <a:ext uri="{FF2B5EF4-FFF2-40B4-BE49-F238E27FC236}">
                <a16:creationId xmlns:a16="http://schemas.microsoft.com/office/drawing/2014/main" id="{E07C092C-5792-4238-9F66-872DD669C7BD}"/>
              </a:ext>
            </a:extLst>
          </p:cNvPr>
          <p:cNvSpPr/>
          <p:nvPr/>
        </p:nvSpPr>
        <p:spPr>
          <a:xfrm>
            <a:off x="10008000" y="3096000"/>
            <a:ext cx="396000" cy="396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6" name="Rektangel 65">
            <a:extLst>
              <a:ext uri="{FF2B5EF4-FFF2-40B4-BE49-F238E27FC236}">
                <a16:creationId xmlns:a16="http://schemas.microsoft.com/office/drawing/2014/main" id="{394319EC-513E-4473-B912-D251D8BCCFBD}"/>
              </a:ext>
            </a:extLst>
          </p:cNvPr>
          <p:cNvSpPr/>
          <p:nvPr/>
        </p:nvSpPr>
        <p:spPr>
          <a:xfrm>
            <a:off x="10008000" y="3528000"/>
            <a:ext cx="396000" cy="396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7" name="Rektangel 66">
            <a:extLst>
              <a:ext uri="{FF2B5EF4-FFF2-40B4-BE49-F238E27FC236}">
                <a16:creationId xmlns:a16="http://schemas.microsoft.com/office/drawing/2014/main" id="{D613E64C-9255-493D-AE8A-B356C62DF9C6}"/>
              </a:ext>
            </a:extLst>
          </p:cNvPr>
          <p:cNvSpPr/>
          <p:nvPr/>
        </p:nvSpPr>
        <p:spPr>
          <a:xfrm>
            <a:off x="10008000" y="3996000"/>
            <a:ext cx="396000" cy="396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8" name="Rektangel 67">
            <a:extLst>
              <a:ext uri="{FF2B5EF4-FFF2-40B4-BE49-F238E27FC236}">
                <a16:creationId xmlns:a16="http://schemas.microsoft.com/office/drawing/2014/main" id="{AD24FAEF-7CA5-4C97-817D-63F0C538DC09}"/>
              </a:ext>
            </a:extLst>
          </p:cNvPr>
          <p:cNvSpPr/>
          <p:nvPr/>
        </p:nvSpPr>
        <p:spPr>
          <a:xfrm>
            <a:off x="6947387" y="3312000"/>
            <a:ext cx="504000" cy="468000"/>
          </a:xfrm>
          <a:prstGeom prst="rect">
            <a:avLst/>
          </a:prstGeom>
          <a:solidFill>
            <a:schemeClr val="accent5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2" name="Tekstfelt 71">
            <a:extLst>
              <a:ext uri="{FF2B5EF4-FFF2-40B4-BE49-F238E27FC236}">
                <a16:creationId xmlns:a16="http://schemas.microsoft.com/office/drawing/2014/main" id="{47A29270-5165-4A61-8B57-5014B96784FA}"/>
              </a:ext>
            </a:extLst>
          </p:cNvPr>
          <p:cNvSpPr txBox="1"/>
          <p:nvPr/>
        </p:nvSpPr>
        <p:spPr>
          <a:xfrm>
            <a:off x="5652000" y="5148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INDGANG</a:t>
            </a:r>
          </a:p>
        </p:txBody>
      </p:sp>
      <p:sp>
        <p:nvSpPr>
          <p:cNvPr id="73" name="Tekstfelt 72">
            <a:extLst>
              <a:ext uri="{FF2B5EF4-FFF2-40B4-BE49-F238E27FC236}">
                <a16:creationId xmlns:a16="http://schemas.microsoft.com/office/drawing/2014/main" id="{714D2AE3-B15F-4807-98BC-E0F8243BDF7B}"/>
              </a:ext>
            </a:extLst>
          </p:cNvPr>
          <p:cNvSpPr txBox="1"/>
          <p:nvPr/>
        </p:nvSpPr>
        <p:spPr>
          <a:xfrm>
            <a:off x="7488000" y="3096000"/>
            <a:ext cx="450000" cy="1188000"/>
          </a:xfrm>
          <a:prstGeom prst="roundRect">
            <a:avLst>
              <a:gd name="adj" fmla="val 4746"/>
            </a:avLst>
          </a:prstGeom>
          <a:noFill/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endParaRPr lang="da-DK" sz="1200" b="1" dirty="0">
              <a:solidFill>
                <a:schemeClr val="accent1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6" name="Forbindelse: buet 75">
            <a:extLst>
              <a:ext uri="{FF2B5EF4-FFF2-40B4-BE49-F238E27FC236}">
                <a16:creationId xmlns:a16="http://schemas.microsoft.com/office/drawing/2014/main" id="{4E9781F5-259C-402C-99C9-5748F1839FA6}"/>
              </a:ext>
            </a:extLst>
          </p:cNvPr>
          <p:cNvCxnSpPr>
            <a:cxnSpLocks/>
            <a:stCxn id="72" idx="0"/>
            <a:endCxn id="73" idx="2"/>
          </p:cNvCxnSpPr>
          <p:nvPr/>
        </p:nvCxnSpPr>
        <p:spPr>
          <a:xfrm rot="5400000" flipH="1" flipV="1">
            <a:off x="6547500" y="3982500"/>
            <a:ext cx="864000" cy="1467000"/>
          </a:xfrm>
          <a:prstGeom prst="curvedConnector3">
            <a:avLst>
              <a:gd name="adj1" fmla="val 21471"/>
            </a:avLst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350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0" name="Billede 29">
            <a:extLst>
              <a:ext uri="{FF2B5EF4-FFF2-40B4-BE49-F238E27FC236}">
                <a16:creationId xmlns:a16="http://schemas.microsoft.com/office/drawing/2014/main" id="{FB3F068C-6AB6-4798-A29F-247167AD7683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/>
          <a:stretch/>
        </p:blipFill>
        <p:spPr>
          <a:xfrm>
            <a:off x="4212000" y="1260000"/>
            <a:ext cx="6588000" cy="45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543E9B86-9B76-4FA0-A419-A30DFCC8DCBE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97F7C0AE-3E91-44D3-AF77-9A93BF9C95B2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9" action="ppaction://hlinksldjump"/>
              <a:extLst>
                <a:ext uri="{FF2B5EF4-FFF2-40B4-BE49-F238E27FC236}">
                  <a16:creationId xmlns:a16="http://schemas.microsoft.com/office/drawing/2014/main" id="{EF8A4E79-95B5-4883-A0E7-3EAFE99C512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A3CB57AD-E629-47B1-8857-C22D2E770D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D61FB3E3-1875-4805-87E1-2CFBD0553818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A8376E36-1A8A-4AAB-B132-6890F6554B7F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cxnSp>
        <p:nvCxnSpPr>
          <p:cNvPr id="29" name="Lige pilforbindelse 28">
            <a:extLst>
              <a:ext uri="{FF2B5EF4-FFF2-40B4-BE49-F238E27FC236}">
                <a16:creationId xmlns:a16="http://schemas.microsoft.com/office/drawing/2014/main" id="{40A4B37F-CBF2-4FDE-AFA7-D090EA3A1166}"/>
              </a:ext>
            </a:extLst>
          </p:cNvPr>
          <p:cNvCxnSpPr>
            <a:cxnSpLocks/>
          </p:cNvCxnSpPr>
          <p:nvPr/>
        </p:nvCxnSpPr>
        <p:spPr>
          <a:xfrm flipV="1">
            <a:off x="6910772" y="3644964"/>
            <a:ext cx="0" cy="216001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lede 4">
            <a:extLst>
              <a:ext uri="{FF2B5EF4-FFF2-40B4-BE49-F238E27FC236}">
                <a16:creationId xmlns:a16="http://schemas.microsoft.com/office/drawing/2014/main" id="{F83A8560-82F9-4726-8451-6168D6FBD345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392000" y="2376000"/>
            <a:ext cx="6228000" cy="22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kstfelt 27">
            <a:extLst>
              <a:ext uri="{FF2B5EF4-FFF2-40B4-BE49-F238E27FC236}">
                <a16:creationId xmlns:a16="http://schemas.microsoft.com/office/drawing/2014/main" id="{9D24C824-7FC9-4159-B23A-EF6EFCFD02F4}"/>
              </a:ext>
            </a:extLst>
          </p:cNvPr>
          <p:cNvSpPr txBox="1"/>
          <p:nvPr/>
        </p:nvSpPr>
        <p:spPr>
          <a:xfrm>
            <a:off x="4392000" y="5148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600m</a:t>
            </a:r>
            <a:r>
              <a:rPr lang="da-DK" sz="1200" b="1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2</a:t>
            </a:r>
            <a:endParaRPr lang="da-DK" sz="1200" b="1" dirty="0">
              <a:solidFill>
                <a:schemeClr val="accent1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389AD6F2-88C0-4003-98FD-CB9180068881}"/>
              </a:ext>
            </a:extLst>
          </p:cNvPr>
          <p:cNvSpPr txBox="1"/>
          <p:nvPr/>
        </p:nvSpPr>
        <p:spPr>
          <a:xfrm>
            <a:off x="691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KONTORER</a:t>
            </a:r>
          </a:p>
        </p:txBody>
      </p:sp>
      <p:sp>
        <p:nvSpPr>
          <p:cNvPr id="12" name="Kombinationstegning: figur 11">
            <a:extLst>
              <a:ext uri="{FF2B5EF4-FFF2-40B4-BE49-F238E27FC236}">
                <a16:creationId xmlns:a16="http://schemas.microsoft.com/office/drawing/2014/main" id="{14A41765-5A03-4DE3-B7D6-EB766C737091}"/>
              </a:ext>
            </a:extLst>
          </p:cNvPr>
          <p:cNvSpPr/>
          <p:nvPr/>
        </p:nvSpPr>
        <p:spPr>
          <a:xfrm>
            <a:off x="9403080" y="2846070"/>
            <a:ext cx="800100" cy="1360170"/>
          </a:xfrm>
          <a:custGeom>
            <a:avLst/>
            <a:gdLst>
              <a:gd name="connsiteX0" fmla="*/ 76200 w 800100"/>
              <a:gd name="connsiteY0" fmla="*/ 0 h 1360170"/>
              <a:gd name="connsiteX1" fmla="*/ 800100 w 800100"/>
              <a:gd name="connsiteY1" fmla="*/ 7620 h 1360170"/>
              <a:gd name="connsiteX2" fmla="*/ 792480 w 800100"/>
              <a:gd name="connsiteY2" fmla="*/ 464820 h 1360170"/>
              <a:gd name="connsiteX3" fmla="*/ 792480 w 800100"/>
              <a:gd name="connsiteY3" fmla="*/ 891540 h 1360170"/>
              <a:gd name="connsiteX4" fmla="*/ 792480 w 800100"/>
              <a:gd name="connsiteY4" fmla="*/ 1360170 h 1360170"/>
              <a:gd name="connsiteX5" fmla="*/ 57150 w 800100"/>
              <a:gd name="connsiteY5" fmla="*/ 1261110 h 1360170"/>
              <a:gd name="connsiteX6" fmla="*/ 0 w 800100"/>
              <a:gd name="connsiteY6" fmla="*/ 689610 h 1360170"/>
              <a:gd name="connsiteX7" fmla="*/ 76200 w 800100"/>
              <a:gd name="connsiteY7" fmla="*/ 0 h 136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0100" h="1360170">
                <a:moveTo>
                  <a:pt x="76200" y="0"/>
                </a:moveTo>
                <a:lnTo>
                  <a:pt x="800100" y="7620"/>
                </a:lnTo>
                <a:lnTo>
                  <a:pt x="792480" y="464820"/>
                </a:lnTo>
                <a:lnTo>
                  <a:pt x="792480" y="891540"/>
                </a:lnTo>
                <a:lnTo>
                  <a:pt x="792480" y="1360170"/>
                </a:lnTo>
                <a:lnTo>
                  <a:pt x="57150" y="1261110"/>
                </a:lnTo>
                <a:lnTo>
                  <a:pt x="0" y="689610"/>
                </a:lnTo>
                <a:lnTo>
                  <a:pt x="7620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0" name="Tekstfelt 49">
            <a:extLst>
              <a:ext uri="{FF2B5EF4-FFF2-40B4-BE49-F238E27FC236}">
                <a16:creationId xmlns:a16="http://schemas.microsoft.com/office/drawing/2014/main" id="{77EC7217-CD08-4563-8617-DB907D0C03EC}"/>
              </a:ext>
            </a:extLst>
          </p:cNvPr>
          <p:cNvSpPr txBox="1"/>
          <p:nvPr/>
        </p:nvSpPr>
        <p:spPr>
          <a:xfrm>
            <a:off x="817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PERSONALE</a:t>
            </a:r>
          </a:p>
        </p:txBody>
      </p:sp>
      <p:sp>
        <p:nvSpPr>
          <p:cNvPr id="51" name="Tekstfelt 50">
            <a:extLst>
              <a:ext uri="{FF2B5EF4-FFF2-40B4-BE49-F238E27FC236}">
                <a16:creationId xmlns:a16="http://schemas.microsoft.com/office/drawing/2014/main" id="{79AAE7EB-4658-465B-9A1D-7E04CCA9A448}"/>
              </a:ext>
            </a:extLst>
          </p:cNvPr>
          <p:cNvSpPr txBox="1"/>
          <p:nvPr/>
        </p:nvSpPr>
        <p:spPr>
          <a:xfrm>
            <a:off x="439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UNDERVISNING</a:t>
            </a:r>
          </a:p>
        </p:txBody>
      </p:sp>
      <p:sp>
        <p:nvSpPr>
          <p:cNvPr id="52" name="Tekstfelt 51">
            <a:extLst>
              <a:ext uri="{FF2B5EF4-FFF2-40B4-BE49-F238E27FC236}">
                <a16:creationId xmlns:a16="http://schemas.microsoft.com/office/drawing/2014/main" id="{58375C7E-4F47-430C-87AF-7BC87C494480}"/>
              </a:ext>
            </a:extLst>
          </p:cNvPr>
          <p:cNvSpPr txBox="1"/>
          <p:nvPr/>
        </p:nvSpPr>
        <p:spPr>
          <a:xfrm>
            <a:off x="565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MØDELOKALER</a:t>
            </a:r>
          </a:p>
        </p:txBody>
      </p:sp>
      <p:sp>
        <p:nvSpPr>
          <p:cNvPr id="53" name="Tekstfelt 52">
            <a:extLst>
              <a:ext uri="{FF2B5EF4-FFF2-40B4-BE49-F238E27FC236}">
                <a16:creationId xmlns:a16="http://schemas.microsoft.com/office/drawing/2014/main" id="{023731C4-CE24-4383-AB18-A21200A358EC}"/>
              </a:ext>
            </a:extLst>
          </p:cNvPr>
          <p:cNvSpPr txBox="1"/>
          <p:nvPr/>
        </p:nvSpPr>
        <p:spPr>
          <a:xfrm>
            <a:off x="943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DRIFT</a:t>
            </a:r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885D208F-24F5-4629-A34E-7B17D1198037}"/>
              </a:ext>
            </a:extLst>
          </p:cNvPr>
          <p:cNvSpPr/>
          <p:nvPr/>
        </p:nvSpPr>
        <p:spPr>
          <a:xfrm>
            <a:off x="4608000" y="2628000"/>
            <a:ext cx="1728000" cy="1764000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5" name="Rektangel 54">
            <a:extLst>
              <a:ext uri="{FF2B5EF4-FFF2-40B4-BE49-F238E27FC236}">
                <a16:creationId xmlns:a16="http://schemas.microsoft.com/office/drawing/2014/main" id="{65E73456-5D40-4140-BE64-9F8F585EF73E}"/>
              </a:ext>
            </a:extLst>
          </p:cNvPr>
          <p:cNvSpPr/>
          <p:nvPr/>
        </p:nvSpPr>
        <p:spPr>
          <a:xfrm>
            <a:off x="8136000" y="2628000"/>
            <a:ext cx="468000" cy="432000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6" name="Rektangel 55">
            <a:extLst>
              <a:ext uri="{FF2B5EF4-FFF2-40B4-BE49-F238E27FC236}">
                <a16:creationId xmlns:a16="http://schemas.microsoft.com/office/drawing/2014/main" id="{AE8B1DBE-B3AC-4B09-9B59-6D3D345CFD69}"/>
              </a:ext>
            </a:extLst>
          </p:cNvPr>
          <p:cNvSpPr/>
          <p:nvPr/>
        </p:nvSpPr>
        <p:spPr>
          <a:xfrm>
            <a:off x="9216000" y="2628000"/>
            <a:ext cx="504000" cy="432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7" name="Rektangel 56">
            <a:extLst>
              <a:ext uri="{FF2B5EF4-FFF2-40B4-BE49-F238E27FC236}">
                <a16:creationId xmlns:a16="http://schemas.microsoft.com/office/drawing/2014/main" id="{91228AC0-EC1A-4798-A3BA-3AFC5A6FF32E}"/>
              </a:ext>
            </a:extLst>
          </p:cNvPr>
          <p:cNvSpPr/>
          <p:nvPr/>
        </p:nvSpPr>
        <p:spPr>
          <a:xfrm>
            <a:off x="7992000" y="3852000"/>
            <a:ext cx="612000" cy="540000"/>
          </a:xfrm>
          <a:prstGeom prst="rect">
            <a:avLst/>
          </a:prstGeom>
          <a:solidFill>
            <a:schemeClr val="accent4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8" name="Rektangel 57">
            <a:extLst>
              <a:ext uri="{FF2B5EF4-FFF2-40B4-BE49-F238E27FC236}">
                <a16:creationId xmlns:a16="http://schemas.microsoft.com/office/drawing/2014/main" id="{B16C9EF7-B479-40F5-AC48-854C8534EFDB}"/>
              </a:ext>
            </a:extLst>
          </p:cNvPr>
          <p:cNvSpPr/>
          <p:nvPr/>
        </p:nvSpPr>
        <p:spPr>
          <a:xfrm>
            <a:off x="6984000" y="3816000"/>
            <a:ext cx="468000" cy="576000"/>
          </a:xfrm>
          <a:prstGeom prst="rect">
            <a:avLst/>
          </a:prstGeom>
          <a:solidFill>
            <a:schemeClr val="accent5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9" name="Rektangel 58">
            <a:extLst>
              <a:ext uri="{FF2B5EF4-FFF2-40B4-BE49-F238E27FC236}">
                <a16:creationId xmlns:a16="http://schemas.microsoft.com/office/drawing/2014/main" id="{0E82785F-3CEE-4D6B-8AE6-B5E26C483938}"/>
              </a:ext>
            </a:extLst>
          </p:cNvPr>
          <p:cNvSpPr/>
          <p:nvPr/>
        </p:nvSpPr>
        <p:spPr>
          <a:xfrm>
            <a:off x="8064000" y="3312000"/>
            <a:ext cx="540000" cy="468000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9BDF16E8-469D-4B8B-A765-DB202AC2AAC9}"/>
              </a:ext>
            </a:extLst>
          </p:cNvPr>
          <p:cNvSpPr/>
          <p:nvPr/>
        </p:nvSpPr>
        <p:spPr>
          <a:xfrm>
            <a:off x="9216000" y="3852000"/>
            <a:ext cx="504000" cy="540000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1" name="Rektangel 60">
            <a:extLst>
              <a:ext uri="{FF2B5EF4-FFF2-40B4-BE49-F238E27FC236}">
                <a16:creationId xmlns:a16="http://schemas.microsoft.com/office/drawing/2014/main" id="{6DD5926C-A3D6-45DC-A1ED-C9B96332F4E6}"/>
              </a:ext>
            </a:extLst>
          </p:cNvPr>
          <p:cNvSpPr/>
          <p:nvPr/>
        </p:nvSpPr>
        <p:spPr>
          <a:xfrm>
            <a:off x="6984000" y="2628000"/>
            <a:ext cx="468000" cy="432000"/>
          </a:xfrm>
          <a:prstGeom prst="rect">
            <a:avLst/>
          </a:prstGeom>
          <a:solidFill>
            <a:schemeClr val="accent5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2" name="Rektangel 61">
            <a:extLst>
              <a:ext uri="{FF2B5EF4-FFF2-40B4-BE49-F238E27FC236}">
                <a16:creationId xmlns:a16="http://schemas.microsoft.com/office/drawing/2014/main" id="{8D3A2099-FDE0-4253-9760-F7FE5C3515BE}"/>
              </a:ext>
            </a:extLst>
          </p:cNvPr>
          <p:cNvSpPr/>
          <p:nvPr/>
        </p:nvSpPr>
        <p:spPr>
          <a:xfrm>
            <a:off x="9648000" y="3312000"/>
            <a:ext cx="144000" cy="504000"/>
          </a:xfrm>
          <a:prstGeom prst="rect">
            <a:avLst/>
          </a:prstGeom>
          <a:solidFill>
            <a:schemeClr val="accent5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3" name="Rektangel 62">
            <a:extLst>
              <a:ext uri="{FF2B5EF4-FFF2-40B4-BE49-F238E27FC236}">
                <a16:creationId xmlns:a16="http://schemas.microsoft.com/office/drawing/2014/main" id="{E34B425D-FD8E-40AE-8332-B4B49E9EF1EE}"/>
              </a:ext>
            </a:extLst>
          </p:cNvPr>
          <p:cNvSpPr/>
          <p:nvPr/>
        </p:nvSpPr>
        <p:spPr>
          <a:xfrm>
            <a:off x="9216000" y="3312000"/>
            <a:ext cx="396000" cy="468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4" name="Rektangel 63">
            <a:extLst>
              <a:ext uri="{FF2B5EF4-FFF2-40B4-BE49-F238E27FC236}">
                <a16:creationId xmlns:a16="http://schemas.microsoft.com/office/drawing/2014/main" id="{FB059C41-D111-4D75-9B1B-257739D22A02}"/>
              </a:ext>
            </a:extLst>
          </p:cNvPr>
          <p:cNvSpPr/>
          <p:nvPr/>
        </p:nvSpPr>
        <p:spPr>
          <a:xfrm>
            <a:off x="10008000" y="2628000"/>
            <a:ext cx="396000" cy="396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5" name="Rektangel 64">
            <a:extLst>
              <a:ext uri="{FF2B5EF4-FFF2-40B4-BE49-F238E27FC236}">
                <a16:creationId xmlns:a16="http://schemas.microsoft.com/office/drawing/2014/main" id="{E07C092C-5792-4238-9F66-872DD669C7BD}"/>
              </a:ext>
            </a:extLst>
          </p:cNvPr>
          <p:cNvSpPr/>
          <p:nvPr/>
        </p:nvSpPr>
        <p:spPr>
          <a:xfrm>
            <a:off x="10008000" y="3096000"/>
            <a:ext cx="396000" cy="396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6" name="Rektangel 65">
            <a:extLst>
              <a:ext uri="{FF2B5EF4-FFF2-40B4-BE49-F238E27FC236}">
                <a16:creationId xmlns:a16="http://schemas.microsoft.com/office/drawing/2014/main" id="{394319EC-513E-4473-B912-D251D8BCCFBD}"/>
              </a:ext>
            </a:extLst>
          </p:cNvPr>
          <p:cNvSpPr/>
          <p:nvPr/>
        </p:nvSpPr>
        <p:spPr>
          <a:xfrm>
            <a:off x="10008000" y="3528000"/>
            <a:ext cx="396000" cy="396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7" name="Rektangel 66">
            <a:extLst>
              <a:ext uri="{FF2B5EF4-FFF2-40B4-BE49-F238E27FC236}">
                <a16:creationId xmlns:a16="http://schemas.microsoft.com/office/drawing/2014/main" id="{D613E64C-9255-493D-AE8A-B356C62DF9C6}"/>
              </a:ext>
            </a:extLst>
          </p:cNvPr>
          <p:cNvSpPr/>
          <p:nvPr/>
        </p:nvSpPr>
        <p:spPr>
          <a:xfrm>
            <a:off x="10008000" y="3996000"/>
            <a:ext cx="396000" cy="396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8" name="Rektangel 67">
            <a:extLst>
              <a:ext uri="{FF2B5EF4-FFF2-40B4-BE49-F238E27FC236}">
                <a16:creationId xmlns:a16="http://schemas.microsoft.com/office/drawing/2014/main" id="{AD24FAEF-7CA5-4C97-817D-63F0C538DC09}"/>
              </a:ext>
            </a:extLst>
          </p:cNvPr>
          <p:cNvSpPr/>
          <p:nvPr/>
        </p:nvSpPr>
        <p:spPr>
          <a:xfrm>
            <a:off x="6947387" y="3312000"/>
            <a:ext cx="504000" cy="468000"/>
          </a:xfrm>
          <a:prstGeom prst="rect">
            <a:avLst/>
          </a:prstGeom>
          <a:solidFill>
            <a:schemeClr val="accent5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9" name="Tekstfelt 68">
            <a:extLst>
              <a:ext uri="{FF2B5EF4-FFF2-40B4-BE49-F238E27FC236}">
                <a16:creationId xmlns:a16="http://schemas.microsoft.com/office/drawing/2014/main" id="{3C3A8F73-C2B1-40D0-B045-63D300A12FB7}"/>
              </a:ext>
            </a:extLst>
          </p:cNvPr>
          <p:cNvSpPr txBox="1"/>
          <p:nvPr/>
        </p:nvSpPr>
        <p:spPr>
          <a:xfrm>
            <a:off x="6912000" y="5148000"/>
            <a:ext cx="1188000" cy="432000"/>
          </a:xfrm>
          <a:prstGeom prst="roundRect">
            <a:avLst>
              <a:gd name="adj" fmla="val 25966"/>
            </a:avLst>
          </a:prstGeom>
          <a:noFill/>
          <a:ln w="38100">
            <a:solidFill>
              <a:schemeClr val="accent1"/>
            </a:solidFill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OFFENTLIGT</a:t>
            </a:r>
          </a:p>
        </p:txBody>
      </p:sp>
      <p:sp>
        <p:nvSpPr>
          <p:cNvPr id="72" name="Tekstfelt 71">
            <a:extLst>
              <a:ext uri="{FF2B5EF4-FFF2-40B4-BE49-F238E27FC236}">
                <a16:creationId xmlns:a16="http://schemas.microsoft.com/office/drawing/2014/main" id="{47A29270-5165-4A61-8B57-5014B96784FA}"/>
              </a:ext>
            </a:extLst>
          </p:cNvPr>
          <p:cNvSpPr txBox="1"/>
          <p:nvPr/>
        </p:nvSpPr>
        <p:spPr>
          <a:xfrm>
            <a:off x="5652000" y="5148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INDGANG</a:t>
            </a:r>
          </a:p>
        </p:txBody>
      </p:sp>
      <p:sp>
        <p:nvSpPr>
          <p:cNvPr id="73" name="Tekstfelt 72">
            <a:extLst>
              <a:ext uri="{FF2B5EF4-FFF2-40B4-BE49-F238E27FC236}">
                <a16:creationId xmlns:a16="http://schemas.microsoft.com/office/drawing/2014/main" id="{714D2AE3-B15F-4807-98BC-E0F8243BDF7B}"/>
              </a:ext>
            </a:extLst>
          </p:cNvPr>
          <p:cNvSpPr txBox="1"/>
          <p:nvPr/>
        </p:nvSpPr>
        <p:spPr>
          <a:xfrm>
            <a:off x="7488000" y="3096000"/>
            <a:ext cx="450000" cy="1188000"/>
          </a:xfrm>
          <a:prstGeom prst="roundRect">
            <a:avLst>
              <a:gd name="adj" fmla="val 4746"/>
            </a:avLst>
          </a:prstGeom>
          <a:noFill/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endParaRPr lang="da-DK" sz="1200" b="1" dirty="0">
              <a:solidFill>
                <a:schemeClr val="accent1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6" name="Forbindelse: buet 75">
            <a:extLst>
              <a:ext uri="{FF2B5EF4-FFF2-40B4-BE49-F238E27FC236}">
                <a16:creationId xmlns:a16="http://schemas.microsoft.com/office/drawing/2014/main" id="{4E9781F5-259C-402C-99C9-5748F1839FA6}"/>
              </a:ext>
            </a:extLst>
          </p:cNvPr>
          <p:cNvCxnSpPr>
            <a:cxnSpLocks/>
            <a:stCxn id="72" idx="0"/>
            <a:endCxn id="73" idx="2"/>
          </p:cNvCxnSpPr>
          <p:nvPr/>
        </p:nvCxnSpPr>
        <p:spPr>
          <a:xfrm rot="5400000" flipH="1" flipV="1">
            <a:off x="6547500" y="3982500"/>
            <a:ext cx="864000" cy="1467000"/>
          </a:xfrm>
          <a:prstGeom prst="curvedConnector3">
            <a:avLst>
              <a:gd name="adj1" fmla="val 21471"/>
            </a:avLst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Kombinationstegning: figur 83">
            <a:extLst>
              <a:ext uri="{FF2B5EF4-FFF2-40B4-BE49-F238E27FC236}">
                <a16:creationId xmlns:a16="http://schemas.microsoft.com/office/drawing/2014/main" id="{21C6CE94-0C14-4817-A83D-AA991213321B}"/>
              </a:ext>
            </a:extLst>
          </p:cNvPr>
          <p:cNvSpPr/>
          <p:nvPr/>
        </p:nvSpPr>
        <p:spPr>
          <a:xfrm>
            <a:off x="4500000" y="2519999"/>
            <a:ext cx="3384000" cy="2016000"/>
          </a:xfrm>
          <a:custGeom>
            <a:avLst/>
            <a:gdLst>
              <a:gd name="connsiteX0" fmla="*/ 0 w 3384000"/>
              <a:gd name="connsiteY0" fmla="*/ 0 h 2016000"/>
              <a:gd name="connsiteX1" fmla="*/ 1908000 w 3384000"/>
              <a:gd name="connsiteY1" fmla="*/ 0 h 2016000"/>
              <a:gd name="connsiteX2" fmla="*/ 1908000 w 3384000"/>
              <a:gd name="connsiteY2" fmla="*/ 504001 h 2016000"/>
              <a:gd name="connsiteX3" fmla="*/ 2376000 w 3384000"/>
              <a:gd name="connsiteY3" fmla="*/ 504001 h 2016000"/>
              <a:gd name="connsiteX4" fmla="*/ 2376000 w 3384000"/>
              <a:gd name="connsiteY4" fmla="*/ 1 h 2016000"/>
              <a:gd name="connsiteX5" fmla="*/ 3060000 w 3384000"/>
              <a:gd name="connsiteY5" fmla="*/ 1 h 2016000"/>
              <a:gd name="connsiteX6" fmla="*/ 3060000 w 3384000"/>
              <a:gd name="connsiteY6" fmla="*/ 504001 h 2016000"/>
              <a:gd name="connsiteX7" fmla="*/ 3384000 w 3384000"/>
              <a:gd name="connsiteY7" fmla="*/ 504001 h 2016000"/>
              <a:gd name="connsiteX8" fmla="*/ 3384000 w 3384000"/>
              <a:gd name="connsiteY8" fmla="*/ 1476001 h 2016000"/>
              <a:gd name="connsiteX9" fmla="*/ 3060000 w 3384000"/>
              <a:gd name="connsiteY9" fmla="*/ 1476001 h 2016000"/>
              <a:gd name="connsiteX10" fmla="*/ 3060000 w 3384000"/>
              <a:gd name="connsiteY10" fmla="*/ 1260001 h 2016000"/>
              <a:gd name="connsiteX11" fmla="*/ 2376000 w 3384000"/>
              <a:gd name="connsiteY11" fmla="*/ 1260001 h 2016000"/>
              <a:gd name="connsiteX12" fmla="*/ 2376000 w 3384000"/>
              <a:gd name="connsiteY12" fmla="*/ 1476001 h 2016000"/>
              <a:gd name="connsiteX13" fmla="*/ 1908000 w 3384000"/>
              <a:gd name="connsiteY13" fmla="*/ 1476001 h 2016000"/>
              <a:gd name="connsiteX14" fmla="*/ 1908000 w 3384000"/>
              <a:gd name="connsiteY14" fmla="*/ 2016000 h 2016000"/>
              <a:gd name="connsiteX15" fmla="*/ 0 w 3384000"/>
              <a:gd name="connsiteY15" fmla="*/ 2016000 h 2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384000" h="2016000">
                <a:moveTo>
                  <a:pt x="0" y="0"/>
                </a:moveTo>
                <a:lnTo>
                  <a:pt x="1908000" y="0"/>
                </a:lnTo>
                <a:lnTo>
                  <a:pt x="1908000" y="504001"/>
                </a:lnTo>
                <a:lnTo>
                  <a:pt x="2376000" y="504001"/>
                </a:lnTo>
                <a:lnTo>
                  <a:pt x="2376000" y="1"/>
                </a:lnTo>
                <a:lnTo>
                  <a:pt x="3060000" y="1"/>
                </a:lnTo>
                <a:lnTo>
                  <a:pt x="3060000" y="504001"/>
                </a:lnTo>
                <a:lnTo>
                  <a:pt x="3384000" y="504001"/>
                </a:lnTo>
                <a:lnTo>
                  <a:pt x="3384000" y="1476001"/>
                </a:lnTo>
                <a:lnTo>
                  <a:pt x="3060000" y="1476001"/>
                </a:lnTo>
                <a:lnTo>
                  <a:pt x="3060000" y="1260001"/>
                </a:lnTo>
                <a:lnTo>
                  <a:pt x="2376000" y="1260001"/>
                </a:lnTo>
                <a:lnTo>
                  <a:pt x="2376000" y="1476001"/>
                </a:lnTo>
                <a:lnTo>
                  <a:pt x="1908000" y="1476001"/>
                </a:lnTo>
                <a:lnTo>
                  <a:pt x="1908000" y="2016000"/>
                </a:lnTo>
                <a:lnTo>
                  <a:pt x="0" y="20160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2757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0" name="Billede 29">
            <a:extLst>
              <a:ext uri="{FF2B5EF4-FFF2-40B4-BE49-F238E27FC236}">
                <a16:creationId xmlns:a16="http://schemas.microsoft.com/office/drawing/2014/main" id="{FB3F068C-6AB6-4798-A29F-247167AD7683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/>
          <a:stretch/>
        </p:blipFill>
        <p:spPr>
          <a:xfrm>
            <a:off x="4212000" y="1260000"/>
            <a:ext cx="6588000" cy="45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543E9B86-9B76-4FA0-A419-A30DFCC8DCBE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97F7C0AE-3E91-44D3-AF77-9A93BF9C95B2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9" action="ppaction://hlinksldjump"/>
              <a:extLst>
                <a:ext uri="{FF2B5EF4-FFF2-40B4-BE49-F238E27FC236}">
                  <a16:creationId xmlns:a16="http://schemas.microsoft.com/office/drawing/2014/main" id="{EF8A4E79-95B5-4883-A0E7-3EAFE99C512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A3CB57AD-E629-47B1-8857-C22D2E770D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D61FB3E3-1875-4805-87E1-2CFBD0553818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A8376E36-1A8A-4AAB-B132-6890F6554B7F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cxnSp>
        <p:nvCxnSpPr>
          <p:cNvPr id="29" name="Lige pilforbindelse 28">
            <a:extLst>
              <a:ext uri="{FF2B5EF4-FFF2-40B4-BE49-F238E27FC236}">
                <a16:creationId xmlns:a16="http://schemas.microsoft.com/office/drawing/2014/main" id="{40A4B37F-CBF2-4FDE-AFA7-D090EA3A1166}"/>
              </a:ext>
            </a:extLst>
          </p:cNvPr>
          <p:cNvCxnSpPr>
            <a:cxnSpLocks/>
          </p:cNvCxnSpPr>
          <p:nvPr/>
        </p:nvCxnSpPr>
        <p:spPr>
          <a:xfrm flipV="1">
            <a:off x="6910772" y="3644964"/>
            <a:ext cx="0" cy="216001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lede 4">
            <a:extLst>
              <a:ext uri="{FF2B5EF4-FFF2-40B4-BE49-F238E27FC236}">
                <a16:creationId xmlns:a16="http://schemas.microsoft.com/office/drawing/2014/main" id="{F83A8560-82F9-4726-8451-6168D6FBD345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392000" y="2376000"/>
            <a:ext cx="6228000" cy="22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kstfelt 27">
            <a:extLst>
              <a:ext uri="{FF2B5EF4-FFF2-40B4-BE49-F238E27FC236}">
                <a16:creationId xmlns:a16="http://schemas.microsoft.com/office/drawing/2014/main" id="{9D24C824-7FC9-4159-B23A-EF6EFCFD02F4}"/>
              </a:ext>
            </a:extLst>
          </p:cNvPr>
          <p:cNvSpPr txBox="1"/>
          <p:nvPr/>
        </p:nvSpPr>
        <p:spPr>
          <a:xfrm>
            <a:off x="4392000" y="5148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600m</a:t>
            </a:r>
            <a:r>
              <a:rPr lang="da-DK" sz="1200" b="1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2</a:t>
            </a:r>
            <a:endParaRPr lang="da-DK" sz="1200" b="1" dirty="0">
              <a:solidFill>
                <a:schemeClr val="accent1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389AD6F2-88C0-4003-98FD-CB9180068881}"/>
              </a:ext>
            </a:extLst>
          </p:cNvPr>
          <p:cNvSpPr txBox="1"/>
          <p:nvPr/>
        </p:nvSpPr>
        <p:spPr>
          <a:xfrm>
            <a:off x="691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KONTORER</a:t>
            </a:r>
          </a:p>
        </p:txBody>
      </p:sp>
      <p:sp>
        <p:nvSpPr>
          <p:cNvPr id="12" name="Kombinationstegning: figur 11">
            <a:extLst>
              <a:ext uri="{FF2B5EF4-FFF2-40B4-BE49-F238E27FC236}">
                <a16:creationId xmlns:a16="http://schemas.microsoft.com/office/drawing/2014/main" id="{14A41765-5A03-4DE3-B7D6-EB766C737091}"/>
              </a:ext>
            </a:extLst>
          </p:cNvPr>
          <p:cNvSpPr/>
          <p:nvPr/>
        </p:nvSpPr>
        <p:spPr>
          <a:xfrm>
            <a:off x="9403080" y="2846070"/>
            <a:ext cx="800100" cy="1360170"/>
          </a:xfrm>
          <a:custGeom>
            <a:avLst/>
            <a:gdLst>
              <a:gd name="connsiteX0" fmla="*/ 76200 w 800100"/>
              <a:gd name="connsiteY0" fmla="*/ 0 h 1360170"/>
              <a:gd name="connsiteX1" fmla="*/ 800100 w 800100"/>
              <a:gd name="connsiteY1" fmla="*/ 7620 h 1360170"/>
              <a:gd name="connsiteX2" fmla="*/ 792480 w 800100"/>
              <a:gd name="connsiteY2" fmla="*/ 464820 h 1360170"/>
              <a:gd name="connsiteX3" fmla="*/ 792480 w 800100"/>
              <a:gd name="connsiteY3" fmla="*/ 891540 h 1360170"/>
              <a:gd name="connsiteX4" fmla="*/ 792480 w 800100"/>
              <a:gd name="connsiteY4" fmla="*/ 1360170 h 1360170"/>
              <a:gd name="connsiteX5" fmla="*/ 57150 w 800100"/>
              <a:gd name="connsiteY5" fmla="*/ 1261110 h 1360170"/>
              <a:gd name="connsiteX6" fmla="*/ 0 w 800100"/>
              <a:gd name="connsiteY6" fmla="*/ 689610 h 1360170"/>
              <a:gd name="connsiteX7" fmla="*/ 76200 w 800100"/>
              <a:gd name="connsiteY7" fmla="*/ 0 h 136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0100" h="1360170">
                <a:moveTo>
                  <a:pt x="76200" y="0"/>
                </a:moveTo>
                <a:lnTo>
                  <a:pt x="800100" y="7620"/>
                </a:lnTo>
                <a:lnTo>
                  <a:pt x="792480" y="464820"/>
                </a:lnTo>
                <a:lnTo>
                  <a:pt x="792480" y="891540"/>
                </a:lnTo>
                <a:lnTo>
                  <a:pt x="792480" y="1360170"/>
                </a:lnTo>
                <a:lnTo>
                  <a:pt x="57150" y="1261110"/>
                </a:lnTo>
                <a:lnTo>
                  <a:pt x="0" y="689610"/>
                </a:lnTo>
                <a:lnTo>
                  <a:pt x="7620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0" name="Tekstfelt 49">
            <a:extLst>
              <a:ext uri="{FF2B5EF4-FFF2-40B4-BE49-F238E27FC236}">
                <a16:creationId xmlns:a16="http://schemas.microsoft.com/office/drawing/2014/main" id="{77EC7217-CD08-4563-8617-DB907D0C03EC}"/>
              </a:ext>
            </a:extLst>
          </p:cNvPr>
          <p:cNvSpPr txBox="1"/>
          <p:nvPr/>
        </p:nvSpPr>
        <p:spPr>
          <a:xfrm>
            <a:off x="817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PERSONALE</a:t>
            </a:r>
          </a:p>
        </p:txBody>
      </p:sp>
      <p:sp>
        <p:nvSpPr>
          <p:cNvPr id="51" name="Tekstfelt 50">
            <a:extLst>
              <a:ext uri="{FF2B5EF4-FFF2-40B4-BE49-F238E27FC236}">
                <a16:creationId xmlns:a16="http://schemas.microsoft.com/office/drawing/2014/main" id="{79AAE7EB-4658-465B-9A1D-7E04CCA9A448}"/>
              </a:ext>
            </a:extLst>
          </p:cNvPr>
          <p:cNvSpPr txBox="1"/>
          <p:nvPr/>
        </p:nvSpPr>
        <p:spPr>
          <a:xfrm>
            <a:off x="439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UNDERVISNING</a:t>
            </a:r>
          </a:p>
        </p:txBody>
      </p:sp>
      <p:sp>
        <p:nvSpPr>
          <p:cNvPr id="52" name="Tekstfelt 51">
            <a:extLst>
              <a:ext uri="{FF2B5EF4-FFF2-40B4-BE49-F238E27FC236}">
                <a16:creationId xmlns:a16="http://schemas.microsoft.com/office/drawing/2014/main" id="{58375C7E-4F47-430C-87AF-7BC87C494480}"/>
              </a:ext>
            </a:extLst>
          </p:cNvPr>
          <p:cNvSpPr txBox="1"/>
          <p:nvPr/>
        </p:nvSpPr>
        <p:spPr>
          <a:xfrm>
            <a:off x="565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MØDELOKALER</a:t>
            </a:r>
          </a:p>
        </p:txBody>
      </p:sp>
      <p:sp>
        <p:nvSpPr>
          <p:cNvPr id="53" name="Tekstfelt 52">
            <a:extLst>
              <a:ext uri="{FF2B5EF4-FFF2-40B4-BE49-F238E27FC236}">
                <a16:creationId xmlns:a16="http://schemas.microsoft.com/office/drawing/2014/main" id="{023731C4-CE24-4383-AB18-A21200A358EC}"/>
              </a:ext>
            </a:extLst>
          </p:cNvPr>
          <p:cNvSpPr txBox="1"/>
          <p:nvPr/>
        </p:nvSpPr>
        <p:spPr>
          <a:xfrm>
            <a:off x="943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DRIFT</a:t>
            </a:r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885D208F-24F5-4629-A34E-7B17D1198037}"/>
              </a:ext>
            </a:extLst>
          </p:cNvPr>
          <p:cNvSpPr/>
          <p:nvPr/>
        </p:nvSpPr>
        <p:spPr>
          <a:xfrm>
            <a:off x="4608000" y="2628000"/>
            <a:ext cx="1728000" cy="1764000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5" name="Rektangel 54">
            <a:extLst>
              <a:ext uri="{FF2B5EF4-FFF2-40B4-BE49-F238E27FC236}">
                <a16:creationId xmlns:a16="http://schemas.microsoft.com/office/drawing/2014/main" id="{65E73456-5D40-4140-BE64-9F8F585EF73E}"/>
              </a:ext>
            </a:extLst>
          </p:cNvPr>
          <p:cNvSpPr/>
          <p:nvPr/>
        </p:nvSpPr>
        <p:spPr>
          <a:xfrm>
            <a:off x="8136000" y="2628000"/>
            <a:ext cx="468000" cy="432000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6" name="Rektangel 55">
            <a:extLst>
              <a:ext uri="{FF2B5EF4-FFF2-40B4-BE49-F238E27FC236}">
                <a16:creationId xmlns:a16="http://schemas.microsoft.com/office/drawing/2014/main" id="{AE8B1DBE-B3AC-4B09-9B59-6D3D345CFD69}"/>
              </a:ext>
            </a:extLst>
          </p:cNvPr>
          <p:cNvSpPr/>
          <p:nvPr/>
        </p:nvSpPr>
        <p:spPr>
          <a:xfrm>
            <a:off x="9216000" y="2628000"/>
            <a:ext cx="504000" cy="432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7" name="Rektangel 56">
            <a:extLst>
              <a:ext uri="{FF2B5EF4-FFF2-40B4-BE49-F238E27FC236}">
                <a16:creationId xmlns:a16="http://schemas.microsoft.com/office/drawing/2014/main" id="{91228AC0-EC1A-4798-A3BA-3AFC5A6FF32E}"/>
              </a:ext>
            </a:extLst>
          </p:cNvPr>
          <p:cNvSpPr/>
          <p:nvPr/>
        </p:nvSpPr>
        <p:spPr>
          <a:xfrm>
            <a:off x="7992000" y="3852000"/>
            <a:ext cx="612000" cy="540000"/>
          </a:xfrm>
          <a:prstGeom prst="rect">
            <a:avLst/>
          </a:prstGeom>
          <a:solidFill>
            <a:schemeClr val="accent4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8" name="Rektangel 57">
            <a:extLst>
              <a:ext uri="{FF2B5EF4-FFF2-40B4-BE49-F238E27FC236}">
                <a16:creationId xmlns:a16="http://schemas.microsoft.com/office/drawing/2014/main" id="{B16C9EF7-B479-40F5-AC48-854C8534EFDB}"/>
              </a:ext>
            </a:extLst>
          </p:cNvPr>
          <p:cNvSpPr/>
          <p:nvPr/>
        </p:nvSpPr>
        <p:spPr>
          <a:xfrm>
            <a:off x="6984000" y="3816000"/>
            <a:ext cx="468000" cy="576000"/>
          </a:xfrm>
          <a:prstGeom prst="rect">
            <a:avLst/>
          </a:prstGeom>
          <a:solidFill>
            <a:schemeClr val="accent5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9" name="Rektangel 58">
            <a:extLst>
              <a:ext uri="{FF2B5EF4-FFF2-40B4-BE49-F238E27FC236}">
                <a16:creationId xmlns:a16="http://schemas.microsoft.com/office/drawing/2014/main" id="{0E82785F-3CEE-4D6B-8AE6-B5E26C483938}"/>
              </a:ext>
            </a:extLst>
          </p:cNvPr>
          <p:cNvSpPr/>
          <p:nvPr/>
        </p:nvSpPr>
        <p:spPr>
          <a:xfrm>
            <a:off x="8064000" y="3312000"/>
            <a:ext cx="540000" cy="468000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9BDF16E8-469D-4B8B-A765-DB202AC2AAC9}"/>
              </a:ext>
            </a:extLst>
          </p:cNvPr>
          <p:cNvSpPr/>
          <p:nvPr/>
        </p:nvSpPr>
        <p:spPr>
          <a:xfrm>
            <a:off x="9216000" y="3852000"/>
            <a:ext cx="504000" cy="540000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1" name="Rektangel 60">
            <a:extLst>
              <a:ext uri="{FF2B5EF4-FFF2-40B4-BE49-F238E27FC236}">
                <a16:creationId xmlns:a16="http://schemas.microsoft.com/office/drawing/2014/main" id="{6DD5926C-A3D6-45DC-A1ED-C9B96332F4E6}"/>
              </a:ext>
            </a:extLst>
          </p:cNvPr>
          <p:cNvSpPr/>
          <p:nvPr/>
        </p:nvSpPr>
        <p:spPr>
          <a:xfrm>
            <a:off x="6984000" y="2628000"/>
            <a:ext cx="468000" cy="432000"/>
          </a:xfrm>
          <a:prstGeom prst="rect">
            <a:avLst/>
          </a:prstGeom>
          <a:solidFill>
            <a:schemeClr val="accent5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2" name="Rektangel 61">
            <a:extLst>
              <a:ext uri="{FF2B5EF4-FFF2-40B4-BE49-F238E27FC236}">
                <a16:creationId xmlns:a16="http://schemas.microsoft.com/office/drawing/2014/main" id="{8D3A2099-FDE0-4253-9760-F7FE5C3515BE}"/>
              </a:ext>
            </a:extLst>
          </p:cNvPr>
          <p:cNvSpPr/>
          <p:nvPr/>
        </p:nvSpPr>
        <p:spPr>
          <a:xfrm>
            <a:off x="9648000" y="3312000"/>
            <a:ext cx="144000" cy="504000"/>
          </a:xfrm>
          <a:prstGeom prst="rect">
            <a:avLst/>
          </a:prstGeom>
          <a:solidFill>
            <a:schemeClr val="accent5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3" name="Rektangel 62">
            <a:extLst>
              <a:ext uri="{FF2B5EF4-FFF2-40B4-BE49-F238E27FC236}">
                <a16:creationId xmlns:a16="http://schemas.microsoft.com/office/drawing/2014/main" id="{E34B425D-FD8E-40AE-8332-B4B49E9EF1EE}"/>
              </a:ext>
            </a:extLst>
          </p:cNvPr>
          <p:cNvSpPr/>
          <p:nvPr/>
        </p:nvSpPr>
        <p:spPr>
          <a:xfrm>
            <a:off x="9216000" y="3312000"/>
            <a:ext cx="396000" cy="468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4" name="Rektangel 63">
            <a:extLst>
              <a:ext uri="{FF2B5EF4-FFF2-40B4-BE49-F238E27FC236}">
                <a16:creationId xmlns:a16="http://schemas.microsoft.com/office/drawing/2014/main" id="{FB059C41-D111-4D75-9B1B-257739D22A02}"/>
              </a:ext>
            </a:extLst>
          </p:cNvPr>
          <p:cNvSpPr/>
          <p:nvPr/>
        </p:nvSpPr>
        <p:spPr>
          <a:xfrm>
            <a:off x="10008000" y="2628000"/>
            <a:ext cx="396000" cy="396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5" name="Rektangel 64">
            <a:extLst>
              <a:ext uri="{FF2B5EF4-FFF2-40B4-BE49-F238E27FC236}">
                <a16:creationId xmlns:a16="http://schemas.microsoft.com/office/drawing/2014/main" id="{E07C092C-5792-4238-9F66-872DD669C7BD}"/>
              </a:ext>
            </a:extLst>
          </p:cNvPr>
          <p:cNvSpPr/>
          <p:nvPr/>
        </p:nvSpPr>
        <p:spPr>
          <a:xfrm>
            <a:off x="10008000" y="3096000"/>
            <a:ext cx="396000" cy="396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6" name="Rektangel 65">
            <a:extLst>
              <a:ext uri="{FF2B5EF4-FFF2-40B4-BE49-F238E27FC236}">
                <a16:creationId xmlns:a16="http://schemas.microsoft.com/office/drawing/2014/main" id="{394319EC-513E-4473-B912-D251D8BCCFBD}"/>
              </a:ext>
            </a:extLst>
          </p:cNvPr>
          <p:cNvSpPr/>
          <p:nvPr/>
        </p:nvSpPr>
        <p:spPr>
          <a:xfrm>
            <a:off x="10008000" y="3528000"/>
            <a:ext cx="396000" cy="396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7" name="Rektangel 66">
            <a:extLst>
              <a:ext uri="{FF2B5EF4-FFF2-40B4-BE49-F238E27FC236}">
                <a16:creationId xmlns:a16="http://schemas.microsoft.com/office/drawing/2014/main" id="{D613E64C-9255-493D-AE8A-B356C62DF9C6}"/>
              </a:ext>
            </a:extLst>
          </p:cNvPr>
          <p:cNvSpPr/>
          <p:nvPr/>
        </p:nvSpPr>
        <p:spPr>
          <a:xfrm>
            <a:off x="10008000" y="3996000"/>
            <a:ext cx="396000" cy="396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8" name="Rektangel 67">
            <a:extLst>
              <a:ext uri="{FF2B5EF4-FFF2-40B4-BE49-F238E27FC236}">
                <a16:creationId xmlns:a16="http://schemas.microsoft.com/office/drawing/2014/main" id="{AD24FAEF-7CA5-4C97-817D-63F0C538DC09}"/>
              </a:ext>
            </a:extLst>
          </p:cNvPr>
          <p:cNvSpPr/>
          <p:nvPr/>
        </p:nvSpPr>
        <p:spPr>
          <a:xfrm>
            <a:off x="6947387" y="3312000"/>
            <a:ext cx="504000" cy="468000"/>
          </a:xfrm>
          <a:prstGeom prst="rect">
            <a:avLst/>
          </a:prstGeom>
          <a:solidFill>
            <a:schemeClr val="accent5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9" name="Tekstfelt 68">
            <a:extLst>
              <a:ext uri="{FF2B5EF4-FFF2-40B4-BE49-F238E27FC236}">
                <a16:creationId xmlns:a16="http://schemas.microsoft.com/office/drawing/2014/main" id="{3C3A8F73-C2B1-40D0-B045-63D300A12FB7}"/>
              </a:ext>
            </a:extLst>
          </p:cNvPr>
          <p:cNvSpPr txBox="1"/>
          <p:nvPr/>
        </p:nvSpPr>
        <p:spPr>
          <a:xfrm>
            <a:off x="6912000" y="5148000"/>
            <a:ext cx="1188000" cy="432000"/>
          </a:xfrm>
          <a:prstGeom prst="roundRect">
            <a:avLst>
              <a:gd name="adj" fmla="val 25966"/>
            </a:avLst>
          </a:prstGeom>
          <a:noFill/>
          <a:ln w="38100">
            <a:solidFill>
              <a:schemeClr val="accent1"/>
            </a:solidFill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OFFENTLIGT</a:t>
            </a:r>
          </a:p>
        </p:txBody>
      </p:sp>
      <p:sp>
        <p:nvSpPr>
          <p:cNvPr id="70" name="Tekstfelt 69">
            <a:extLst>
              <a:ext uri="{FF2B5EF4-FFF2-40B4-BE49-F238E27FC236}">
                <a16:creationId xmlns:a16="http://schemas.microsoft.com/office/drawing/2014/main" id="{848E1655-5E64-4E74-9883-A36930A78285}"/>
              </a:ext>
            </a:extLst>
          </p:cNvPr>
          <p:cNvSpPr txBox="1"/>
          <p:nvPr/>
        </p:nvSpPr>
        <p:spPr>
          <a:xfrm>
            <a:off x="8172000" y="5148000"/>
            <a:ext cx="1188000" cy="432000"/>
          </a:xfrm>
          <a:prstGeom prst="roundRect">
            <a:avLst>
              <a:gd name="adj" fmla="val 25966"/>
            </a:avLst>
          </a:prstGeom>
          <a:noFill/>
          <a:ln w="38100">
            <a:solidFill>
              <a:schemeClr val="accent3"/>
            </a:solidFill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ARBEJDS</a:t>
            </a:r>
          </a:p>
        </p:txBody>
      </p:sp>
      <p:sp>
        <p:nvSpPr>
          <p:cNvPr id="72" name="Tekstfelt 71">
            <a:extLst>
              <a:ext uri="{FF2B5EF4-FFF2-40B4-BE49-F238E27FC236}">
                <a16:creationId xmlns:a16="http://schemas.microsoft.com/office/drawing/2014/main" id="{47A29270-5165-4A61-8B57-5014B96784FA}"/>
              </a:ext>
            </a:extLst>
          </p:cNvPr>
          <p:cNvSpPr txBox="1"/>
          <p:nvPr/>
        </p:nvSpPr>
        <p:spPr>
          <a:xfrm>
            <a:off x="5652000" y="5148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INDGANG</a:t>
            </a:r>
          </a:p>
        </p:txBody>
      </p:sp>
      <p:sp>
        <p:nvSpPr>
          <p:cNvPr id="73" name="Tekstfelt 72">
            <a:extLst>
              <a:ext uri="{FF2B5EF4-FFF2-40B4-BE49-F238E27FC236}">
                <a16:creationId xmlns:a16="http://schemas.microsoft.com/office/drawing/2014/main" id="{714D2AE3-B15F-4807-98BC-E0F8243BDF7B}"/>
              </a:ext>
            </a:extLst>
          </p:cNvPr>
          <p:cNvSpPr txBox="1"/>
          <p:nvPr/>
        </p:nvSpPr>
        <p:spPr>
          <a:xfrm>
            <a:off x="7488000" y="3096000"/>
            <a:ext cx="450000" cy="1188000"/>
          </a:xfrm>
          <a:prstGeom prst="roundRect">
            <a:avLst>
              <a:gd name="adj" fmla="val 4746"/>
            </a:avLst>
          </a:prstGeom>
          <a:noFill/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endParaRPr lang="da-DK" sz="1200" b="1" dirty="0">
              <a:solidFill>
                <a:schemeClr val="accent1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6" name="Forbindelse: buet 75">
            <a:extLst>
              <a:ext uri="{FF2B5EF4-FFF2-40B4-BE49-F238E27FC236}">
                <a16:creationId xmlns:a16="http://schemas.microsoft.com/office/drawing/2014/main" id="{4E9781F5-259C-402C-99C9-5748F1839FA6}"/>
              </a:ext>
            </a:extLst>
          </p:cNvPr>
          <p:cNvCxnSpPr>
            <a:cxnSpLocks/>
            <a:stCxn id="72" idx="0"/>
            <a:endCxn id="73" idx="2"/>
          </p:cNvCxnSpPr>
          <p:nvPr/>
        </p:nvCxnSpPr>
        <p:spPr>
          <a:xfrm rot="5400000" flipH="1" flipV="1">
            <a:off x="6547500" y="3982500"/>
            <a:ext cx="864000" cy="1467000"/>
          </a:xfrm>
          <a:prstGeom prst="curvedConnector3">
            <a:avLst>
              <a:gd name="adj1" fmla="val 21471"/>
            </a:avLst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Kombinationstegning: figur 83">
            <a:extLst>
              <a:ext uri="{FF2B5EF4-FFF2-40B4-BE49-F238E27FC236}">
                <a16:creationId xmlns:a16="http://schemas.microsoft.com/office/drawing/2014/main" id="{21C6CE94-0C14-4817-A83D-AA991213321B}"/>
              </a:ext>
            </a:extLst>
          </p:cNvPr>
          <p:cNvSpPr/>
          <p:nvPr/>
        </p:nvSpPr>
        <p:spPr>
          <a:xfrm>
            <a:off x="4500000" y="2519999"/>
            <a:ext cx="3384000" cy="2016000"/>
          </a:xfrm>
          <a:custGeom>
            <a:avLst/>
            <a:gdLst>
              <a:gd name="connsiteX0" fmla="*/ 0 w 3384000"/>
              <a:gd name="connsiteY0" fmla="*/ 0 h 2016000"/>
              <a:gd name="connsiteX1" fmla="*/ 1908000 w 3384000"/>
              <a:gd name="connsiteY1" fmla="*/ 0 h 2016000"/>
              <a:gd name="connsiteX2" fmla="*/ 1908000 w 3384000"/>
              <a:gd name="connsiteY2" fmla="*/ 504001 h 2016000"/>
              <a:gd name="connsiteX3" fmla="*/ 2376000 w 3384000"/>
              <a:gd name="connsiteY3" fmla="*/ 504001 h 2016000"/>
              <a:gd name="connsiteX4" fmla="*/ 2376000 w 3384000"/>
              <a:gd name="connsiteY4" fmla="*/ 1 h 2016000"/>
              <a:gd name="connsiteX5" fmla="*/ 3060000 w 3384000"/>
              <a:gd name="connsiteY5" fmla="*/ 1 h 2016000"/>
              <a:gd name="connsiteX6" fmla="*/ 3060000 w 3384000"/>
              <a:gd name="connsiteY6" fmla="*/ 504001 h 2016000"/>
              <a:gd name="connsiteX7" fmla="*/ 3384000 w 3384000"/>
              <a:gd name="connsiteY7" fmla="*/ 504001 h 2016000"/>
              <a:gd name="connsiteX8" fmla="*/ 3384000 w 3384000"/>
              <a:gd name="connsiteY8" fmla="*/ 1476001 h 2016000"/>
              <a:gd name="connsiteX9" fmla="*/ 3060000 w 3384000"/>
              <a:gd name="connsiteY9" fmla="*/ 1476001 h 2016000"/>
              <a:gd name="connsiteX10" fmla="*/ 3060000 w 3384000"/>
              <a:gd name="connsiteY10" fmla="*/ 1260001 h 2016000"/>
              <a:gd name="connsiteX11" fmla="*/ 2376000 w 3384000"/>
              <a:gd name="connsiteY11" fmla="*/ 1260001 h 2016000"/>
              <a:gd name="connsiteX12" fmla="*/ 2376000 w 3384000"/>
              <a:gd name="connsiteY12" fmla="*/ 1476001 h 2016000"/>
              <a:gd name="connsiteX13" fmla="*/ 1908000 w 3384000"/>
              <a:gd name="connsiteY13" fmla="*/ 1476001 h 2016000"/>
              <a:gd name="connsiteX14" fmla="*/ 1908000 w 3384000"/>
              <a:gd name="connsiteY14" fmla="*/ 2016000 h 2016000"/>
              <a:gd name="connsiteX15" fmla="*/ 0 w 3384000"/>
              <a:gd name="connsiteY15" fmla="*/ 2016000 h 2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384000" h="2016000">
                <a:moveTo>
                  <a:pt x="0" y="0"/>
                </a:moveTo>
                <a:lnTo>
                  <a:pt x="1908000" y="0"/>
                </a:lnTo>
                <a:lnTo>
                  <a:pt x="1908000" y="504001"/>
                </a:lnTo>
                <a:lnTo>
                  <a:pt x="2376000" y="504001"/>
                </a:lnTo>
                <a:lnTo>
                  <a:pt x="2376000" y="1"/>
                </a:lnTo>
                <a:lnTo>
                  <a:pt x="3060000" y="1"/>
                </a:lnTo>
                <a:lnTo>
                  <a:pt x="3060000" y="504001"/>
                </a:lnTo>
                <a:lnTo>
                  <a:pt x="3384000" y="504001"/>
                </a:lnTo>
                <a:lnTo>
                  <a:pt x="3384000" y="1476001"/>
                </a:lnTo>
                <a:lnTo>
                  <a:pt x="3060000" y="1476001"/>
                </a:lnTo>
                <a:lnTo>
                  <a:pt x="3060000" y="1260001"/>
                </a:lnTo>
                <a:lnTo>
                  <a:pt x="2376000" y="1260001"/>
                </a:lnTo>
                <a:lnTo>
                  <a:pt x="2376000" y="1476001"/>
                </a:lnTo>
                <a:lnTo>
                  <a:pt x="1908000" y="1476001"/>
                </a:lnTo>
                <a:lnTo>
                  <a:pt x="1908000" y="2016000"/>
                </a:lnTo>
                <a:lnTo>
                  <a:pt x="0" y="20160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90" name="Kombinationstegning: figur 89">
            <a:extLst>
              <a:ext uri="{FF2B5EF4-FFF2-40B4-BE49-F238E27FC236}">
                <a16:creationId xmlns:a16="http://schemas.microsoft.com/office/drawing/2014/main" id="{EF1528A9-6FBE-4D5B-904C-E222D3221ABA}"/>
              </a:ext>
            </a:extLst>
          </p:cNvPr>
          <p:cNvSpPr/>
          <p:nvPr/>
        </p:nvSpPr>
        <p:spPr>
          <a:xfrm>
            <a:off x="7920000" y="2520000"/>
            <a:ext cx="2556000" cy="2016000"/>
          </a:xfrm>
          <a:custGeom>
            <a:avLst/>
            <a:gdLst>
              <a:gd name="connsiteX0" fmla="*/ 0 w 2556000"/>
              <a:gd name="connsiteY0" fmla="*/ 0 h 2016000"/>
              <a:gd name="connsiteX1" fmla="*/ 792000 w 2556000"/>
              <a:gd name="connsiteY1" fmla="*/ 0 h 2016000"/>
              <a:gd name="connsiteX2" fmla="*/ 792000 w 2556000"/>
              <a:gd name="connsiteY2" fmla="*/ 540000 h 2016000"/>
              <a:gd name="connsiteX3" fmla="*/ 1224000 w 2556000"/>
              <a:gd name="connsiteY3" fmla="*/ 540000 h 2016000"/>
              <a:gd name="connsiteX4" fmla="*/ 1224000 w 2556000"/>
              <a:gd name="connsiteY4" fmla="*/ 0 h 2016000"/>
              <a:gd name="connsiteX5" fmla="*/ 2556000 w 2556000"/>
              <a:gd name="connsiteY5" fmla="*/ 0 h 2016000"/>
              <a:gd name="connsiteX6" fmla="*/ 2556000 w 2556000"/>
              <a:gd name="connsiteY6" fmla="*/ 2016000 h 2016000"/>
              <a:gd name="connsiteX7" fmla="*/ 1224000 w 2556000"/>
              <a:gd name="connsiteY7" fmla="*/ 2016000 h 2016000"/>
              <a:gd name="connsiteX8" fmla="*/ 1224000 w 2556000"/>
              <a:gd name="connsiteY8" fmla="*/ 792000 h 2016000"/>
              <a:gd name="connsiteX9" fmla="*/ 792000 w 2556000"/>
              <a:gd name="connsiteY9" fmla="*/ 792000 h 2016000"/>
              <a:gd name="connsiteX10" fmla="*/ 792000 w 2556000"/>
              <a:gd name="connsiteY10" fmla="*/ 1260000 h 2016000"/>
              <a:gd name="connsiteX11" fmla="*/ 0 w 2556000"/>
              <a:gd name="connsiteY11" fmla="*/ 1260000 h 2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56000" h="2016000">
                <a:moveTo>
                  <a:pt x="0" y="0"/>
                </a:moveTo>
                <a:lnTo>
                  <a:pt x="792000" y="0"/>
                </a:lnTo>
                <a:lnTo>
                  <a:pt x="792000" y="540000"/>
                </a:lnTo>
                <a:lnTo>
                  <a:pt x="1224000" y="540000"/>
                </a:lnTo>
                <a:lnTo>
                  <a:pt x="1224000" y="0"/>
                </a:lnTo>
                <a:lnTo>
                  <a:pt x="2556000" y="0"/>
                </a:lnTo>
                <a:lnTo>
                  <a:pt x="2556000" y="2016000"/>
                </a:lnTo>
                <a:lnTo>
                  <a:pt x="1224000" y="2016000"/>
                </a:lnTo>
                <a:lnTo>
                  <a:pt x="1224000" y="792000"/>
                </a:lnTo>
                <a:lnTo>
                  <a:pt x="792000" y="792000"/>
                </a:lnTo>
                <a:lnTo>
                  <a:pt x="792000" y="1260000"/>
                </a:lnTo>
                <a:lnTo>
                  <a:pt x="0" y="1260000"/>
                </a:lnTo>
                <a:close/>
              </a:path>
            </a:pathLst>
          </a:cu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4297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0" name="Billede 29">
            <a:extLst>
              <a:ext uri="{FF2B5EF4-FFF2-40B4-BE49-F238E27FC236}">
                <a16:creationId xmlns:a16="http://schemas.microsoft.com/office/drawing/2014/main" id="{FB3F068C-6AB6-4798-A29F-247167AD7683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/>
          <a:stretch/>
        </p:blipFill>
        <p:spPr>
          <a:xfrm>
            <a:off x="4212000" y="1260000"/>
            <a:ext cx="6588000" cy="45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543E9B86-9B76-4FA0-A419-A30DFCC8DCBE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97F7C0AE-3E91-44D3-AF77-9A93BF9C95B2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9" action="ppaction://hlinksldjump"/>
              <a:extLst>
                <a:ext uri="{FF2B5EF4-FFF2-40B4-BE49-F238E27FC236}">
                  <a16:creationId xmlns:a16="http://schemas.microsoft.com/office/drawing/2014/main" id="{EF8A4E79-95B5-4883-A0E7-3EAFE99C512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A3CB57AD-E629-47B1-8857-C22D2E770D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D61FB3E3-1875-4805-87E1-2CFBD0553818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A8376E36-1A8A-4AAB-B132-6890F6554B7F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cxnSp>
        <p:nvCxnSpPr>
          <p:cNvPr id="29" name="Lige pilforbindelse 28">
            <a:extLst>
              <a:ext uri="{FF2B5EF4-FFF2-40B4-BE49-F238E27FC236}">
                <a16:creationId xmlns:a16="http://schemas.microsoft.com/office/drawing/2014/main" id="{40A4B37F-CBF2-4FDE-AFA7-D090EA3A1166}"/>
              </a:ext>
            </a:extLst>
          </p:cNvPr>
          <p:cNvCxnSpPr>
            <a:cxnSpLocks/>
          </p:cNvCxnSpPr>
          <p:nvPr/>
        </p:nvCxnSpPr>
        <p:spPr>
          <a:xfrm flipV="1">
            <a:off x="6910772" y="3644964"/>
            <a:ext cx="0" cy="216001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lede 4">
            <a:extLst>
              <a:ext uri="{FF2B5EF4-FFF2-40B4-BE49-F238E27FC236}">
                <a16:creationId xmlns:a16="http://schemas.microsoft.com/office/drawing/2014/main" id="{F83A8560-82F9-4726-8451-6168D6FBD345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392000" y="2376000"/>
            <a:ext cx="6228000" cy="22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kstfelt 27">
            <a:extLst>
              <a:ext uri="{FF2B5EF4-FFF2-40B4-BE49-F238E27FC236}">
                <a16:creationId xmlns:a16="http://schemas.microsoft.com/office/drawing/2014/main" id="{9D24C824-7FC9-4159-B23A-EF6EFCFD02F4}"/>
              </a:ext>
            </a:extLst>
          </p:cNvPr>
          <p:cNvSpPr txBox="1"/>
          <p:nvPr/>
        </p:nvSpPr>
        <p:spPr>
          <a:xfrm>
            <a:off x="4392000" y="5148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600m</a:t>
            </a:r>
            <a:r>
              <a:rPr lang="da-DK" sz="1200" b="1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2</a:t>
            </a:r>
            <a:endParaRPr lang="da-DK" sz="1200" b="1" dirty="0">
              <a:solidFill>
                <a:schemeClr val="accent1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389AD6F2-88C0-4003-98FD-CB9180068881}"/>
              </a:ext>
            </a:extLst>
          </p:cNvPr>
          <p:cNvSpPr txBox="1"/>
          <p:nvPr/>
        </p:nvSpPr>
        <p:spPr>
          <a:xfrm>
            <a:off x="691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KONTORER</a:t>
            </a:r>
          </a:p>
        </p:txBody>
      </p:sp>
      <p:sp>
        <p:nvSpPr>
          <p:cNvPr id="12" name="Kombinationstegning: figur 11">
            <a:extLst>
              <a:ext uri="{FF2B5EF4-FFF2-40B4-BE49-F238E27FC236}">
                <a16:creationId xmlns:a16="http://schemas.microsoft.com/office/drawing/2014/main" id="{14A41765-5A03-4DE3-B7D6-EB766C737091}"/>
              </a:ext>
            </a:extLst>
          </p:cNvPr>
          <p:cNvSpPr/>
          <p:nvPr/>
        </p:nvSpPr>
        <p:spPr>
          <a:xfrm>
            <a:off x="9403080" y="2846070"/>
            <a:ext cx="800100" cy="1360170"/>
          </a:xfrm>
          <a:custGeom>
            <a:avLst/>
            <a:gdLst>
              <a:gd name="connsiteX0" fmla="*/ 76200 w 800100"/>
              <a:gd name="connsiteY0" fmla="*/ 0 h 1360170"/>
              <a:gd name="connsiteX1" fmla="*/ 800100 w 800100"/>
              <a:gd name="connsiteY1" fmla="*/ 7620 h 1360170"/>
              <a:gd name="connsiteX2" fmla="*/ 792480 w 800100"/>
              <a:gd name="connsiteY2" fmla="*/ 464820 h 1360170"/>
              <a:gd name="connsiteX3" fmla="*/ 792480 w 800100"/>
              <a:gd name="connsiteY3" fmla="*/ 891540 h 1360170"/>
              <a:gd name="connsiteX4" fmla="*/ 792480 w 800100"/>
              <a:gd name="connsiteY4" fmla="*/ 1360170 h 1360170"/>
              <a:gd name="connsiteX5" fmla="*/ 57150 w 800100"/>
              <a:gd name="connsiteY5" fmla="*/ 1261110 h 1360170"/>
              <a:gd name="connsiteX6" fmla="*/ 0 w 800100"/>
              <a:gd name="connsiteY6" fmla="*/ 689610 h 1360170"/>
              <a:gd name="connsiteX7" fmla="*/ 76200 w 800100"/>
              <a:gd name="connsiteY7" fmla="*/ 0 h 136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0100" h="1360170">
                <a:moveTo>
                  <a:pt x="76200" y="0"/>
                </a:moveTo>
                <a:lnTo>
                  <a:pt x="800100" y="7620"/>
                </a:lnTo>
                <a:lnTo>
                  <a:pt x="792480" y="464820"/>
                </a:lnTo>
                <a:lnTo>
                  <a:pt x="792480" y="891540"/>
                </a:lnTo>
                <a:lnTo>
                  <a:pt x="792480" y="1360170"/>
                </a:lnTo>
                <a:lnTo>
                  <a:pt x="57150" y="1261110"/>
                </a:lnTo>
                <a:lnTo>
                  <a:pt x="0" y="689610"/>
                </a:lnTo>
                <a:lnTo>
                  <a:pt x="7620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0" name="Tekstfelt 49">
            <a:extLst>
              <a:ext uri="{FF2B5EF4-FFF2-40B4-BE49-F238E27FC236}">
                <a16:creationId xmlns:a16="http://schemas.microsoft.com/office/drawing/2014/main" id="{77EC7217-CD08-4563-8617-DB907D0C03EC}"/>
              </a:ext>
            </a:extLst>
          </p:cNvPr>
          <p:cNvSpPr txBox="1"/>
          <p:nvPr/>
        </p:nvSpPr>
        <p:spPr>
          <a:xfrm>
            <a:off x="817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PERSONALE</a:t>
            </a:r>
          </a:p>
        </p:txBody>
      </p:sp>
      <p:sp>
        <p:nvSpPr>
          <p:cNvPr id="51" name="Tekstfelt 50">
            <a:extLst>
              <a:ext uri="{FF2B5EF4-FFF2-40B4-BE49-F238E27FC236}">
                <a16:creationId xmlns:a16="http://schemas.microsoft.com/office/drawing/2014/main" id="{79AAE7EB-4658-465B-9A1D-7E04CCA9A448}"/>
              </a:ext>
            </a:extLst>
          </p:cNvPr>
          <p:cNvSpPr txBox="1"/>
          <p:nvPr/>
        </p:nvSpPr>
        <p:spPr>
          <a:xfrm>
            <a:off x="439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UNDERVISNING</a:t>
            </a:r>
          </a:p>
        </p:txBody>
      </p:sp>
      <p:sp>
        <p:nvSpPr>
          <p:cNvPr id="52" name="Tekstfelt 51">
            <a:extLst>
              <a:ext uri="{FF2B5EF4-FFF2-40B4-BE49-F238E27FC236}">
                <a16:creationId xmlns:a16="http://schemas.microsoft.com/office/drawing/2014/main" id="{58375C7E-4F47-430C-87AF-7BC87C494480}"/>
              </a:ext>
            </a:extLst>
          </p:cNvPr>
          <p:cNvSpPr txBox="1"/>
          <p:nvPr/>
        </p:nvSpPr>
        <p:spPr>
          <a:xfrm>
            <a:off x="565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MØDELOKALER</a:t>
            </a:r>
          </a:p>
        </p:txBody>
      </p:sp>
      <p:sp>
        <p:nvSpPr>
          <p:cNvPr id="53" name="Tekstfelt 52">
            <a:extLst>
              <a:ext uri="{FF2B5EF4-FFF2-40B4-BE49-F238E27FC236}">
                <a16:creationId xmlns:a16="http://schemas.microsoft.com/office/drawing/2014/main" id="{023731C4-CE24-4383-AB18-A21200A358EC}"/>
              </a:ext>
            </a:extLst>
          </p:cNvPr>
          <p:cNvSpPr txBox="1"/>
          <p:nvPr/>
        </p:nvSpPr>
        <p:spPr>
          <a:xfrm>
            <a:off x="943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DRIFT</a:t>
            </a:r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885D208F-24F5-4629-A34E-7B17D1198037}"/>
              </a:ext>
            </a:extLst>
          </p:cNvPr>
          <p:cNvSpPr/>
          <p:nvPr/>
        </p:nvSpPr>
        <p:spPr>
          <a:xfrm>
            <a:off x="4608000" y="2628000"/>
            <a:ext cx="1728000" cy="1764000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5" name="Rektangel 54">
            <a:extLst>
              <a:ext uri="{FF2B5EF4-FFF2-40B4-BE49-F238E27FC236}">
                <a16:creationId xmlns:a16="http://schemas.microsoft.com/office/drawing/2014/main" id="{65E73456-5D40-4140-BE64-9F8F585EF73E}"/>
              </a:ext>
            </a:extLst>
          </p:cNvPr>
          <p:cNvSpPr/>
          <p:nvPr/>
        </p:nvSpPr>
        <p:spPr>
          <a:xfrm>
            <a:off x="8136000" y="2628000"/>
            <a:ext cx="468000" cy="432000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6" name="Rektangel 55">
            <a:extLst>
              <a:ext uri="{FF2B5EF4-FFF2-40B4-BE49-F238E27FC236}">
                <a16:creationId xmlns:a16="http://schemas.microsoft.com/office/drawing/2014/main" id="{AE8B1DBE-B3AC-4B09-9B59-6D3D345CFD69}"/>
              </a:ext>
            </a:extLst>
          </p:cNvPr>
          <p:cNvSpPr/>
          <p:nvPr/>
        </p:nvSpPr>
        <p:spPr>
          <a:xfrm>
            <a:off x="9216000" y="2628000"/>
            <a:ext cx="504000" cy="432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7" name="Rektangel 56">
            <a:extLst>
              <a:ext uri="{FF2B5EF4-FFF2-40B4-BE49-F238E27FC236}">
                <a16:creationId xmlns:a16="http://schemas.microsoft.com/office/drawing/2014/main" id="{91228AC0-EC1A-4798-A3BA-3AFC5A6FF32E}"/>
              </a:ext>
            </a:extLst>
          </p:cNvPr>
          <p:cNvSpPr/>
          <p:nvPr/>
        </p:nvSpPr>
        <p:spPr>
          <a:xfrm>
            <a:off x="7992000" y="3852000"/>
            <a:ext cx="612000" cy="540000"/>
          </a:xfrm>
          <a:prstGeom prst="rect">
            <a:avLst/>
          </a:prstGeom>
          <a:solidFill>
            <a:schemeClr val="accent4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8" name="Rektangel 57">
            <a:extLst>
              <a:ext uri="{FF2B5EF4-FFF2-40B4-BE49-F238E27FC236}">
                <a16:creationId xmlns:a16="http://schemas.microsoft.com/office/drawing/2014/main" id="{B16C9EF7-B479-40F5-AC48-854C8534EFDB}"/>
              </a:ext>
            </a:extLst>
          </p:cNvPr>
          <p:cNvSpPr/>
          <p:nvPr/>
        </p:nvSpPr>
        <p:spPr>
          <a:xfrm>
            <a:off x="6984000" y="3816000"/>
            <a:ext cx="468000" cy="576000"/>
          </a:xfrm>
          <a:prstGeom prst="rect">
            <a:avLst/>
          </a:prstGeom>
          <a:solidFill>
            <a:schemeClr val="accent5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9" name="Rektangel 58">
            <a:extLst>
              <a:ext uri="{FF2B5EF4-FFF2-40B4-BE49-F238E27FC236}">
                <a16:creationId xmlns:a16="http://schemas.microsoft.com/office/drawing/2014/main" id="{0E82785F-3CEE-4D6B-8AE6-B5E26C483938}"/>
              </a:ext>
            </a:extLst>
          </p:cNvPr>
          <p:cNvSpPr/>
          <p:nvPr/>
        </p:nvSpPr>
        <p:spPr>
          <a:xfrm>
            <a:off x="8064000" y="3312000"/>
            <a:ext cx="540000" cy="468000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9BDF16E8-469D-4B8B-A765-DB202AC2AAC9}"/>
              </a:ext>
            </a:extLst>
          </p:cNvPr>
          <p:cNvSpPr/>
          <p:nvPr/>
        </p:nvSpPr>
        <p:spPr>
          <a:xfrm>
            <a:off x="9216000" y="3852000"/>
            <a:ext cx="504000" cy="540000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1" name="Rektangel 60">
            <a:extLst>
              <a:ext uri="{FF2B5EF4-FFF2-40B4-BE49-F238E27FC236}">
                <a16:creationId xmlns:a16="http://schemas.microsoft.com/office/drawing/2014/main" id="{6DD5926C-A3D6-45DC-A1ED-C9B96332F4E6}"/>
              </a:ext>
            </a:extLst>
          </p:cNvPr>
          <p:cNvSpPr/>
          <p:nvPr/>
        </p:nvSpPr>
        <p:spPr>
          <a:xfrm>
            <a:off x="6984000" y="2628000"/>
            <a:ext cx="468000" cy="432000"/>
          </a:xfrm>
          <a:prstGeom prst="rect">
            <a:avLst/>
          </a:prstGeom>
          <a:solidFill>
            <a:schemeClr val="accent5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2" name="Rektangel 61">
            <a:extLst>
              <a:ext uri="{FF2B5EF4-FFF2-40B4-BE49-F238E27FC236}">
                <a16:creationId xmlns:a16="http://schemas.microsoft.com/office/drawing/2014/main" id="{8D3A2099-FDE0-4253-9760-F7FE5C3515BE}"/>
              </a:ext>
            </a:extLst>
          </p:cNvPr>
          <p:cNvSpPr/>
          <p:nvPr/>
        </p:nvSpPr>
        <p:spPr>
          <a:xfrm>
            <a:off x="9648000" y="3312000"/>
            <a:ext cx="144000" cy="504000"/>
          </a:xfrm>
          <a:prstGeom prst="rect">
            <a:avLst/>
          </a:prstGeom>
          <a:solidFill>
            <a:schemeClr val="accent5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3" name="Rektangel 62">
            <a:extLst>
              <a:ext uri="{FF2B5EF4-FFF2-40B4-BE49-F238E27FC236}">
                <a16:creationId xmlns:a16="http://schemas.microsoft.com/office/drawing/2014/main" id="{E34B425D-FD8E-40AE-8332-B4B49E9EF1EE}"/>
              </a:ext>
            </a:extLst>
          </p:cNvPr>
          <p:cNvSpPr/>
          <p:nvPr/>
        </p:nvSpPr>
        <p:spPr>
          <a:xfrm>
            <a:off x="9216000" y="3312000"/>
            <a:ext cx="396000" cy="468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4" name="Rektangel 63">
            <a:extLst>
              <a:ext uri="{FF2B5EF4-FFF2-40B4-BE49-F238E27FC236}">
                <a16:creationId xmlns:a16="http://schemas.microsoft.com/office/drawing/2014/main" id="{FB059C41-D111-4D75-9B1B-257739D22A02}"/>
              </a:ext>
            </a:extLst>
          </p:cNvPr>
          <p:cNvSpPr/>
          <p:nvPr/>
        </p:nvSpPr>
        <p:spPr>
          <a:xfrm>
            <a:off x="10008000" y="2628000"/>
            <a:ext cx="396000" cy="396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5" name="Rektangel 64">
            <a:extLst>
              <a:ext uri="{FF2B5EF4-FFF2-40B4-BE49-F238E27FC236}">
                <a16:creationId xmlns:a16="http://schemas.microsoft.com/office/drawing/2014/main" id="{E07C092C-5792-4238-9F66-872DD669C7BD}"/>
              </a:ext>
            </a:extLst>
          </p:cNvPr>
          <p:cNvSpPr/>
          <p:nvPr/>
        </p:nvSpPr>
        <p:spPr>
          <a:xfrm>
            <a:off x="10008000" y="3096000"/>
            <a:ext cx="396000" cy="396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6" name="Rektangel 65">
            <a:extLst>
              <a:ext uri="{FF2B5EF4-FFF2-40B4-BE49-F238E27FC236}">
                <a16:creationId xmlns:a16="http://schemas.microsoft.com/office/drawing/2014/main" id="{394319EC-513E-4473-B912-D251D8BCCFBD}"/>
              </a:ext>
            </a:extLst>
          </p:cNvPr>
          <p:cNvSpPr/>
          <p:nvPr/>
        </p:nvSpPr>
        <p:spPr>
          <a:xfrm>
            <a:off x="10008000" y="3528000"/>
            <a:ext cx="396000" cy="396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7" name="Rektangel 66">
            <a:extLst>
              <a:ext uri="{FF2B5EF4-FFF2-40B4-BE49-F238E27FC236}">
                <a16:creationId xmlns:a16="http://schemas.microsoft.com/office/drawing/2014/main" id="{D613E64C-9255-493D-AE8A-B356C62DF9C6}"/>
              </a:ext>
            </a:extLst>
          </p:cNvPr>
          <p:cNvSpPr/>
          <p:nvPr/>
        </p:nvSpPr>
        <p:spPr>
          <a:xfrm>
            <a:off x="10008000" y="3996000"/>
            <a:ext cx="396000" cy="396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8" name="Rektangel 67">
            <a:extLst>
              <a:ext uri="{FF2B5EF4-FFF2-40B4-BE49-F238E27FC236}">
                <a16:creationId xmlns:a16="http://schemas.microsoft.com/office/drawing/2014/main" id="{AD24FAEF-7CA5-4C97-817D-63F0C538DC09}"/>
              </a:ext>
            </a:extLst>
          </p:cNvPr>
          <p:cNvSpPr/>
          <p:nvPr/>
        </p:nvSpPr>
        <p:spPr>
          <a:xfrm>
            <a:off x="6947387" y="3312000"/>
            <a:ext cx="504000" cy="468000"/>
          </a:xfrm>
          <a:prstGeom prst="rect">
            <a:avLst/>
          </a:prstGeom>
          <a:solidFill>
            <a:schemeClr val="accent5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9" name="Tekstfelt 68">
            <a:extLst>
              <a:ext uri="{FF2B5EF4-FFF2-40B4-BE49-F238E27FC236}">
                <a16:creationId xmlns:a16="http://schemas.microsoft.com/office/drawing/2014/main" id="{3C3A8F73-C2B1-40D0-B045-63D300A12FB7}"/>
              </a:ext>
            </a:extLst>
          </p:cNvPr>
          <p:cNvSpPr txBox="1"/>
          <p:nvPr/>
        </p:nvSpPr>
        <p:spPr>
          <a:xfrm>
            <a:off x="6912000" y="5148000"/>
            <a:ext cx="1188000" cy="432000"/>
          </a:xfrm>
          <a:prstGeom prst="roundRect">
            <a:avLst>
              <a:gd name="adj" fmla="val 25966"/>
            </a:avLst>
          </a:prstGeom>
          <a:noFill/>
          <a:ln w="38100">
            <a:solidFill>
              <a:schemeClr val="accent1"/>
            </a:solidFill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OFFENTLIGT</a:t>
            </a:r>
          </a:p>
        </p:txBody>
      </p:sp>
      <p:sp>
        <p:nvSpPr>
          <p:cNvPr id="70" name="Tekstfelt 69">
            <a:extLst>
              <a:ext uri="{FF2B5EF4-FFF2-40B4-BE49-F238E27FC236}">
                <a16:creationId xmlns:a16="http://schemas.microsoft.com/office/drawing/2014/main" id="{848E1655-5E64-4E74-9883-A36930A78285}"/>
              </a:ext>
            </a:extLst>
          </p:cNvPr>
          <p:cNvSpPr txBox="1"/>
          <p:nvPr/>
        </p:nvSpPr>
        <p:spPr>
          <a:xfrm>
            <a:off x="8172000" y="5148000"/>
            <a:ext cx="1188000" cy="432000"/>
          </a:xfrm>
          <a:prstGeom prst="roundRect">
            <a:avLst>
              <a:gd name="adj" fmla="val 25966"/>
            </a:avLst>
          </a:prstGeom>
          <a:noFill/>
          <a:ln w="38100">
            <a:solidFill>
              <a:schemeClr val="accent3"/>
            </a:solidFill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ARBEJDS</a:t>
            </a:r>
          </a:p>
        </p:txBody>
      </p:sp>
      <p:sp>
        <p:nvSpPr>
          <p:cNvPr id="71" name="Tekstfelt 70">
            <a:extLst>
              <a:ext uri="{FF2B5EF4-FFF2-40B4-BE49-F238E27FC236}">
                <a16:creationId xmlns:a16="http://schemas.microsoft.com/office/drawing/2014/main" id="{46863DA8-34BB-4098-8384-A2C7F7232935}"/>
              </a:ext>
            </a:extLst>
          </p:cNvPr>
          <p:cNvSpPr txBox="1"/>
          <p:nvPr/>
        </p:nvSpPr>
        <p:spPr>
          <a:xfrm>
            <a:off x="9432000" y="5148000"/>
            <a:ext cx="1188000" cy="432000"/>
          </a:xfrm>
          <a:prstGeom prst="roundRect">
            <a:avLst>
              <a:gd name="adj" fmla="val 25966"/>
            </a:avLst>
          </a:prstGeom>
          <a:noFill/>
          <a:ln w="38100">
            <a:solidFill>
              <a:schemeClr val="accent5"/>
            </a:solidFill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PRIVAT</a:t>
            </a:r>
          </a:p>
        </p:txBody>
      </p:sp>
      <p:sp>
        <p:nvSpPr>
          <p:cNvPr id="72" name="Tekstfelt 71">
            <a:extLst>
              <a:ext uri="{FF2B5EF4-FFF2-40B4-BE49-F238E27FC236}">
                <a16:creationId xmlns:a16="http://schemas.microsoft.com/office/drawing/2014/main" id="{47A29270-5165-4A61-8B57-5014B96784FA}"/>
              </a:ext>
            </a:extLst>
          </p:cNvPr>
          <p:cNvSpPr txBox="1"/>
          <p:nvPr/>
        </p:nvSpPr>
        <p:spPr>
          <a:xfrm>
            <a:off x="5652000" y="5148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INDGANG</a:t>
            </a:r>
          </a:p>
        </p:txBody>
      </p:sp>
      <p:sp>
        <p:nvSpPr>
          <p:cNvPr id="73" name="Tekstfelt 72">
            <a:extLst>
              <a:ext uri="{FF2B5EF4-FFF2-40B4-BE49-F238E27FC236}">
                <a16:creationId xmlns:a16="http://schemas.microsoft.com/office/drawing/2014/main" id="{714D2AE3-B15F-4807-98BC-E0F8243BDF7B}"/>
              </a:ext>
            </a:extLst>
          </p:cNvPr>
          <p:cNvSpPr txBox="1"/>
          <p:nvPr/>
        </p:nvSpPr>
        <p:spPr>
          <a:xfrm>
            <a:off x="7488000" y="3096000"/>
            <a:ext cx="450000" cy="1188000"/>
          </a:xfrm>
          <a:prstGeom prst="roundRect">
            <a:avLst>
              <a:gd name="adj" fmla="val 4746"/>
            </a:avLst>
          </a:prstGeom>
          <a:noFill/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endParaRPr lang="da-DK" sz="1200" b="1" dirty="0">
              <a:solidFill>
                <a:schemeClr val="accent1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6" name="Forbindelse: buet 75">
            <a:extLst>
              <a:ext uri="{FF2B5EF4-FFF2-40B4-BE49-F238E27FC236}">
                <a16:creationId xmlns:a16="http://schemas.microsoft.com/office/drawing/2014/main" id="{4E9781F5-259C-402C-99C9-5748F1839FA6}"/>
              </a:ext>
            </a:extLst>
          </p:cNvPr>
          <p:cNvCxnSpPr>
            <a:cxnSpLocks/>
            <a:stCxn id="72" idx="0"/>
            <a:endCxn id="73" idx="2"/>
          </p:cNvCxnSpPr>
          <p:nvPr/>
        </p:nvCxnSpPr>
        <p:spPr>
          <a:xfrm rot="5400000" flipH="1" flipV="1">
            <a:off x="6547500" y="3982500"/>
            <a:ext cx="864000" cy="1467000"/>
          </a:xfrm>
          <a:prstGeom prst="curvedConnector3">
            <a:avLst>
              <a:gd name="adj1" fmla="val 21471"/>
            </a:avLst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Kombinationstegning: figur 83">
            <a:extLst>
              <a:ext uri="{FF2B5EF4-FFF2-40B4-BE49-F238E27FC236}">
                <a16:creationId xmlns:a16="http://schemas.microsoft.com/office/drawing/2014/main" id="{21C6CE94-0C14-4817-A83D-AA991213321B}"/>
              </a:ext>
            </a:extLst>
          </p:cNvPr>
          <p:cNvSpPr/>
          <p:nvPr/>
        </p:nvSpPr>
        <p:spPr>
          <a:xfrm>
            <a:off x="4500000" y="2519999"/>
            <a:ext cx="3384000" cy="2016000"/>
          </a:xfrm>
          <a:custGeom>
            <a:avLst/>
            <a:gdLst>
              <a:gd name="connsiteX0" fmla="*/ 0 w 3384000"/>
              <a:gd name="connsiteY0" fmla="*/ 0 h 2016000"/>
              <a:gd name="connsiteX1" fmla="*/ 1908000 w 3384000"/>
              <a:gd name="connsiteY1" fmla="*/ 0 h 2016000"/>
              <a:gd name="connsiteX2" fmla="*/ 1908000 w 3384000"/>
              <a:gd name="connsiteY2" fmla="*/ 504001 h 2016000"/>
              <a:gd name="connsiteX3" fmla="*/ 2376000 w 3384000"/>
              <a:gd name="connsiteY3" fmla="*/ 504001 h 2016000"/>
              <a:gd name="connsiteX4" fmla="*/ 2376000 w 3384000"/>
              <a:gd name="connsiteY4" fmla="*/ 1 h 2016000"/>
              <a:gd name="connsiteX5" fmla="*/ 3060000 w 3384000"/>
              <a:gd name="connsiteY5" fmla="*/ 1 h 2016000"/>
              <a:gd name="connsiteX6" fmla="*/ 3060000 w 3384000"/>
              <a:gd name="connsiteY6" fmla="*/ 504001 h 2016000"/>
              <a:gd name="connsiteX7" fmla="*/ 3384000 w 3384000"/>
              <a:gd name="connsiteY7" fmla="*/ 504001 h 2016000"/>
              <a:gd name="connsiteX8" fmla="*/ 3384000 w 3384000"/>
              <a:gd name="connsiteY8" fmla="*/ 1476001 h 2016000"/>
              <a:gd name="connsiteX9" fmla="*/ 3060000 w 3384000"/>
              <a:gd name="connsiteY9" fmla="*/ 1476001 h 2016000"/>
              <a:gd name="connsiteX10" fmla="*/ 3060000 w 3384000"/>
              <a:gd name="connsiteY10" fmla="*/ 1260001 h 2016000"/>
              <a:gd name="connsiteX11" fmla="*/ 2376000 w 3384000"/>
              <a:gd name="connsiteY11" fmla="*/ 1260001 h 2016000"/>
              <a:gd name="connsiteX12" fmla="*/ 2376000 w 3384000"/>
              <a:gd name="connsiteY12" fmla="*/ 1476001 h 2016000"/>
              <a:gd name="connsiteX13" fmla="*/ 1908000 w 3384000"/>
              <a:gd name="connsiteY13" fmla="*/ 1476001 h 2016000"/>
              <a:gd name="connsiteX14" fmla="*/ 1908000 w 3384000"/>
              <a:gd name="connsiteY14" fmla="*/ 2016000 h 2016000"/>
              <a:gd name="connsiteX15" fmla="*/ 0 w 3384000"/>
              <a:gd name="connsiteY15" fmla="*/ 2016000 h 2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384000" h="2016000">
                <a:moveTo>
                  <a:pt x="0" y="0"/>
                </a:moveTo>
                <a:lnTo>
                  <a:pt x="1908000" y="0"/>
                </a:lnTo>
                <a:lnTo>
                  <a:pt x="1908000" y="504001"/>
                </a:lnTo>
                <a:lnTo>
                  <a:pt x="2376000" y="504001"/>
                </a:lnTo>
                <a:lnTo>
                  <a:pt x="2376000" y="1"/>
                </a:lnTo>
                <a:lnTo>
                  <a:pt x="3060000" y="1"/>
                </a:lnTo>
                <a:lnTo>
                  <a:pt x="3060000" y="504001"/>
                </a:lnTo>
                <a:lnTo>
                  <a:pt x="3384000" y="504001"/>
                </a:lnTo>
                <a:lnTo>
                  <a:pt x="3384000" y="1476001"/>
                </a:lnTo>
                <a:lnTo>
                  <a:pt x="3060000" y="1476001"/>
                </a:lnTo>
                <a:lnTo>
                  <a:pt x="3060000" y="1260001"/>
                </a:lnTo>
                <a:lnTo>
                  <a:pt x="2376000" y="1260001"/>
                </a:lnTo>
                <a:lnTo>
                  <a:pt x="2376000" y="1476001"/>
                </a:lnTo>
                <a:lnTo>
                  <a:pt x="1908000" y="1476001"/>
                </a:lnTo>
                <a:lnTo>
                  <a:pt x="1908000" y="2016000"/>
                </a:lnTo>
                <a:lnTo>
                  <a:pt x="0" y="20160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85" name="Rektangel 84">
            <a:extLst>
              <a:ext uri="{FF2B5EF4-FFF2-40B4-BE49-F238E27FC236}">
                <a16:creationId xmlns:a16="http://schemas.microsoft.com/office/drawing/2014/main" id="{18216297-58B0-44AA-9577-A3FBCD1CE924}"/>
              </a:ext>
            </a:extLst>
          </p:cNvPr>
          <p:cNvSpPr/>
          <p:nvPr/>
        </p:nvSpPr>
        <p:spPr>
          <a:xfrm>
            <a:off x="6912000" y="3816000"/>
            <a:ext cx="604921" cy="72000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6" name="Rektangel 85">
            <a:extLst>
              <a:ext uri="{FF2B5EF4-FFF2-40B4-BE49-F238E27FC236}">
                <a16:creationId xmlns:a16="http://schemas.microsoft.com/office/drawing/2014/main" id="{AED2FF7A-0E4E-4831-A2B4-2D9D2EE8F4A3}"/>
              </a:ext>
            </a:extLst>
          </p:cNvPr>
          <p:cNvSpPr/>
          <p:nvPr/>
        </p:nvSpPr>
        <p:spPr>
          <a:xfrm>
            <a:off x="7919999" y="3816000"/>
            <a:ext cx="792000" cy="72000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0" name="Kombinationstegning: figur 89">
            <a:extLst>
              <a:ext uri="{FF2B5EF4-FFF2-40B4-BE49-F238E27FC236}">
                <a16:creationId xmlns:a16="http://schemas.microsoft.com/office/drawing/2014/main" id="{EF1528A9-6FBE-4D5B-904C-E222D3221ABA}"/>
              </a:ext>
            </a:extLst>
          </p:cNvPr>
          <p:cNvSpPr/>
          <p:nvPr/>
        </p:nvSpPr>
        <p:spPr>
          <a:xfrm>
            <a:off x="7920000" y="2520000"/>
            <a:ext cx="2556000" cy="2016000"/>
          </a:xfrm>
          <a:custGeom>
            <a:avLst/>
            <a:gdLst>
              <a:gd name="connsiteX0" fmla="*/ 0 w 2556000"/>
              <a:gd name="connsiteY0" fmla="*/ 0 h 2016000"/>
              <a:gd name="connsiteX1" fmla="*/ 792000 w 2556000"/>
              <a:gd name="connsiteY1" fmla="*/ 0 h 2016000"/>
              <a:gd name="connsiteX2" fmla="*/ 792000 w 2556000"/>
              <a:gd name="connsiteY2" fmla="*/ 540000 h 2016000"/>
              <a:gd name="connsiteX3" fmla="*/ 1224000 w 2556000"/>
              <a:gd name="connsiteY3" fmla="*/ 540000 h 2016000"/>
              <a:gd name="connsiteX4" fmla="*/ 1224000 w 2556000"/>
              <a:gd name="connsiteY4" fmla="*/ 0 h 2016000"/>
              <a:gd name="connsiteX5" fmla="*/ 2556000 w 2556000"/>
              <a:gd name="connsiteY5" fmla="*/ 0 h 2016000"/>
              <a:gd name="connsiteX6" fmla="*/ 2556000 w 2556000"/>
              <a:gd name="connsiteY6" fmla="*/ 2016000 h 2016000"/>
              <a:gd name="connsiteX7" fmla="*/ 1224000 w 2556000"/>
              <a:gd name="connsiteY7" fmla="*/ 2016000 h 2016000"/>
              <a:gd name="connsiteX8" fmla="*/ 1224000 w 2556000"/>
              <a:gd name="connsiteY8" fmla="*/ 792000 h 2016000"/>
              <a:gd name="connsiteX9" fmla="*/ 792000 w 2556000"/>
              <a:gd name="connsiteY9" fmla="*/ 792000 h 2016000"/>
              <a:gd name="connsiteX10" fmla="*/ 792000 w 2556000"/>
              <a:gd name="connsiteY10" fmla="*/ 1260000 h 2016000"/>
              <a:gd name="connsiteX11" fmla="*/ 0 w 2556000"/>
              <a:gd name="connsiteY11" fmla="*/ 1260000 h 2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56000" h="2016000">
                <a:moveTo>
                  <a:pt x="0" y="0"/>
                </a:moveTo>
                <a:lnTo>
                  <a:pt x="792000" y="0"/>
                </a:lnTo>
                <a:lnTo>
                  <a:pt x="792000" y="540000"/>
                </a:lnTo>
                <a:lnTo>
                  <a:pt x="1224000" y="540000"/>
                </a:lnTo>
                <a:lnTo>
                  <a:pt x="1224000" y="0"/>
                </a:lnTo>
                <a:lnTo>
                  <a:pt x="2556000" y="0"/>
                </a:lnTo>
                <a:lnTo>
                  <a:pt x="2556000" y="2016000"/>
                </a:lnTo>
                <a:lnTo>
                  <a:pt x="1224000" y="2016000"/>
                </a:lnTo>
                <a:lnTo>
                  <a:pt x="1224000" y="792000"/>
                </a:lnTo>
                <a:lnTo>
                  <a:pt x="792000" y="792000"/>
                </a:lnTo>
                <a:lnTo>
                  <a:pt x="792000" y="1260000"/>
                </a:lnTo>
                <a:lnTo>
                  <a:pt x="0" y="1260000"/>
                </a:lnTo>
                <a:close/>
              </a:path>
            </a:pathLst>
          </a:cu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8521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e 24">
            <a:extLst>
              <a:ext uri="{FF2B5EF4-FFF2-40B4-BE49-F238E27FC236}">
                <a16:creationId xmlns:a16="http://schemas.microsoft.com/office/drawing/2014/main" id="{2634CC0E-0EB0-4AB2-8A8C-CA2D73B70A8F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7" name="Kombinationstegning: figur 26">
              <a:hlinkClick r:id="rId3" action="ppaction://hlinksldjump"/>
              <a:extLst>
                <a:ext uri="{FF2B5EF4-FFF2-40B4-BE49-F238E27FC236}">
                  <a16:creationId xmlns:a16="http://schemas.microsoft.com/office/drawing/2014/main" id="{0DBE6FC6-C51E-4CBE-8946-7883AD72DA23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9" name="Kombinationstegning: figur 28">
              <a:hlinkClick r:id="rId4" action="ppaction://hlinksldjump"/>
              <a:extLst>
                <a:ext uri="{FF2B5EF4-FFF2-40B4-BE49-F238E27FC236}">
                  <a16:creationId xmlns:a16="http://schemas.microsoft.com/office/drawing/2014/main" id="{F26D5990-FD8F-4518-9F6D-ADFBED0EA4F8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8" name="Kombinationstegning: figur 27">
              <a:hlinkClick r:id="rId5" action="ppaction://hlinksldjump"/>
              <a:extLst>
                <a:ext uri="{FF2B5EF4-FFF2-40B4-BE49-F238E27FC236}">
                  <a16:creationId xmlns:a16="http://schemas.microsoft.com/office/drawing/2014/main" id="{5CCA5604-A1B9-4E5A-86C6-DB6FA657F31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11" name="Rektangel: afrundede hjørner 10">
            <a:extLst>
              <a:ext uri="{FF2B5EF4-FFF2-40B4-BE49-F238E27FC236}">
                <a16:creationId xmlns:a16="http://schemas.microsoft.com/office/drawing/2014/main" id="{0CBED25B-9986-4AD9-9007-61DD19497480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ABBC05A7-C744-49F7-903A-67D41D8982A8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22" name="Kombinationstegning: figur 21">
              <a:hlinkClick r:id="rId6" action="ppaction://hlinksldjump"/>
              <a:extLst>
                <a:ext uri="{FF2B5EF4-FFF2-40B4-BE49-F238E27FC236}">
                  <a16:creationId xmlns:a16="http://schemas.microsoft.com/office/drawing/2014/main" id="{D34A7332-B47E-4484-BE43-EECF4DCED796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  <p:sp>
          <p:nvSpPr>
            <p:cNvPr id="24" name="Kombinationstegning: figur 23">
              <a:hlinkClick r:id="rId7" action="ppaction://hlinksldjump"/>
              <a:extLst>
                <a:ext uri="{FF2B5EF4-FFF2-40B4-BE49-F238E27FC236}">
                  <a16:creationId xmlns:a16="http://schemas.microsoft.com/office/drawing/2014/main" id="{4095266E-C2A0-4501-A36B-B48EFDD6C99C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21" name="Kombinationstegning: figur 20">
              <a:hlinkClick r:id="rId5" action="ppaction://hlinksldjump"/>
              <a:extLst>
                <a:ext uri="{FF2B5EF4-FFF2-40B4-BE49-F238E27FC236}">
                  <a16:creationId xmlns:a16="http://schemas.microsoft.com/office/drawing/2014/main" id="{A09AB6D5-8E5A-41B0-93B2-E2E1DF5471E3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</p:grpSp>
      <p:grpSp>
        <p:nvGrpSpPr>
          <p:cNvPr id="3" name="Gruppe 2">
            <a:extLst>
              <a:ext uri="{FF2B5EF4-FFF2-40B4-BE49-F238E27FC236}">
                <a16:creationId xmlns:a16="http://schemas.microsoft.com/office/drawing/2014/main" id="{05C6C4BA-7972-4536-968E-A05AC03DE76D}"/>
              </a:ext>
            </a:extLst>
          </p:cNvPr>
          <p:cNvGrpSpPr/>
          <p:nvPr/>
        </p:nvGrpSpPr>
        <p:grpSpPr>
          <a:xfrm>
            <a:off x="1080000" y="900000"/>
            <a:ext cx="10080000" cy="5220000"/>
            <a:chOff x="1080000" y="900000"/>
            <a:chExt cx="10080000" cy="5220000"/>
          </a:xfrm>
        </p:grpSpPr>
        <p:sp>
          <p:nvSpPr>
            <p:cNvPr id="12" name="Rektangel: afrundede hjørner 11">
              <a:extLst>
                <a:ext uri="{FF2B5EF4-FFF2-40B4-BE49-F238E27FC236}">
                  <a16:creationId xmlns:a16="http://schemas.microsoft.com/office/drawing/2014/main" id="{FB779EA6-B76D-4F91-8118-FE04761CEFFD}"/>
                </a:ext>
              </a:extLst>
            </p:cNvPr>
            <p:cNvSpPr/>
            <p:nvPr/>
          </p:nvSpPr>
          <p:spPr>
            <a:xfrm>
              <a:off x="1080000" y="900000"/>
              <a:ext cx="10080000" cy="5220000"/>
            </a:xfrm>
            <a:prstGeom prst="roundRect">
              <a:avLst>
                <a:gd name="adj" fmla="val 692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a-DK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3F74DD87-CEBC-4C84-BE0B-380B8C5797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40000" y="1260000"/>
              <a:ext cx="4500000" cy="4500000"/>
            </a:xfrm>
            <a:prstGeom prst="ellipse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914" t="-865" r="-680" b="-402"/>
              </a:stretch>
            </a:blip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PLANDISC</a:t>
              </a:r>
            </a:p>
          </p:txBody>
        </p:sp>
        <p:pic>
          <p:nvPicPr>
            <p:cNvPr id="26" name="Billede 25">
              <a:extLst>
                <a:ext uri="{FF2B5EF4-FFF2-40B4-BE49-F238E27FC236}">
                  <a16:creationId xmlns:a16="http://schemas.microsoft.com/office/drawing/2014/main" id="{51E22248-A549-41E7-B942-BBC6E8852CCB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000" y="1260000"/>
              <a:ext cx="4500000" cy="2376000"/>
            </a:xfrm>
            <a:prstGeom prst="rect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</p:pic>
        <p:pic>
          <p:nvPicPr>
            <p:cNvPr id="47" name="Billede 46">
              <a:extLst>
                <a:ext uri="{FF2B5EF4-FFF2-40B4-BE49-F238E27FC236}">
                  <a16:creationId xmlns:a16="http://schemas.microsoft.com/office/drawing/2014/main" id="{7CD5275F-89B2-44C1-A46E-BBBC1C347F9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000" y="3816000"/>
              <a:ext cx="4500000" cy="1944000"/>
            </a:xfrm>
            <a:prstGeom prst="rect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</p:pic>
        <p:sp>
          <p:nvSpPr>
            <p:cNvPr id="48" name="Tekstfelt 47">
              <a:extLst>
                <a:ext uri="{FF2B5EF4-FFF2-40B4-BE49-F238E27FC236}">
                  <a16:creationId xmlns:a16="http://schemas.microsoft.com/office/drawing/2014/main" id="{01D8E34B-3E53-4D67-ADB1-2ADD0E3EC6BE}"/>
                </a:ext>
              </a:extLst>
            </p:cNvPr>
            <p:cNvSpPr txBox="1"/>
            <p:nvPr/>
          </p:nvSpPr>
          <p:spPr>
            <a:xfrm>
              <a:off x="7018881" y="5035509"/>
              <a:ext cx="960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TRELLO</a:t>
              </a:r>
            </a:p>
          </p:txBody>
        </p:sp>
        <p:sp>
          <p:nvSpPr>
            <p:cNvPr id="52" name="Tekstfelt 51">
              <a:extLst>
                <a:ext uri="{FF2B5EF4-FFF2-40B4-BE49-F238E27FC236}">
                  <a16:creationId xmlns:a16="http://schemas.microsoft.com/office/drawing/2014/main" id="{5989C177-B45E-4B55-9B6C-57EF5003BB6F}"/>
                </a:ext>
              </a:extLst>
            </p:cNvPr>
            <p:cNvSpPr txBox="1"/>
            <p:nvPr/>
          </p:nvSpPr>
          <p:spPr>
            <a:xfrm>
              <a:off x="7874174" y="2263334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MINDVIEW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8337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0" name="Billede 29">
            <a:extLst>
              <a:ext uri="{FF2B5EF4-FFF2-40B4-BE49-F238E27FC236}">
                <a16:creationId xmlns:a16="http://schemas.microsoft.com/office/drawing/2014/main" id="{FB3F068C-6AB6-4798-A29F-247167AD7683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/>
          <a:stretch/>
        </p:blipFill>
        <p:spPr>
          <a:xfrm>
            <a:off x="4212000" y="1260000"/>
            <a:ext cx="6588000" cy="45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543E9B86-9B76-4FA0-A419-A30DFCC8DCBE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97F7C0AE-3E91-44D3-AF77-9A93BF9C95B2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9" action="ppaction://hlinksldjump"/>
              <a:extLst>
                <a:ext uri="{FF2B5EF4-FFF2-40B4-BE49-F238E27FC236}">
                  <a16:creationId xmlns:a16="http://schemas.microsoft.com/office/drawing/2014/main" id="{EF8A4E79-95B5-4883-A0E7-3EAFE99C512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A3CB57AD-E629-47B1-8857-C22D2E770D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D61FB3E3-1875-4805-87E1-2CFBD0553818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A8376E36-1A8A-4AAB-B132-6890F6554B7F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cxnSp>
        <p:nvCxnSpPr>
          <p:cNvPr id="29" name="Lige pilforbindelse 28">
            <a:extLst>
              <a:ext uri="{FF2B5EF4-FFF2-40B4-BE49-F238E27FC236}">
                <a16:creationId xmlns:a16="http://schemas.microsoft.com/office/drawing/2014/main" id="{40A4B37F-CBF2-4FDE-AFA7-D090EA3A1166}"/>
              </a:ext>
            </a:extLst>
          </p:cNvPr>
          <p:cNvCxnSpPr>
            <a:cxnSpLocks/>
          </p:cNvCxnSpPr>
          <p:nvPr/>
        </p:nvCxnSpPr>
        <p:spPr>
          <a:xfrm flipV="1">
            <a:off x="6910772" y="3644964"/>
            <a:ext cx="0" cy="216001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lede 4">
            <a:extLst>
              <a:ext uri="{FF2B5EF4-FFF2-40B4-BE49-F238E27FC236}">
                <a16:creationId xmlns:a16="http://schemas.microsoft.com/office/drawing/2014/main" id="{F83A8560-82F9-4726-8451-6168D6FBD345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392000" y="2376000"/>
            <a:ext cx="6228000" cy="22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kstfelt 27">
            <a:extLst>
              <a:ext uri="{FF2B5EF4-FFF2-40B4-BE49-F238E27FC236}">
                <a16:creationId xmlns:a16="http://schemas.microsoft.com/office/drawing/2014/main" id="{9D24C824-7FC9-4159-B23A-EF6EFCFD02F4}"/>
              </a:ext>
            </a:extLst>
          </p:cNvPr>
          <p:cNvSpPr txBox="1"/>
          <p:nvPr/>
        </p:nvSpPr>
        <p:spPr>
          <a:xfrm>
            <a:off x="4392000" y="5148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600m</a:t>
            </a:r>
            <a:r>
              <a:rPr lang="da-DK" sz="1200" b="1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2</a:t>
            </a:r>
            <a:endParaRPr lang="da-DK" sz="1200" b="1" dirty="0">
              <a:solidFill>
                <a:schemeClr val="accent1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389AD6F2-88C0-4003-98FD-CB9180068881}"/>
              </a:ext>
            </a:extLst>
          </p:cNvPr>
          <p:cNvSpPr txBox="1"/>
          <p:nvPr/>
        </p:nvSpPr>
        <p:spPr>
          <a:xfrm>
            <a:off x="691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KONTORER</a:t>
            </a:r>
          </a:p>
        </p:txBody>
      </p:sp>
      <p:sp>
        <p:nvSpPr>
          <p:cNvPr id="12" name="Kombinationstegning: figur 11">
            <a:extLst>
              <a:ext uri="{FF2B5EF4-FFF2-40B4-BE49-F238E27FC236}">
                <a16:creationId xmlns:a16="http://schemas.microsoft.com/office/drawing/2014/main" id="{14A41765-5A03-4DE3-B7D6-EB766C737091}"/>
              </a:ext>
            </a:extLst>
          </p:cNvPr>
          <p:cNvSpPr/>
          <p:nvPr/>
        </p:nvSpPr>
        <p:spPr>
          <a:xfrm>
            <a:off x="9403080" y="2846070"/>
            <a:ext cx="800100" cy="1360170"/>
          </a:xfrm>
          <a:custGeom>
            <a:avLst/>
            <a:gdLst>
              <a:gd name="connsiteX0" fmla="*/ 76200 w 800100"/>
              <a:gd name="connsiteY0" fmla="*/ 0 h 1360170"/>
              <a:gd name="connsiteX1" fmla="*/ 800100 w 800100"/>
              <a:gd name="connsiteY1" fmla="*/ 7620 h 1360170"/>
              <a:gd name="connsiteX2" fmla="*/ 792480 w 800100"/>
              <a:gd name="connsiteY2" fmla="*/ 464820 h 1360170"/>
              <a:gd name="connsiteX3" fmla="*/ 792480 w 800100"/>
              <a:gd name="connsiteY3" fmla="*/ 891540 h 1360170"/>
              <a:gd name="connsiteX4" fmla="*/ 792480 w 800100"/>
              <a:gd name="connsiteY4" fmla="*/ 1360170 h 1360170"/>
              <a:gd name="connsiteX5" fmla="*/ 57150 w 800100"/>
              <a:gd name="connsiteY5" fmla="*/ 1261110 h 1360170"/>
              <a:gd name="connsiteX6" fmla="*/ 0 w 800100"/>
              <a:gd name="connsiteY6" fmla="*/ 689610 h 1360170"/>
              <a:gd name="connsiteX7" fmla="*/ 76200 w 800100"/>
              <a:gd name="connsiteY7" fmla="*/ 0 h 136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0100" h="1360170">
                <a:moveTo>
                  <a:pt x="76200" y="0"/>
                </a:moveTo>
                <a:lnTo>
                  <a:pt x="800100" y="7620"/>
                </a:lnTo>
                <a:lnTo>
                  <a:pt x="792480" y="464820"/>
                </a:lnTo>
                <a:lnTo>
                  <a:pt x="792480" y="891540"/>
                </a:lnTo>
                <a:lnTo>
                  <a:pt x="792480" y="1360170"/>
                </a:lnTo>
                <a:lnTo>
                  <a:pt x="57150" y="1261110"/>
                </a:lnTo>
                <a:lnTo>
                  <a:pt x="0" y="689610"/>
                </a:lnTo>
                <a:lnTo>
                  <a:pt x="7620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0" name="Tekstfelt 49">
            <a:extLst>
              <a:ext uri="{FF2B5EF4-FFF2-40B4-BE49-F238E27FC236}">
                <a16:creationId xmlns:a16="http://schemas.microsoft.com/office/drawing/2014/main" id="{77EC7217-CD08-4563-8617-DB907D0C03EC}"/>
              </a:ext>
            </a:extLst>
          </p:cNvPr>
          <p:cNvSpPr txBox="1"/>
          <p:nvPr/>
        </p:nvSpPr>
        <p:spPr>
          <a:xfrm>
            <a:off x="817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PERSONALE</a:t>
            </a:r>
          </a:p>
        </p:txBody>
      </p:sp>
      <p:sp>
        <p:nvSpPr>
          <p:cNvPr id="51" name="Tekstfelt 50">
            <a:extLst>
              <a:ext uri="{FF2B5EF4-FFF2-40B4-BE49-F238E27FC236}">
                <a16:creationId xmlns:a16="http://schemas.microsoft.com/office/drawing/2014/main" id="{79AAE7EB-4658-465B-9A1D-7E04CCA9A448}"/>
              </a:ext>
            </a:extLst>
          </p:cNvPr>
          <p:cNvSpPr txBox="1"/>
          <p:nvPr/>
        </p:nvSpPr>
        <p:spPr>
          <a:xfrm>
            <a:off x="439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UNDERVISNING</a:t>
            </a:r>
          </a:p>
        </p:txBody>
      </p:sp>
      <p:sp>
        <p:nvSpPr>
          <p:cNvPr id="52" name="Tekstfelt 51">
            <a:extLst>
              <a:ext uri="{FF2B5EF4-FFF2-40B4-BE49-F238E27FC236}">
                <a16:creationId xmlns:a16="http://schemas.microsoft.com/office/drawing/2014/main" id="{58375C7E-4F47-430C-87AF-7BC87C494480}"/>
              </a:ext>
            </a:extLst>
          </p:cNvPr>
          <p:cNvSpPr txBox="1"/>
          <p:nvPr/>
        </p:nvSpPr>
        <p:spPr>
          <a:xfrm>
            <a:off x="565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MØDELOKALER</a:t>
            </a:r>
          </a:p>
        </p:txBody>
      </p:sp>
      <p:sp>
        <p:nvSpPr>
          <p:cNvPr id="53" name="Tekstfelt 52">
            <a:extLst>
              <a:ext uri="{FF2B5EF4-FFF2-40B4-BE49-F238E27FC236}">
                <a16:creationId xmlns:a16="http://schemas.microsoft.com/office/drawing/2014/main" id="{023731C4-CE24-4383-AB18-A21200A358EC}"/>
              </a:ext>
            </a:extLst>
          </p:cNvPr>
          <p:cNvSpPr txBox="1"/>
          <p:nvPr/>
        </p:nvSpPr>
        <p:spPr>
          <a:xfrm>
            <a:off x="9432000" y="1440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DRIFT</a:t>
            </a:r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885D208F-24F5-4629-A34E-7B17D1198037}"/>
              </a:ext>
            </a:extLst>
          </p:cNvPr>
          <p:cNvSpPr/>
          <p:nvPr/>
        </p:nvSpPr>
        <p:spPr>
          <a:xfrm>
            <a:off x="4608000" y="2628000"/>
            <a:ext cx="1728000" cy="1764000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5" name="Rektangel 54">
            <a:extLst>
              <a:ext uri="{FF2B5EF4-FFF2-40B4-BE49-F238E27FC236}">
                <a16:creationId xmlns:a16="http://schemas.microsoft.com/office/drawing/2014/main" id="{65E73456-5D40-4140-BE64-9F8F585EF73E}"/>
              </a:ext>
            </a:extLst>
          </p:cNvPr>
          <p:cNvSpPr/>
          <p:nvPr/>
        </p:nvSpPr>
        <p:spPr>
          <a:xfrm>
            <a:off x="8136000" y="2628000"/>
            <a:ext cx="468000" cy="432000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6" name="Rektangel 55">
            <a:extLst>
              <a:ext uri="{FF2B5EF4-FFF2-40B4-BE49-F238E27FC236}">
                <a16:creationId xmlns:a16="http://schemas.microsoft.com/office/drawing/2014/main" id="{AE8B1DBE-B3AC-4B09-9B59-6D3D345CFD69}"/>
              </a:ext>
            </a:extLst>
          </p:cNvPr>
          <p:cNvSpPr/>
          <p:nvPr/>
        </p:nvSpPr>
        <p:spPr>
          <a:xfrm>
            <a:off x="9216000" y="2628000"/>
            <a:ext cx="504000" cy="432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7" name="Rektangel 56">
            <a:extLst>
              <a:ext uri="{FF2B5EF4-FFF2-40B4-BE49-F238E27FC236}">
                <a16:creationId xmlns:a16="http://schemas.microsoft.com/office/drawing/2014/main" id="{91228AC0-EC1A-4798-A3BA-3AFC5A6FF32E}"/>
              </a:ext>
            </a:extLst>
          </p:cNvPr>
          <p:cNvSpPr/>
          <p:nvPr/>
        </p:nvSpPr>
        <p:spPr>
          <a:xfrm>
            <a:off x="7992000" y="3852000"/>
            <a:ext cx="612000" cy="540000"/>
          </a:xfrm>
          <a:prstGeom prst="rect">
            <a:avLst/>
          </a:prstGeom>
          <a:solidFill>
            <a:schemeClr val="accent4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8" name="Rektangel 57">
            <a:extLst>
              <a:ext uri="{FF2B5EF4-FFF2-40B4-BE49-F238E27FC236}">
                <a16:creationId xmlns:a16="http://schemas.microsoft.com/office/drawing/2014/main" id="{B16C9EF7-B479-40F5-AC48-854C8534EFDB}"/>
              </a:ext>
            </a:extLst>
          </p:cNvPr>
          <p:cNvSpPr/>
          <p:nvPr/>
        </p:nvSpPr>
        <p:spPr>
          <a:xfrm>
            <a:off x="6984000" y="3816000"/>
            <a:ext cx="468000" cy="576000"/>
          </a:xfrm>
          <a:prstGeom prst="rect">
            <a:avLst/>
          </a:prstGeom>
          <a:solidFill>
            <a:schemeClr val="accent5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9" name="Rektangel 58">
            <a:extLst>
              <a:ext uri="{FF2B5EF4-FFF2-40B4-BE49-F238E27FC236}">
                <a16:creationId xmlns:a16="http://schemas.microsoft.com/office/drawing/2014/main" id="{0E82785F-3CEE-4D6B-8AE6-B5E26C483938}"/>
              </a:ext>
            </a:extLst>
          </p:cNvPr>
          <p:cNvSpPr/>
          <p:nvPr/>
        </p:nvSpPr>
        <p:spPr>
          <a:xfrm>
            <a:off x="8064000" y="3312000"/>
            <a:ext cx="540000" cy="468000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9BDF16E8-469D-4B8B-A765-DB202AC2AAC9}"/>
              </a:ext>
            </a:extLst>
          </p:cNvPr>
          <p:cNvSpPr/>
          <p:nvPr/>
        </p:nvSpPr>
        <p:spPr>
          <a:xfrm>
            <a:off x="9216000" y="3852000"/>
            <a:ext cx="504000" cy="540000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1" name="Rektangel 60">
            <a:extLst>
              <a:ext uri="{FF2B5EF4-FFF2-40B4-BE49-F238E27FC236}">
                <a16:creationId xmlns:a16="http://schemas.microsoft.com/office/drawing/2014/main" id="{6DD5926C-A3D6-45DC-A1ED-C9B96332F4E6}"/>
              </a:ext>
            </a:extLst>
          </p:cNvPr>
          <p:cNvSpPr/>
          <p:nvPr/>
        </p:nvSpPr>
        <p:spPr>
          <a:xfrm>
            <a:off x="6984000" y="2628000"/>
            <a:ext cx="468000" cy="432000"/>
          </a:xfrm>
          <a:prstGeom prst="rect">
            <a:avLst/>
          </a:prstGeom>
          <a:solidFill>
            <a:schemeClr val="accent5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2" name="Rektangel 61">
            <a:extLst>
              <a:ext uri="{FF2B5EF4-FFF2-40B4-BE49-F238E27FC236}">
                <a16:creationId xmlns:a16="http://schemas.microsoft.com/office/drawing/2014/main" id="{8D3A2099-FDE0-4253-9760-F7FE5C3515BE}"/>
              </a:ext>
            </a:extLst>
          </p:cNvPr>
          <p:cNvSpPr/>
          <p:nvPr/>
        </p:nvSpPr>
        <p:spPr>
          <a:xfrm>
            <a:off x="9648000" y="3312000"/>
            <a:ext cx="144000" cy="504000"/>
          </a:xfrm>
          <a:prstGeom prst="rect">
            <a:avLst/>
          </a:prstGeom>
          <a:solidFill>
            <a:schemeClr val="accent5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3" name="Rektangel 62">
            <a:extLst>
              <a:ext uri="{FF2B5EF4-FFF2-40B4-BE49-F238E27FC236}">
                <a16:creationId xmlns:a16="http://schemas.microsoft.com/office/drawing/2014/main" id="{E34B425D-FD8E-40AE-8332-B4B49E9EF1EE}"/>
              </a:ext>
            </a:extLst>
          </p:cNvPr>
          <p:cNvSpPr/>
          <p:nvPr/>
        </p:nvSpPr>
        <p:spPr>
          <a:xfrm>
            <a:off x="9216000" y="3312000"/>
            <a:ext cx="396000" cy="468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4" name="Rektangel 63">
            <a:extLst>
              <a:ext uri="{FF2B5EF4-FFF2-40B4-BE49-F238E27FC236}">
                <a16:creationId xmlns:a16="http://schemas.microsoft.com/office/drawing/2014/main" id="{FB059C41-D111-4D75-9B1B-257739D22A02}"/>
              </a:ext>
            </a:extLst>
          </p:cNvPr>
          <p:cNvSpPr/>
          <p:nvPr/>
        </p:nvSpPr>
        <p:spPr>
          <a:xfrm>
            <a:off x="10008000" y="2628000"/>
            <a:ext cx="396000" cy="396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5" name="Rektangel 64">
            <a:extLst>
              <a:ext uri="{FF2B5EF4-FFF2-40B4-BE49-F238E27FC236}">
                <a16:creationId xmlns:a16="http://schemas.microsoft.com/office/drawing/2014/main" id="{E07C092C-5792-4238-9F66-872DD669C7BD}"/>
              </a:ext>
            </a:extLst>
          </p:cNvPr>
          <p:cNvSpPr/>
          <p:nvPr/>
        </p:nvSpPr>
        <p:spPr>
          <a:xfrm>
            <a:off x="10008000" y="3096000"/>
            <a:ext cx="396000" cy="396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6" name="Rektangel 65">
            <a:extLst>
              <a:ext uri="{FF2B5EF4-FFF2-40B4-BE49-F238E27FC236}">
                <a16:creationId xmlns:a16="http://schemas.microsoft.com/office/drawing/2014/main" id="{394319EC-513E-4473-B912-D251D8BCCFBD}"/>
              </a:ext>
            </a:extLst>
          </p:cNvPr>
          <p:cNvSpPr/>
          <p:nvPr/>
        </p:nvSpPr>
        <p:spPr>
          <a:xfrm>
            <a:off x="10008000" y="3528000"/>
            <a:ext cx="396000" cy="396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7" name="Rektangel 66">
            <a:extLst>
              <a:ext uri="{FF2B5EF4-FFF2-40B4-BE49-F238E27FC236}">
                <a16:creationId xmlns:a16="http://schemas.microsoft.com/office/drawing/2014/main" id="{D613E64C-9255-493D-AE8A-B356C62DF9C6}"/>
              </a:ext>
            </a:extLst>
          </p:cNvPr>
          <p:cNvSpPr/>
          <p:nvPr/>
        </p:nvSpPr>
        <p:spPr>
          <a:xfrm>
            <a:off x="10008000" y="3996000"/>
            <a:ext cx="396000" cy="396000"/>
          </a:xfrm>
          <a:prstGeom prst="rect">
            <a:avLst/>
          </a:prstGeom>
          <a:solidFill>
            <a:schemeClr val="accent3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8" name="Rektangel 67">
            <a:extLst>
              <a:ext uri="{FF2B5EF4-FFF2-40B4-BE49-F238E27FC236}">
                <a16:creationId xmlns:a16="http://schemas.microsoft.com/office/drawing/2014/main" id="{AD24FAEF-7CA5-4C97-817D-63F0C538DC09}"/>
              </a:ext>
            </a:extLst>
          </p:cNvPr>
          <p:cNvSpPr/>
          <p:nvPr/>
        </p:nvSpPr>
        <p:spPr>
          <a:xfrm>
            <a:off x="6947387" y="3312000"/>
            <a:ext cx="504000" cy="468000"/>
          </a:xfrm>
          <a:prstGeom prst="rect">
            <a:avLst/>
          </a:prstGeom>
          <a:solidFill>
            <a:schemeClr val="accent5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9" name="Tekstfelt 68">
            <a:extLst>
              <a:ext uri="{FF2B5EF4-FFF2-40B4-BE49-F238E27FC236}">
                <a16:creationId xmlns:a16="http://schemas.microsoft.com/office/drawing/2014/main" id="{3C3A8F73-C2B1-40D0-B045-63D300A12FB7}"/>
              </a:ext>
            </a:extLst>
          </p:cNvPr>
          <p:cNvSpPr txBox="1"/>
          <p:nvPr/>
        </p:nvSpPr>
        <p:spPr>
          <a:xfrm>
            <a:off x="6912000" y="5148000"/>
            <a:ext cx="1188000" cy="432000"/>
          </a:xfrm>
          <a:prstGeom prst="roundRect">
            <a:avLst>
              <a:gd name="adj" fmla="val 25966"/>
            </a:avLst>
          </a:prstGeom>
          <a:noFill/>
          <a:ln w="38100">
            <a:solidFill>
              <a:schemeClr val="accent1"/>
            </a:solidFill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OFFENTLIGT</a:t>
            </a:r>
          </a:p>
        </p:txBody>
      </p:sp>
      <p:sp>
        <p:nvSpPr>
          <p:cNvPr id="70" name="Tekstfelt 69">
            <a:extLst>
              <a:ext uri="{FF2B5EF4-FFF2-40B4-BE49-F238E27FC236}">
                <a16:creationId xmlns:a16="http://schemas.microsoft.com/office/drawing/2014/main" id="{848E1655-5E64-4E74-9883-A36930A78285}"/>
              </a:ext>
            </a:extLst>
          </p:cNvPr>
          <p:cNvSpPr txBox="1"/>
          <p:nvPr/>
        </p:nvSpPr>
        <p:spPr>
          <a:xfrm>
            <a:off x="8172000" y="5148000"/>
            <a:ext cx="1188000" cy="432000"/>
          </a:xfrm>
          <a:prstGeom prst="roundRect">
            <a:avLst>
              <a:gd name="adj" fmla="val 25966"/>
            </a:avLst>
          </a:prstGeom>
          <a:noFill/>
          <a:ln w="38100">
            <a:solidFill>
              <a:schemeClr val="accent3"/>
            </a:solidFill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ARBEJDS</a:t>
            </a:r>
          </a:p>
        </p:txBody>
      </p:sp>
      <p:sp>
        <p:nvSpPr>
          <p:cNvPr id="71" name="Tekstfelt 70">
            <a:extLst>
              <a:ext uri="{FF2B5EF4-FFF2-40B4-BE49-F238E27FC236}">
                <a16:creationId xmlns:a16="http://schemas.microsoft.com/office/drawing/2014/main" id="{46863DA8-34BB-4098-8384-A2C7F7232935}"/>
              </a:ext>
            </a:extLst>
          </p:cNvPr>
          <p:cNvSpPr txBox="1"/>
          <p:nvPr/>
        </p:nvSpPr>
        <p:spPr>
          <a:xfrm>
            <a:off x="9432000" y="5148000"/>
            <a:ext cx="1188000" cy="432000"/>
          </a:xfrm>
          <a:prstGeom prst="roundRect">
            <a:avLst>
              <a:gd name="adj" fmla="val 25966"/>
            </a:avLst>
          </a:prstGeom>
          <a:noFill/>
          <a:ln w="38100">
            <a:solidFill>
              <a:schemeClr val="accent5"/>
            </a:solidFill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PRIVAT</a:t>
            </a:r>
          </a:p>
        </p:txBody>
      </p:sp>
      <p:sp>
        <p:nvSpPr>
          <p:cNvPr id="72" name="Tekstfelt 71">
            <a:extLst>
              <a:ext uri="{FF2B5EF4-FFF2-40B4-BE49-F238E27FC236}">
                <a16:creationId xmlns:a16="http://schemas.microsoft.com/office/drawing/2014/main" id="{47A29270-5165-4A61-8B57-5014B96784FA}"/>
              </a:ext>
            </a:extLst>
          </p:cNvPr>
          <p:cNvSpPr txBox="1"/>
          <p:nvPr/>
        </p:nvSpPr>
        <p:spPr>
          <a:xfrm>
            <a:off x="5652000" y="5148000"/>
            <a:ext cx="1188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INDGANG</a:t>
            </a:r>
          </a:p>
        </p:txBody>
      </p:sp>
      <p:sp>
        <p:nvSpPr>
          <p:cNvPr id="73" name="Tekstfelt 72">
            <a:extLst>
              <a:ext uri="{FF2B5EF4-FFF2-40B4-BE49-F238E27FC236}">
                <a16:creationId xmlns:a16="http://schemas.microsoft.com/office/drawing/2014/main" id="{714D2AE3-B15F-4807-98BC-E0F8243BDF7B}"/>
              </a:ext>
            </a:extLst>
          </p:cNvPr>
          <p:cNvSpPr txBox="1"/>
          <p:nvPr/>
        </p:nvSpPr>
        <p:spPr>
          <a:xfrm>
            <a:off x="7488000" y="3096000"/>
            <a:ext cx="450000" cy="1188000"/>
          </a:xfrm>
          <a:prstGeom prst="roundRect">
            <a:avLst>
              <a:gd name="adj" fmla="val 4746"/>
            </a:avLst>
          </a:prstGeom>
          <a:noFill/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endParaRPr lang="da-DK" sz="1200" b="1" dirty="0">
              <a:solidFill>
                <a:schemeClr val="accent1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6" name="Forbindelse: buet 75">
            <a:extLst>
              <a:ext uri="{FF2B5EF4-FFF2-40B4-BE49-F238E27FC236}">
                <a16:creationId xmlns:a16="http://schemas.microsoft.com/office/drawing/2014/main" id="{4E9781F5-259C-402C-99C9-5748F1839FA6}"/>
              </a:ext>
            </a:extLst>
          </p:cNvPr>
          <p:cNvCxnSpPr>
            <a:cxnSpLocks/>
            <a:stCxn id="72" idx="0"/>
            <a:endCxn id="73" idx="2"/>
          </p:cNvCxnSpPr>
          <p:nvPr/>
        </p:nvCxnSpPr>
        <p:spPr>
          <a:xfrm rot="5400000" flipH="1" flipV="1">
            <a:off x="6547500" y="3982500"/>
            <a:ext cx="864000" cy="1467000"/>
          </a:xfrm>
          <a:prstGeom prst="curvedConnector3">
            <a:avLst>
              <a:gd name="adj1" fmla="val 21471"/>
            </a:avLst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Kombinationstegning: figur 83">
            <a:extLst>
              <a:ext uri="{FF2B5EF4-FFF2-40B4-BE49-F238E27FC236}">
                <a16:creationId xmlns:a16="http://schemas.microsoft.com/office/drawing/2014/main" id="{21C6CE94-0C14-4817-A83D-AA991213321B}"/>
              </a:ext>
            </a:extLst>
          </p:cNvPr>
          <p:cNvSpPr/>
          <p:nvPr/>
        </p:nvSpPr>
        <p:spPr>
          <a:xfrm>
            <a:off x="4500000" y="2519999"/>
            <a:ext cx="3384000" cy="2016000"/>
          </a:xfrm>
          <a:custGeom>
            <a:avLst/>
            <a:gdLst>
              <a:gd name="connsiteX0" fmla="*/ 0 w 3384000"/>
              <a:gd name="connsiteY0" fmla="*/ 0 h 2016000"/>
              <a:gd name="connsiteX1" fmla="*/ 1908000 w 3384000"/>
              <a:gd name="connsiteY1" fmla="*/ 0 h 2016000"/>
              <a:gd name="connsiteX2" fmla="*/ 1908000 w 3384000"/>
              <a:gd name="connsiteY2" fmla="*/ 504001 h 2016000"/>
              <a:gd name="connsiteX3" fmla="*/ 2376000 w 3384000"/>
              <a:gd name="connsiteY3" fmla="*/ 504001 h 2016000"/>
              <a:gd name="connsiteX4" fmla="*/ 2376000 w 3384000"/>
              <a:gd name="connsiteY4" fmla="*/ 1 h 2016000"/>
              <a:gd name="connsiteX5" fmla="*/ 3060000 w 3384000"/>
              <a:gd name="connsiteY5" fmla="*/ 1 h 2016000"/>
              <a:gd name="connsiteX6" fmla="*/ 3060000 w 3384000"/>
              <a:gd name="connsiteY6" fmla="*/ 504001 h 2016000"/>
              <a:gd name="connsiteX7" fmla="*/ 3384000 w 3384000"/>
              <a:gd name="connsiteY7" fmla="*/ 504001 h 2016000"/>
              <a:gd name="connsiteX8" fmla="*/ 3384000 w 3384000"/>
              <a:gd name="connsiteY8" fmla="*/ 1476001 h 2016000"/>
              <a:gd name="connsiteX9" fmla="*/ 3060000 w 3384000"/>
              <a:gd name="connsiteY9" fmla="*/ 1476001 h 2016000"/>
              <a:gd name="connsiteX10" fmla="*/ 3060000 w 3384000"/>
              <a:gd name="connsiteY10" fmla="*/ 1260001 h 2016000"/>
              <a:gd name="connsiteX11" fmla="*/ 2376000 w 3384000"/>
              <a:gd name="connsiteY11" fmla="*/ 1260001 h 2016000"/>
              <a:gd name="connsiteX12" fmla="*/ 2376000 w 3384000"/>
              <a:gd name="connsiteY12" fmla="*/ 1476001 h 2016000"/>
              <a:gd name="connsiteX13" fmla="*/ 1908000 w 3384000"/>
              <a:gd name="connsiteY13" fmla="*/ 1476001 h 2016000"/>
              <a:gd name="connsiteX14" fmla="*/ 1908000 w 3384000"/>
              <a:gd name="connsiteY14" fmla="*/ 2016000 h 2016000"/>
              <a:gd name="connsiteX15" fmla="*/ 0 w 3384000"/>
              <a:gd name="connsiteY15" fmla="*/ 2016000 h 2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384000" h="2016000">
                <a:moveTo>
                  <a:pt x="0" y="0"/>
                </a:moveTo>
                <a:lnTo>
                  <a:pt x="1908000" y="0"/>
                </a:lnTo>
                <a:lnTo>
                  <a:pt x="1908000" y="504001"/>
                </a:lnTo>
                <a:lnTo>
                  <a:pt x="2376000" y="504001"/>
                </a:lnTo>
                <a:lnTo>
                  <a:pt x="2376000" y="1"/>
                </a:lnTo>
                <a:lnTo>
                  <a:pt x="3060000" y="1"/>
                </a:lnTo>
                <a:lnTo>
                  <a:pt x="3060000" y="504001"/>
                </a:lnTo>
                <a:lnTo>
                  <a:pt x="3384000" y="504001"/>
                </a:lnTo>
                <a:lnTo>
                  <a:pt x="3384000" y="1476001"/>
                </a:lnTo>
                <a:lnTo>
                  <a:pt x="3060000" y="1476001"/>
                </a:lnTo>
                <a:lnTo>
                  <a:pt x="3060000" y="1260001"/>
                </a:lnTo>
                <a:lnTo>
                  <a:pt x="2376000" y="1260001"/>
                </a:lnTo>
                <a:lnTo>
                  <a:pt x="2376000" y="1476001"/>
                </a:lnTo>
                <a:lnTo>
                  <a:pt x="1908000" y="1476001"/>
                </a:lnTo>
                <a:lnTo>
                  <a:pt x="1908000" y="2016000"/>
                </a:lnTo>
                <a:lnTo>
                  <a:pt x="0" y="2016000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85" name="Rektangel 84">
            <a:extLst>
              <a:ext uri="{FF2B5EF4-FFF2-40B4-BE49-F238E27FC236}">
                <a16:creationId xmlns:a16="http://schemas.microsoft.com/office/drawing/2014/main" id="{18216297-58B0-44AA-9577-A3FBCD1CE924}"/>
              </a:ext>
            </a:extLst>
          </p:cNvPr>
          <p:cNvSpPr/>
          <p:nvPr/>
        </p:nvSpPr>
        <p:spPr>
          <a:xfrm>
            <a:off x="6912000" y="3816000"/>
            <a:ext cx="604921" cy="72000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6" name="Rektangel 85">
            <a:extLst>
              <a:ext uri="{FF2B5EF4-FFF2-40B4-BE49-F238E27FC236}">
                <a16:creationId xmlns:a16="http://schemas.microsoft.com/office/drawing/2014/main" id="{AED2FF7A-0E4E-4831-A2B4-2D9D2EE8F4A3}"/>
              </a:ext>
            </a:extLst>
          </p:cNvPr>
          <p:cNvSpPr/>
          <p:nvPr/>
        </p:nvSpPr>
        <p:spPr>
          <a:xfrm>
            <a:off x="7919999" y="3816000"/>
            <a:ext cx="792000" cy="72000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0" name="Kombinationstegning: figur 89">
            <a:extLst>
              <a:ext uri="{FF2B5EF4-FFF2-40B4-BE49-F238E27FC236}">
                <a16:creationId xmlns:a16="http://schemas.microsoft.com/office/drawing/2014/main" id="{EF1528A9-6FBE-4D5B-904C-E222D3221ABA}"/>
              </a:ext>
            </a:extLst>
          </p:cNvPr>
          <p:cNvSpPr/>
          <p:nvPr/>
        </p:nvSpPr>
        <p:spPr>
          <a:xfrm>
            <a:off x="7920000" y="2520000"/>
            <a:ext cx="2556000" cy="2016000"/>
          </a:xfrm>
          <a:custGeom>
            <a:avLst/>
            <a:gdLst>
              <a:gd name="connsiteX0" fmla="*/ 0 w 2556000"/>
              <a:gd name="connsiteY0" fmla="*/ 0 h 2016000"/>
              <a:gd name="connsiteX1" fmla="*/ 792000 w 2556000"/>
              <a:gd name="connsiteY1" fmla="*/ 0 h 2016000"/>
              <a:gd name="connsiteX2" fmla="*/ 792000 w 2556000"/>
              <a:gd name="connsiteY2" fmla="*/ 540000 h 2016000"/>
              <a:gd name="connsiteX3" fmla="*/ 1224000 w 2556000"/>
              <a:gd name="connsiteY3" fmla="*/ 540000 h 2016000"/>
              <a:gd name="connsiteX4" fmla="*/ 1224000 w 2556000"/>
              <a:gd name="connsiteY4" fmla="*/ 0 h 2016000"/>
              <a:gd name="connsiteX5" fmla="*/ 2556000 w 2556000"/>
              <a:gd name="connsiteY5" fmla="*/ 0 h 2016000"/>
              <a:gd name="connsiteX6" fmla="*/ 2556000 w 2556000"/>
              <a:gd name="connsiteY6" fmla="*/ 2016000 h 2016000"/>
              <a:gd name="connsiteX7" fmla="*/ 1224000 w 2556000"/>
              <a:gd name="connsiteY7" fmla="*/ 2016000 h 2016000"/>
              <a:gd name="connsiteX8" fmla="*/ 1224000 w 2556000"/>
              <a:gd name="connsiteY8" fmla="*/ 792000 h 2016000"/>
              <a:gd name="connsiteX9" fmla="*/ 792000 w 2556000"/>
              <a:gd name="connsiteY9" fmla="*/ 792000 h 2016000"/>
              <a:gd name="connsiteX10" fmla="*/ 792000 w 2556000"/>
              <a:gd name="connsiteY10" fmla="*/ 1260000 h 2016000"/>
              <a:gd name="connsiteX11" fmla="*/ 0 w 2556000"/>
              <a:gd name="connsiteY11" fmla="*/ 1260000 h 2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56000" h="2016000">
                <a:moveTo>
                  <a:pt x="0" y="0"/>
                </a:moveTo>
                <a:lnTo>
                  <a:pt x="792000" y="0"/>
                </a:lnTo>
                <a:lnTo>
                  <a:pt x="792000" y="540000"/>
                </a:lnTo>
                <a:lnTo>
                  <a:pt x="1224000" y="540000"/>
                </a:lnTo>
                <a:lnTo>
                  <a:pt x="1224000" y="0"/>
                </a:lnTo>
                <a:lnTo>
                  <a:pt x="2556000" y="0"/>
                </a:lnTo>
                <a:lnTo>
                  <a:pt x="2556000" y="2016000"/>
                </a:lnTo>
                <a:lnTo>
                  <a:pt x="1224000" y="2016000"/>
                </a:lnTo>
                <a:lnTo>
                  <a:pt x="1224000" y="792000"/>
                </a:lnTo>
                <a:lnTo>
                  <a:pt x="792000" y="792000"/>
                </a:lnTo>
                <a:lnTo>
                  <a:pt x="792000" y="1260000"/>
                </a:lnTo>
                <a:lnTo>
                  <a:pt x="0" y="1260000"/>
                </a:lnTo>
                <a:close/>
              </a:path>
            </a:pathLst>
          </a:cu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92" name="Tekstfelt 91">
            <a:extLst>
              <a:ext uri="{FF2B5EF4-FFF2-40B4-BE49-F238E27FC236}">
                <a16:creationId xmlns:a16="http://schemas.microsoft.com/office/drawing/2014/main" id="{9D32CD94-746D-4C0C-9F8A-7A18D1D239AB}"/>
              </a:ext>
            </a:extLst>
          </p:cNvPr>
          <p:cNvSpPr txBox="1"/>
          <p:nvPr/>
        </p:nvSpPr>
        <p:spPr>
          <a:xfrm>
            <a:off x="5976000" y="2790000"/>
            <a:ext cx="3060000" cy="144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BYGHERRE ØNSKER</a:t>
            </a:r>
          </a:p>
          <a:p>
            <a:pPr algn="ctr"/>
            <a:r>
              <a:rPr lang="da-DK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LYSE LOKALER</a:t>
            </a:r>
          </a:p>
          <a:p>
            <a:pPr algn="ctr"/>
            <a:r>
              <a:rPr lang="da-DK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TYKKE YDERVÆGGE</a:t>
            </a:r>
          </a:p>
          <a:p>
            <a:pPr algn="ctr"/>
            <a:r>
              <a:rPr lang="da-DK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HVIDE OVERFLADER</a:t>
            </a:r>
          </a:p>
          <a:p>
            <a:pPr algn="ctr"/>
            <a:r>
              <a:rPr lang="da-DK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SYNLIG TEGLSTRUKTUR</a:t>
            </a:r>
          </a:p>
        </p:txBody>
      </p:sp>
    </p:spTree>
    <p:extLst>
      <p:ext uri="{BB962C8B-B14F-4D97-AF65-F5344CB8AC3E}">
        <p14:creationId xmlns:p14="http://schemas.microsoft.com/office/powerpoint/2010/main" val="1311069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ctr" anchorCtr="0"/>
          <a:lstStyle/>
          <a:p>
            <a:pPr algn="ctr"/>
            <a:r>
              <a:rPr lang="da-DK" sz="36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FORMÅL</a:t>
            </a:r>
          </a:p>
          <a:p>
            <a:pPr algn="ctr"/>
            <a:endParaRPr lang="da-DK" i="0" u="none" strike="noStrike" baseline="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da-DK" i="0" u="none" strike="noStrike" baseline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PROJEKTFORSLAGET ER DET GRUNDLAG HVORPÅ BYGHERREN TRÆFFER BESLUTNINGER OM OPGAVENS ÆSTETISKE FUNKTIONELLE TEKNISKE OG ØKONOMISKE LØSNING DRIFTS- OG VEDLIGEHOLDELSESPRINCIPPER SAMT OM FINANSIERING </a:t>
            </a:r>
          </a:p>
          <a:p>
            <a:pPr algn="ctr"/>
            <a:endParaRPr lang="da-DK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da-DK" sz="9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YDELSESBESKRIVELSEN FOR BYGGERI OG LANDSKAB 2018</a:t>
            </a:r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652FFBA8-5EDA-4312-9535-C64BBE048A04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505B57B3-5272-492D-B48F-2CFA0EAA9FA0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664531FF-EEE6-4D99-86F0-F5FC98E2DD07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F23DEC00-13EF-47F4-98DB-1D621D5BA2EF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961F775-788D-4F2A-8D68-54328126DE97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A0248B4A-6BF4-4889-9CF3-76C131E0A261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4871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652FFBA8-5EDA-4312-9535-C64BBE048A04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505B57B3-5272-492D-B48F-2CFA0EAA9FA0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664531FF-EEE6-4D99-86F0-F5FC98E2DD07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F23DEC00-13EF-47F4-98DB-1D621D5BA2EF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961F775-788D-4F2A-8D68-54328126DE97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A0248B4A-6BF4-4889-9CF3-76C131E0A261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6" name="Billede 5">
            <a:extLst>
              <a:ext uri="{FF2B5EF4-FFF2-40B4-BE49-F238E27FC236}">
                <a16:creationId xmlns:a16="http://schemas.microsoft.com/office/drawing/2014/main" id="{FED88F71-1730-41BE-8DA4-78D0CEA8B7A2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212000" y="1260000"/>
            <a:ext cx="6588000" cy="45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4157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652FFBA8-5EDA-4312-9535-C64BBE048A04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505B57B3-5272-492D-B48F-2CFA0EAA9FA0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664531FF-EEE6-4D99-86F0-F5FC98E2DD07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F23DEC00-13EF-47F4-98DB-1D621D5BA2EF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961F775-788D-4F2A-8D68-54328126DE97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A0248B4A-6BF4-4889-9CF3-76C131E0A261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6" name="Billede 5">
            <a:extLst>
              <a:ext uri="{FF2B5EF4-FFF2-40B4-BE49-F238E27FC236}">
                <a16:creationId xmlns:a16="http://schemas.microsoft.com/office/drawing/2014/main" id="{FED88F71-1730-41BE-8DA4-78D0CEA8B7A2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212000" y="1260000"/>
            <a:ext cx="6588000" cy="45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876CA761-5D96-40B4-89A7-8AE3F71E083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92004" y="1440000"/>
            <a:ext cx="2629568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ktangel: afrundede hjørner 28">
            <a:extLst>
              <a:ext uri="{FF2B5EF4-FFF2-40B4-BE49-F238E27FC236}">
                <a16:creationId xmlns:a16="http://schemas.microsoft.com/office/drawing/2014/main" id="{37B2DCFA-CC41-447F-AB39-4CA28FE35CB1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FULDMAGT</a:t>
            </a:r>
          </a:p>
        </p:txBody>
      </p:sp>
    </p:spTree>
    <p:extLst>
      <p:ext uri="{BB962C8B-B14F-4D97-AF65-F5344CB8AC3E}">
        <p14:creationId xmlns:p14="http://schemas.microsoft.com/office/powerpoint/2010/main" val="893266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652FFBA8-5EDA-4312-9535-C64BBE048A04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505B57B3-5272-492D-B48F-2CFA0EAA9FA0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664531FF-EEE6-4D99-86F0-F5FC98E2DD07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F23DEC00-13EF-47F4-98DB-1D621D5BA2EF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961F775-788D-4F2A-8D68-54328126DE97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A0248B4A-6BF4-4889-9CF3-76C131E0A261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6" name="Billede 5">
            <a:extLst>
              <a:ext uri="{FF2B5EF4-FFF2-40B4-BE49-F238E27FC236}">
                <a16:creationId xmlns:a16="http://schemas.microsoft.com/office/drawing/2014/main" id="{FED88F71-1730-41BE-8DA4-78D0CEA8B7A2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212000" y="1260000"/>
            <a:ext cx="6588000" cy="45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876CA761-5D96-40B4-89A7-8AE3F71E083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92004" y="1440000"/>
            <a:ext cx="2629568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Billede 28">
            <a:extLst>
              <a:ext uri="{FF2B5EF4-FFF2-40B4-BE49-F238E27FC236}">
                <a16:creationId xmlns:a16="http://schemas.microsoft.com/office/drawing/2014/main" id="{813E5752-E0EE-4B14-A960-B3A283634BF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91216" y="1620000"/>
            <a:ext cx="2629568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Rektangel: afrundede hjørner 29">
            <a:extLst>
              <a:ext uri="{FF2B5EF4-FFF2-40B4-BE49-F238E27FC236}">
                <a16:creationId xmlns:a16="http://schemas.microsoft.com/office/drawing/2014/main" id="{4C3061D0-21BB-4522-8E61-5646B16CB407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RÅDGIVERKONTRAKT</a:t>
            </a:r>
          </a:p>
        </p:txBody>
      </p:sp>
    </p:spTree>
    <p:extLst>
      <p:ext uri="{BB962C8B-B14F-4D97-AF65-F5344CB8AC3E}">
        <p14:creationId xmlns:p14="http://schemas.microsoft.com/office/powerpoint/2010/main" val="1642348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652FFBA8-5EDA-4312-9535-C64BBE048A04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505B57B3-5272-492D-B48F-2CFA0EAA9FA0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664531FF-EEE6-4D99-86F0-F5FC98E2DD07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F23DEC00-13EF-47F4-98DB-1D621D5BA2EF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961F775-788D-4F2A-8D68-54328126DE97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A0248B4A-6BF4-4889-9CF3-76C131E0A261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6" name="Billede 5">
            <a:extLst>
              <a:ext uri="{FF2B5EF4-FFF2-40B4-BE49-F238E27FC236}">
                <a16:creationId xmlns:a16="http://schemas.microsoft.com/office/drawing/2014/main" id="{FED88F71-1730-41BE-8DA4-78D0CEA8B7A2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212000" y="1260000"/>
            <a:ext cx="6588000" cy="45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876CA761-5D96-40B4-89A7-8AE3F71E083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92004" y="1440000"/>
            <a:ext cx="2629568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Billede 28">
            <a:extLst>
              <a:ext uri="{FF2B5EF4-FFF2-40B4-BE49-F238E27FC236}">
                <a16:creationId xmlns:a16="http://schemas.microsoft.com/office/drawing/2014/main" id="{813E5752-E0EE-4B14-A960-B3A283634BF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91216" y="1620000"/>
            <a:ext cx="2629568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Billede 29">
            <a:extLst>
              <a:ext uri="{FF2B5EF4-FFF2-40B4-BE49-F238E27FC236}">
                <a16:creationId xmlns:a16="http://schemas.microsoft.com/office/drawing/2014/main" id="{A74B2520-8E51-4979-8A7A-7D31DBBB676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92000" y="1800000"/>
            <a:ext cx="2629568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Rektangel: afrundede hjørner 37">
            <a:extLst>
              <a:ext uri="{FF2B5EF4-FFF2-40B4-BE49-F238E27FC236}">
                <a16:creationId xmlns:a16="http://schemas.microsoft.com/office/drawing/2014/main" id="{6193219F-CA26-45F3-9F24-0116749408AA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IKT-AFTALE</a:t>
            </a:r>
          </a:p>
        </p:txBody>
      </p:sp>
    </p:spTree>
    <p:extLst>
      <p:ext uri="{BB962C8B-B14F-4D97-AF65-F5344CB8AC3E}">
        <p14:creationId xmlns:p14="http://schemas.microsoft.com/office/powerpoint/2010/main" val="68924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652FFBA8-5EDA-4312-9535-C64BBE048A04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505B57B3-5272-492D-B48F-2CFA0EAA9FA0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664531FF-EEE6-4D99-86F0-F5FC98E2DD07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F23DEC00-13EF-47F4-98DB-1D621D5BA2EF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961F775-788D-4F2A-8D68-54328126DE97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A0248B4A-6BF4-4889-9CF3-76C131E0A261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6" name="Billede 5">
            <a:extLst>
              <a:ext uri="{FF2B5EF4-FFF2-40B4-BE49-F238E27FC236}">
                <a16:creationId xmlns:a16="http://schemas.microsoft.com/office/drawing/2014/main" id="{FED88F71-1730-41BE-8DA4-78D0CEA8B7A2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212000" y="1260000"/>
            <a:ext cx="6588000" cy="45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876CA761-5D96-40B4-89A7-8AE3F71E083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92004" y="1440000"/>
            <a:ext cx="2629568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Billede 28">
            <a:extLst>
              <a:ext uri="{FF2B5EF4-FFF2-40B4-BE49-F238E27FC236}">
                <a16:creationId xmlns:a16="http://schemas.microsoft.com/office/drawing/2014/main" id="{813E5752-E0EE-4B14-A960-B3A283634BF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91216" y="1620000"/>
            <a:ext cx="2629568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Billede 29">
            <a:extLst>
              <a:ext uri="{FF2B5EF4-FFF2-40B4-BE49-F238E27FC236}">
                <a16:creationId xmlns:a16="http://schemas.microsoft.com/office/drawing/2014/main" id="{A74B2520-8E51-4979-8A7A-7D31DBBB676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92000" y="1800000"/>
            <a:ext cx="2629568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6B3970A3-B188-4ACE-B9F4-EB44CC1FC0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80000" y="1980000"/>
            <a:ext cx="4860000" cy="34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Rektangel: afrundede hjørner 37">
            <a:extLst>
              <a:ext uri="{FF2B5EF4-FFF2-40B4-BE49-F238E27FC236}">
                <a16:creationId xmlns:a16="http://schemas.microsoft.com/office/drawing/2014/main" id="{FEDD3096-4D21-43BF-9FF8-D012A1360EEF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HONORAR-</a:t>
            </a:r>
          </a:p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BEREGNING</a:t>
            </a:r>
          </a:p>
        </p:txBody>
      </p:sp>
    </p:spTree>
    <p:extLst>
      <p:ext uri="{BB962C8B-B14F-4D97-AF65-F5344CB8AC3E}">
        <p14:creationId xmlns:p14="http://schemas.microsoft.com/office/powerpoint/2010/main" val="1250582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652FFBA8-5EDA-4312-9535-C64BBE048A04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505B57B3-5272-492D-B48F-2CFA0EAA9FA0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664531FF-EEE6-4D99-86F0-F5FC98E2DD07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F23DEC00-13EF-47F4-98DB-1D621D5BA2EF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961F775-788D-4F2A-8D68-54328126DE97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A0248B4A-6BF4-4889-9CF3-76C131E0A261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6" name="Billede 5">
            <a:extLst>
              <a:ext uri="{FF2B5EF4-FFF2-40B4-BE49-F238E27FC236}">
                <a16:creationId xmlns:a16="http://schemas.microsoft.com/office/drawing/2014/main" id="{FED88F71-1730-41BE-8DA4-78D0CEA8B7A2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212000" y="1260000"/>
            <a:ext cx="6588000" cy="45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876CA761-5D96-40B4-89A7-8AE3F71E083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92004" y="1440000"/>
            <a:ext cx="2629568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Billede 28">
            <a:extLst>
              <a:ext uri="{FF2B5EF4-FFF2-40B4-BE49-F238E27FC236}">
                <a16:creationId xmlns:a16="http://schemas.microsoft.com/office/drawing/2014/main" id="{813E5752-E0EE-4B14-A960-B3A283634BF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91216" y="1620000"/>
            <a:ext cx="2629568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Billede 29">
            <a:extLst>
              <a:ext uri="{FF2B5EF4-FFF2-40B4-BE49-F238E27FC236}">
                <a16:creationId xmlns:a16="http://schemas.microsoft.com/office/drawing/2014/main" id="{A74B2520-8E51-4979-8A7A-7D31DBBB676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92000" y="1800000"/>
            <a:ext cx="2629568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6B3970A3-B188-4ACE-B9F4-EB44CC1FC0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80000" y="1980000"/>
            <a:ext cx="4860000" cy="34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F2B79801-AF92-4CA0-B08F-08ACBDA21EF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72003" y="1620000"/>
            <a:ext cx="3381240" cy="39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Rektangel: afrundede hjørner 37">
            <a:extLst>
              <a:ext uri="{FF2B5EF4-FFF2-40B4-BE49-F238E27FC236}">
                <a16:creationId xmlns:a16="http://schemas.microsoft.com/office/drawing/2014/main" id="{3CD7C4C0-12B6-4BEC-8D61-74B48A617DB5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TIDSPLAN</a:t>
            </a:r>
          </a:p>
        </p:txBody>
      </p:sp>
    </p:spTree>
    <p:extLst>
      <p:ext uri="{BB962C8B-B14F-4D97-AF65-F5344CB8AC3E}">
        <p14:creationId xmlns:p14="http://schemas.microsoft.com/office/powerpoint/2010/main" val="14422500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652FFBA8-5EDA-4312-9535-C64BBE048A04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505B57B3-5272-492D-B48F-2CFA0EAA9FA0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664531FF-EEE6-4D99-86F0-F5FC98E2DD07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F23DEC00-13EF-47F4-98DB-1D621D5BA2EF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961F775-788D-4F2A-8D68-54328126DE97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A0248B4A-6BF4-4889-9CF3-76C131E0A261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3" name="Billede 2">
            <a:extLst>
              <a:ext uri="{FF2B5EF4-FFF2-40B4-BE49-F238E27FC236}">
                <a16:creationId xmlns:a16="http://schemas.microsoft.com/office/drawing/2014/main" id="{69186D34-877B-4BF8-8C33-9A5F18670D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2000" y="1962000"/>
            <a:ext cx="6588000" cy="30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Rektangel: afrundede hjørner 37">
            <a:extLst>
              <a:ext uri="{FF2B5EF4-FFF2-40B4-BE49-F238E27FC236}">
                <a16:creationId xmlns:a16="http://schemas.microsoft.com/office/drawing/2014/main" id="{4FDEFE57-9DC7-466E-A421-478074E82FA1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PLANTEGNING</a:t>
            </a:r>
          </a:p>
        </p:txBody>
      </p:sp>
    </p:spTree>
    <p:extLst>
      <p:ext uri="{BB962C8B-B14F-4D97-AF65-F5344CB8AC3E}">
        <p14:creationId xmlns:p14="http://schemas.microsoft.com/office/powerpoint/2010/main" val="303118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8" name="Billede 27">
            <a:extLst>
              <a:ext uri="{FF2B5EF4-FFF2-40B4-BE49-F238E27FC236}">
                <a16:creationId xmlns:a16="http://schemas.microsoft.com/office/drawing/2014/main" id="{5D3A1F01-2406-473D-B95A-E5333E89DA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2000" y="1962000"/>
            <a:ext cx="6588000" cy="30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652FFBA8-5EDA-4312-9535-C64BBE048A04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505B57B3-5272-492D-B48F-2CFA0EAA9FA0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9" action="ppaction://hlinksldjump"/>
              <a:extLst>
                <a:ext uri="{FF2B5EF4-FFF2-40B4-BE49-F238E27FC236}">
                  <a16:creationId xmlns:a16="http://schemas.microsoft.com/office/drawing/2014/main" id="{664531FF-EEE6-4D99-86F0-F5FC98E2DD07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F23DEC00-13EF-47F4-98DB-1D621D5BA2EF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8961F775-788D-4F2A-8D68-54328126DE97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A0248B4A-6BF4-4889-9CF3-76C131E0A261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8" name="Billede 7">
            <a:extLst>
              <a:ext uri="{FF2B5EF4-FFF2-40B4-BE49-F238E27FC236}">
                <a16:creationId xmlns:a16="http://schemas.microsoft.com/office/drawing/2014/main" id="{F10200CD-AC8A-4D65-A472-E2FED229E0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91995" y="1260000"/>
            <a:ext cx="4319885" cy="4320000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455C3697-BFD8-4224-A824-926B64A7764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37298" b="27969"/>
          <a:stretch/>
        </p:blipFill>
        <p:spPr>
          <a:xfrm rot="16200000">
            <a:off x="7740000" y="2880000"/>
            <a:ext cx="2880000" cy="2880000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ktangel: afrundede hjørner 28">
            <a:extLst>
              <a:ext uri="{FF2B5EF4-FFF2-40B4-BE49-F238E27FC236}">
                <a16:creationId xmlns:a16="http://schemas.microsoft.com/office/drawing/2014/main" id="{A1A6C848-6314-4419-8F93-AA0A415D0B6A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ÆNDRINGER</a:t>
            </a:r>
          </a:p>
        </p:txBody>
      </p:sp>
    </p:spTree>
    <p:extLst>
      <p:ext uri="{BB962C8B-B14F-4D97-AF65-F5344CB8AC3E}">
        <p14:creationId xmlns:p14="http://schemas.microsoft.com/office/powerpoint/2010/main" val="3920609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e 20">
            <a:extLst>
              <a:ext uri="{FF2B5EF4-FFF2-40B4-BE49-F238E27FC236}">
                <a16:creationId xmlns:a16="http://schemas.microsoft.com/office/drawing/2014/main" id="{B5861474-BFF4-426C-9871-EA1831185760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2" name="Kombinationstegning: figur 21">
              <a:hlinkClick r:id="rId3" action="ppaction://hlinksldjump"/>
              <a:extLst>
                <a:ext uri="{FF2B5EF4-FFF2-40B4-BE49-F238E27FC236}">
                  <a16:creationId xmlns:a16="http://schemas.microsoft.com/office/drawing/2014/main" id="{5E5DA36D-3994-4F8F-ACA5-D8D311AC05C5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4" name="Kombinationstegning: figur 23">
              <a:hlinkClick r:id="rId4" action="ppaction://hlinksldjump"/>
              <a:extLst>
                <a:ext uri="{FF2B5EF4-FFF2-40B4-BE49-F238E27FC236}">
                  <a16:creationId xmlns:a16="http://schemas.microsoft.com/office/drawing/2014/main" id="{CB393EC4-4EE6-45E0-BF2B-D1655E3A3A37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3" name="Kombinationstegning: figur 22">
              <a:hlinkClick r:id="rId5" action="ppaction://hlinksldjump"/>
              <a:extLst>
                <a:ext uri="{FF2B5EF4-FFF2-40B4-BE49-F238E27FC236}">
                  <a16:creationId xmlns:a16="http://schemas.microsoft.com/office/drawing/2014/main" id="{EFA51C7E-F5B5-47A1-B5CE-EC052CC4DBAF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29" name="Rektangel: afrundede hjørner 28">
            <a:extLst>
              <a:ext uri="{FF2B5EF4-FFF2-40B4-BE49-F238E27FC236}">
                <a16:creationId xmlns:a16="http://schemas.microsoft.com/office/drawing/2014/main" id="{1B261E4C-E497-47C6-B2FE-921F434661F0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0" name="Gruppe 29">
            <a:extLst>
              <a:ext uri="{FF2B5EF4-FFF2-40B4-BE49-F238E27FC236}">
                <a16:creationId xmlns:a16="http://schemas.microsoft.com/office/drawing/2014/main" id="{746097C9-CBCD-4869-8152-5E2EEE843170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1" name="Kombinationstegning: figur 30">
              <a:hlinkClick r:id="rId6" action="ppaction://hlinksldjump"/>
              <a:extLst>
                <a:ext uri="{FF2B5EF4-FFF2-40B4-BE49-F238E27FC236}">
                  <a16:creationId xmlns:a16="http://schemas.microsoft.com/office/drawing/2014/main" id="{9D5AD4FF-EFFA-45D2-BDA7-5A791E371E4E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  <p:sp>
          <p:nvSpPr>
            <p:cNvPr id="33" name="Kombinationstegning: figur 32">
              <a:hlinkClick r:id="rId5" action="ppaction://hlinksldjump"/>
              <a:extLst>
                <a:ext uri="{FF2B5EF4-FFF2-40B4-BE49-F238E27FC236}">
                  <a16:creationId xmlns:a16="http://schemas.microsoft.com/office/drawing/2014/main" id="{248115F8-9A5F-4189-BA32-28FCCEA84A45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2" name="Kombinationstegning: figur 31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30C88-75D4-4665-9A92-775A752569A9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</p:grpSp>
      <p:sp>
        <p:nvSpPr>
          <p:cNvPr id="34" name="Rektangel: afrundede hjørner 33">
            <a:extLst>
              <a:ext uri="{FF2B5EF4-FFF2-40B4-BE49-F238E27FC236}">
                <a16:creationId xmlns:a16="http://schemas.microsoft.com/office/drawing/2014/main" id="{E80EE78D-C711-4D71-96F8-BB9EC39E46DE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83973BCB-26B9-484E-B514-1096D1CE8D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216222"/>
              </p:ext>
            </p:extLst>
          </p:nvPr>
        </p:nvGraphicFramePr>
        <p:xfrm>
          <a:off x="7632000" y="1260000"/>
          <a:ext cx="3168000" cy="45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8" imgW="5667139" imgH="8019880" progId="AcroExch.Document.DC">
                  <p:embed/>
                </p:oleObj>
              </mc:Choice>
              <mc:Fallback>
                <p:oleObj name="Acrobat Document" r:id="rId8" imgW="5667139" imgH="8019880" progId="AcroExch.Document.DC">
                  <p:embed/>
                  <p:pic>
                    <p:nvPicPr>
                      <p:cNvPr id="0" name=""/>
                      <p:cNvPicPr preferRelativeResize="0"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632000" y="1260000"/>
                        <a:ext cx="3168000" cy="45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kstfelt 2">
            <a:extLst>
              <a:ext uri="{FF2B5EF4-FFF2-40B4-BE49-F238E27FC236}">
                <a16:creationId xmlns:a16="http://schemas.microsoft.com/office/drawing/2014/main" id="{74AE4637-D2E9-4D74-A624-F09AC97E4CAD}"/>
              </a:ext>
            </a:extLst>
          </p:cNvPr>
          <p:cNvSpPr txBox="1"/>
          <p:nvPr/>
        </p:nvSpPr>
        <p:spPr>
          <a:xfrm rot="21064448">
            <a:off x="1367970" y="1171610"/>
            <a:ext cx="4284000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da-DK" sz="12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HVORFOR ER DET MATERIALE, SOM BYGHERRERÅDGIVER SENDER UD TIL KONKURRENCER, IKKE OPTIMERET TIL AT VIDEREFØRE BIM INFORMATIONER? </a:t>
            </a:r>
            <a:endParaRPr lang="da-DK" sz="1200" b="1" dirty="0">
              <a:solidFill>
                <a:schemeClr val="accent1">
                  <a:lumMod val="5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EAA3AC4E-2E74-4C50-8BFF-76AA7C8697D1}"/>
              </a:ext>
            </a:extLst>
          </p:cNvPr>
          <p:cNvSpPr txBox="1"/>
          <p:nvPr/>
        </p:nvSpPr>
        <p:spPr>
          <a:xfrm rot="752518">
            <a:off x="5620380" y="5154084"/>
            <a:ext cx="1908000" cy="73866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da-DK" sz="12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Bradley Hand ITC" panose="03070402050302030203" pitchFamily="66" charset="0"/>
              </a:rPr>
              <a:t>SKAL VI IKKE ALLE GØRE HINANDENS ARBEJDE LETTERE I STEDET FOR AT SPÆNDE BEN? </a:t>
            </a:r>
            <a:endParaRPr lang="da-DK" sz="1200" b="1" dirty="0">
              <a:solidFill>
                <a:schemeClr val="accent1">
                  <a:lumMod val="5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621FCBDB-738B-4E7E-A093-511F9D4D0F32}"/>
              </a:ext>
            </a:extLst>
          </p:cNvPr>
          <p:cNvSpPr txBox="1"/>
          <p:nvPr/>
        </p:nvSpPr>
        <p:spPr>
          <a:xfrm rot="390820">
            <a:off x="4406899" y="2438316"/>
            <a:ext cx="190800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da-DK" b="1" i="0" u="none" strike="noStrike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Bradley Hand ITC" panose="03070402050302030203" pitchFamily="66" charset="0"/>
              </a:rPr>
              <a:t>DIGITALISERING</a:t>
            </a:r>
            <a:endParaRPr lang="da-DK" b="1" dirty="0">
              <a:solidFill>
                <a:schemeClr val="accent1">
                  <a:lumMod val="20000"/>
                  <a:lumOff val="8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5CD85867-54A1-4437-A176-0C699A340DEB}"/>
              </a:ext>
            </a:extLst>
          </p:cNvPr>
          <p:cNvSpPr txBox="1"/>
          <p:nvPr/>
        </p:nvSpPr>
        <p:spPr>
          <a:xfrm rot="21120408">
            <a:off x="4337461" y="1581394"/>
            <a:ext cx="190800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da-DK" b="1" i="0" u="none" strike="noStrike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Bradley Hand ITC" panose="03070402050302030203" pitchFamily="66" charset="0"/>
              </a:rPr>
              <a:t>BIM</a:t>
            </a:r>
            <a:endParaRPr lang="da-DK" b="1" dirty="0">
              <a:solidFill>
                <a:schemeClr val="accent1">
                  <a:lumMod val="20000"/>
                  <a:lumOff val="80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7" name="Grafik 4" descr="Cloud Computing kontur">
            <a:extLst>
              <a:ext uri="{FF2B5EF4-FFF2-40B4-BE49-F238E27FC236}">
                <a16:creationId xmlns:a16="http://schemas.microsoft.com/office/drawing/2014/main" id="{D30F02AF-D28C-44AF-B110-0554F7E1D3E9}"/>
              </a:ext>
            </a:extLst>
          </p:cNvPr>
          <p:cNvSpPr/>
          <p:nvPr/>
        </p:nvSpPr>
        <p:spPr>
          <a:xfrm>
            <a:off x="4140000" y="1260000"/>
            <a:ext cx="3132000" cy="1800000"/>
          </a:xfrm>
          <a:custGeom>
            <a:avLst/>
            <a:gdLst>
              <a:gd name="connsiteX0" fmla="*/ 2664242 w 3120242"/>
              <a:gd name="connsiteY0" fmla="*/ 887344 h 1792864"/>
              <a:gd name="connsiteX1" fmla="*/ 2641082 w 3120242"/>
              <a:gd name="connsiteY1" fmla="*/ 887344 h 1792864"/>
              <a:gd name="connsiteX2" fmla="*/ 2407082 w 3120242"/>
              <a:gd name="connsiteY2" fmla="*/ 431884 h 1792864"/>
              <a:gd name="connsiteX3" fmla="*/ 2403422 w 3120242"/>
              <a:gd name="connsiteY3" fmla="*/ 429124 h 1792864"/>
              <a:gd name="connsiteX4" fmla="*/ 2399522 w 3120242"/>
              <a:gd name="connsiteY4" fmla="*/ 426664 h 1792864"/>
              <a:gd name="connsiteX5" fmla="*/ 2077502 w 3120242"/>
              <a:gd name="connsiteY5" fmla="*/ 329164 h 1792864"/>
              <a:gd name="connsiteX6" fmla="*/ 1899962 w 3120242"/>
              <a:gd name="connsiteY6" fmla="*/ 355624 h 1792864"/>
              <a:gd name="connsiteX7" fmla="*/ 1311962 w 3120242"/>
              <a:gd name="connsiteY7" fmla="*/ 4 h 1792864"/>
              <a:gd name="connsiteX8" fmla="*/ 1163702 w 3120242"/>
              <a:gd name="connsiteY8" fmla="*/ 15904 h 1792864"/>
              <a:gd name="connsiteX9" fmla="*/ 1160162 w 3120242"/>
              <a:gd name="connsiteY9" fmla="*/ 16504 h 1792864"/>
              <a:gd name="connsiteX10" fmla="*/ 1156382 w 3120242"/>
              <a:gd name="connsiteY10" fmla="*/ 17344 h 1792864"/>
              <a:gd name="connsiteX11" fmla="*/ 640442 w 3120242"/>
              <a:gd name="connsiteY11" fmla="*/ 661264 h 1792864"/>
              <a:gd name="connsiteX12" fmla="*/ 640442 w 3120242"/>
              <a:gd name="connsiteY12" fmla="*/ 671284 h 1792864"/>
              <a:gd name="connsiteX13" fmla="*/ 560102 w 3120242"/>
              <a:gd name="connsiteY13" fmla="*/ 665284 h 1792864"/>
              <a:gd name="connsiteX14" fmla="*/ 113462 w 3120242"/>
              <a:gd name="connsiteY14" fmla="*/ 892144 h 1792864"/>
              <a:gd name="connsiteX15" fmla="*/ 49082 w 3120242"/>
              <a:gd name="connsiteY15" fmla="*/ 1469464 h 1792864"/>
              <a:gd name="connsiteX16" fmla="*/ 50462 w 3120242"/>
              <a:gd name="connsiteY16" fmla="*/ 1472644 h 1792864"/>
              <a:gd name="connsiteX17" fmla="*/ 52022 w 3120242"/>
              <a:gd name="connsiteY17" fmla="*/ 1475824 h 1792864"/>
              <a:gd name="connsiteX18" fmla="*/ 528242 w 3120242"/>
              <a:gd name="connsiteY18" fmla="*/ 1792384 h 1792864"/>
              <a:gd name="connsiteX19" fmla="*/ 533402 w 3120242"/>
              <a:gd name="connsiteY19" fmla="*/ 1792864 h 1792864"/>
              <a:gd name="connsiteX20" fmla="*/ 2657702 w 3120242"/>
              <a:gd name="connsiteY20" fmla="*/ 1792864 h 1792864"/>
              <a:gd name="connsiteX21" fmla="*/ 3120242 w 3120242"/>
              <a:gd name="connsiteY21" fmla="*/ 1348504 h 1792864"/>
              <a:gd name="connsiteX22" fmla="*/ 3120242 w 3120242"/>
              <a:gd name="connsiteY22" fmla="*/ 1346104 h 1792864"/>
              <a:gd name="connsiteX23" fmla="*/ 3120242 w 3120242"/>
              <a:gd name="connsiteY23" fmla="*/ 1343704 h 1792864"/>
              <a:gd name="connsiteX24" fmla="*/ 2664242 w 3120242"/>
              <a:gd name="connsiteY24" fmla="*/ 887344 h 1792864"/>
              <a:gd name="connsiteX25" fmla="*/ 2656742 w 3120242"/>
              <a:gd name="connsiteY25" fmla="*/ 1672864 h 1792864"/>
              <a:gd name="connsiteX26" fmla="*/ 538742 w 3120242"/>
              <a:gd name="connsiteY26" fmla="*/ 1672864 h 1792864"/>
              <a:gd name="connsiteX27" fmla="*/ 159482 w 3120242"/>
              <a:gd name="connsiteY27" fmla="*/ 1422424 h 1792864"/>
              <a:gd name="connsiteX28" fmla="*/ 209582 w 3120242"/>
              <a:gd name="connsiteY28" fmla="*/ 964384 h 1792864"/>
              <a:gd name="connsiteX29" fmla="*/ 560222 w 3120242"/>
              <a:gd name="connsiteY29" fmla="*/ 785524 h 1792864"/>
              <a:gd name="connsiteX30" fmla="*/ 633602 w 3120242"/>
              <a:gd name="connsiteY30" fmla="*/ 790624 h 1792864"/>
              <a:gd name="connsiteX31" fmla="*/ 759602 w 3120242"/>
              <a:gd name="connsiteY31" fmla="*/ 814024 h 1792864"/>
              <a:gd name="connsiteX32" fmla="*/ 760310 w 3120242"/>
              <a:gd name="connsiteY32" fmla="*/ 813556 h 1792864"/>
              <a:gd name="connsiteX33" fmla="*/ 760322 w 3120242"/>
              <a:gd name="connsiteY33" fmla="*/ 813424 h 1792864"/>
              <a:gd name="connsiteX34" fmla="*/ 760322 w 3120242"/>
              <a:gd name="connsiteY34" fmla="*/ 670864 h 1792864"/>
              <a:gd name="connsiteX35" fmla="*/ 1182542 w 3120242"/>
              <a:gd name="connsiteY35" fmla="*/ 134164 h 1792864"/>
              <a:gd name="connsiteX36" fmla="*/ 1311362 w 3120242"/>
              <a:gd name="connsiteY36" fmla="*/ 119884 h 1792864"/>
              <a:gd name="connsiteX37" fmla="*/ 1797962 w 3120242"/>
              <a:gd name="connsiteY37" fmla="*/ 420424 h 1792864"/>
              <a:gd name="connsiteX38" fmla="*/ 1840682 w 3120242"/>
              <a:gd name="connsiteY38" fmla="*/ 505804 h 1792864"/>
              <a:gd name="connsiteX39" fmla="*/ 1841402 w 3120242"/>
              <a:gd name="connsiteY39" fmla="*/ 505804 h 1792864"/>
              <a:gd name="connsiteX40" fmla="*/ 1933922 w 3120242"/>
              <a:gd name="connsiteY40" fmla="*/ 470224 h 1792864"/>
              <a:gd name="connsiteX41" fmla="*/ 2077082 w 3120242"/>
              <a:gd name="connsiteY41" fmla="*/ 448744 h 1792864"/>
              <a:gd name="connsiteX42" fmla="*/ 2334662 w 3120242"/>
              <a:gd name="connsiteY42" fmla="*/ 527464 h 1792864"/>
              <a:gd name="connsiteX43" fmla="*/ 2520782 w 3120242"/>
              <a:gd name="connsiteY43" fmla="*/ 892864 h 1792864"/>
              <a:gd name="connsiteX44" fmla="*/ 2520782 w 3120242"/>
              <a:gd name="connsiteY44" fmla="*/ 1006864 h 1792864"/>
              <a:gd name="connsiteX45" fmla="*/ 2521382 w 3120242"/>
              <a:gd name="connsiteY45" fmla="*/ 1007464 h 1792864"/>
              <a:gd name="connsiteX46" fmla="*/ 2663882 w 3120242"/>
              <a:gd name="connsiteY46" fmla="*/ 1007464 h 1792864"/>
              <a:gd name="connsiteX47" fmla="*/ 3000242 w 3120242"/>
              <a:gd name="connsiteY47" fmla="*/ 1343104 h 1792864"/>
              <a:gd name="connsiteX48" fmla="*/ 3000242 w 3120242"/>
              <a:gd name="connsiteY48" fmla="*/ 1343704 h 1792864"/>
              <a:gd name="connsiteX49" fmla="*/ 2656742 w 3120242"/>
              <a:gd name="connsiteY49" fmla="*/ 1672864 h 1792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120242" h="1792864">
                <a:moveTo>
                  <a:pt x="2664242" y="887344"/>
                </a:moveTo>
                <a:lnTo>
                  <a:pt x="2641082" y="887344"/>
                </a:lnTo>
                <a:cubicBezTo>
                  <a:pt x="2637776" y="707494"/>
                  <a:pt x="2551364" y="539308"/>
                  <a:pt x="2407082" y="431884"/>
                </a:cubicBezTo>
                <a:lnTo>
                  <a:pt x="2403422" y="429124"/>
                </a:lnTo>
                <a:lnTo>
                  <a:pt x="2399522" y="426664"/>
                </a:lnTo>
                <a:cubicBezTo>
                  <a:pt x="2303840" y="363772"/>
                  <a:pt x="2192000" y="329908"/>
                  <a:pt x="2077502" y="329164"/>
                </a:cubicBezTo>
                <a:cubicBezTo>
                  <a:pt x="2017310" y="328780"/>
                  <a:pt x="1957424" y="337708"/>
                  <a:pt x="1899962" y="355624"/>
                </a:cubicBezTo>
                <a:cubicBezTo>
                  <a:pt x="1785998" y="136351"/>
                  <a:pt x="1559084" y="-886"/>
                  <a:pt x="1311962" y="4"/>
                </a:cubicBezTo>
                <a:cubicBezTo>
                  <a:pt x="1262180" y="1125"/>
                  <a:pt x="1212584" y="6443"/>
                  <a:pt x="1163702" y="15904"/>
                </a:cubicBezTo>
                <a:lnTo>
                  <a:pt x="1160162" y="16504"/>
                </a:lnTo>
                <a:lnTo>
                  <a:pt x="1156382" y="17344"/>
                </a:lnTo>
                <a:cubicBezTo>
                  <a:pt x="855770" y="86178"/>
                  <a:pt x="642080" y="352876"/>
                  <a:pt x="640442" y="661264"/>
                </a:cubicBezTo>
                <a:cubicBezTo>
                  <a:pt x="640442" y="664504"/>
                  <a:pt x="640442" y="671284"/>
                  <a:pt x="640442" y="671284"/>
                </a:cubicBezTo>
                <a:cubicBezTo>
                  <a:pt x="613916" y="666730"/>
                  <a:pt x="587012" y="664720"/>
                  <a:pt x="560102" y="665284"/>
                </a:cubicBezTo>
                <a:cubicBezTo>
                  <a:pt x="383636" y="665650"/>
                  <a:pt x="217844" y="749860"/>
                  <a:pt x="113462" y="892144"/>
                </a:cubicBezTo>
                <a:cubicBezTo>
                  <a:pt x="-10048" y="1059088"/>
                  <a:pt x="-34618" y="1279414"/>
                  <a:pt x="49082" y="1469464"/>
                </a:cubicBezTo>
                <a:lnTo>
                  <a:pt x="50462" y="1472644"/>
                </a:lnTo>
                <a:lnTo>
                  <a:pt x="52022" y="1475824"/>
                </a:lnTo>
                <a:cubicBezTo>
                  <a:pt x="144326" y="1657504"/>
                  <a:pt x="324998" y="1777606"/>
                  <a:pt x="528242" y="1792384"/>
                </a:cubicBezTo>
                <a:lnTo>
                  <a:pt x="533402" y="1792864"/>
                </a:lnTo>
                <a:lnTo>
                  <a:pt x="2657702" y="1792864"/>
                </a:lnTo>
                <a:cubicBezTo>
                  <a:pt x="2905100" y="1790290"/>
                  <a:pt x="3107756" y="1595602"/>
                  <a:pt x="3120242" y="1348504"/>
                </a:cubicBezTo>
                <a:lnTo>
                  <a:pt x="3120242" y="1346104"/>
                </a:lnTo>
                <a:lnTo>
                  <a:pt x="3120242" y="1343704"/>
                </a:lnTo>
                <a:cubicBezTo>
                  <a:pt x="3120272" y="1091788"/>
                  <a:pt x="2916158" y="887512"/>
                  <a:pt x="2664242" y="887344"/>
                </a:cubicBezTo>
                <a:close/>
                <a:moveTo>
                  <a:pt x="2656742" y="1672864"/>
                </a:moveTo>
                <a:lnTo>
                  <a:pt x="538742" y="1672864"/>
                </a:lnTo>
                <a:cubicBezTo>
                  <a:pt x="377258" y="1661344"/>
                  <a:pt x="233492" y="1566412"/>
                  <a:pt x="159482" y="1422424"/>
                </a:cubicBezTo>
                <a:cubicBezTo>
                  <a:pt x="92852" y="1271806"/>
                  <a:pt x="111968" y="1097038"/>
                  <a:pt x="209582" y="964384"/>
                </a:cubicBezTo>
                <a:cubicBezTo>
                  <a:pt x="291512" y="852562"/>
                  <a:pt x="421598" y="786202"/>
                  <a:pt x="560222" y="785524"/>
                </a:cubicBezTo>
                <a:cubicBezTo>
                  <a:pt x="584768" y="785566"/>
                  <a:pt x="609284" y="787270"/>
                  <a:pt x="633602" y="790624"/>
                </a:cubicBezTo>
                <a:lnTo>
                  <a:pt x="759602" y="814024"/>
                </a:lnTo>
                <a:cubicBezTo>
                  <a:pt x="759926" y="814090"/>
                  <a:pt x="760244" y="813880"/>
                  <a:pt x="760310" y="813556"/>
                </a:cubicBezTo>
                <a:cubicBezTo>
                  <a:pt x="760316" y="813514"/>
                  <a:pt x="760322" y="813466"/>
                  <a:pt x="760322" y="813424"/>
                </a:cubicBezTo>
                <a:lnTo>
                  <a:pt x="760322" y="670864"/>
                </a:lnTo>
                <a:cubicBezTo>
                  <a:pt x="757592" y="415018"/>
                  <a:pt x="933248" y="191740"/>
                  <a:pt x="1182542" y="134164"/>
                </a:cubicBezTo>
                <a:cubicBezTo>
                  <a:pt x="1225016" y="125886"/>
                  <a:pt x="1268102" y="121109"/>
                  <a:pt x="1311362" y="119884"/>
                </a:cubicBezTo>
                <a:cubicBezTo>
                  <a:pt x="1517654" y="118893"/>
                  <a:pt x="1706486" y="235522"/>
                  <a:pt x="1797962" y="420424"/>
                </a:cubicBezTo>
                <a:lnTo>
                  <a:pt x="1840682" y="505804"/>
                </a:lnTo>
                <a:cubicBezTo>
                  <a:pt x="1840886" y="505990"/>
                  <a:pt x="1841198" y="505990"/>
                  <a:pt x="1841402" y="505804"/>
                </a:cubicBezTo>
                <a:lnTo>
                  <a:pt x="1933922" y="470224"/>
                </a:lnTo>
                <a:cubicBezTo>
                  <a:pt x="1980218" y="455596"/>
                  <a:pt x="2028530" y="448348"/>
                  <a:pt x="2077082" y="448744"/>
                </a:cubicBezTo>
                <a:cubicBezTo>
                  <a:pt x="2168750" y="449524"/>
                  <a:pt x="2258222" y="476866"/>
                  <a:pt x="2334662" y="527464"/>
                </a:cubicBezTo>
                <a:cubicBezTo>
                  <a:pt x="2450426" y="613456"/>
                  <a:pt x="2519294" y="748660"/>
                  <a:pt x="2520782" y="892864"/>
                </a:cubicBezTo>
                <a:lnTo>
                  <a:pt x="2520782" y="1006864"/>
                </a:lnTo>
                <a:cubicBezTo>
                  <a:pt x="2520782" y="1007194"/>
                  <a:pt x="2521052" y="1007464"/>
                  <a:pt x="2521382" y="1007464"/>
                </a:cubicBezTo>
                <a:lnTo>
                  <a:pt x="2663882" y="1007464"/>
                </a:lnTo>
                <a:cubicBezTo>
                  <a:pt x="2849450" y="1007266"/>
                  <a:pt x="3000044" y="1157536"/>
                  <a:pt x="3000242" y="1343104"/>
                </a:cubicBezTo>
                <a:cubicBezTo>
                  <a:pt x="3000242" y="1343302"/>
                  <a:pt x="3000242" y="1343506"/>
                  <a:pt x="3000242" y="1343704"/>
                </a:cubicBezTo>
                <a:cubicBezTo>
                  <a:pt x="2991440" y="1527286"/>
                  <a:pt x="2840534" y="1671892"/>
                  <a:pt x="2656742" y="167286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59928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  <p:sp>
        <p:nvSpPr>
          <p:cNvPr id="10" name="Grafik 4" descr="Cloud Computing kontur">
            <a:extLst>
              <a:ext uri="{FF2B5EF4-FFF2-40B4-BE49-F238E27FC236}">
                <a16:creationId xmlns:a16="http://schemas.microsoft.com/office/drawing/2014/main" id="{D640C126-71D6-4030-96F1-DFB6CAA8F25C}"/>
              </a:ext>
            </a:extLst>
          </p:cNvPr>
          <p:cNvSpPr/>
          <p:nvPr/>
        </p:nvSpPr>
        <p:spPr>
          <a:xfrm>
            <a:off x="2988000" y="1764000"/>
            <a:ext cx="984907" cy="1386900"/>
          </a:xfrm>
          <a:custGeom>
            <a:avLst/>
            <a:gdLst>
              <a:gd name="connsiteX0" fmla="*/ 177547 w 984907"/>
              <a:gd name="connsiteY0" fmla="*/ 1337940 h 1386900"/>
              <a:gd name="connsiteX1" fmla="*/ 120487 w 984907"/>
              <a:gd name="connsiteY1" fmla="*/ 1090380 h 1386900"/>
              <a:gd name="connsiteX2" fmla="*/ 796273 w 984907"/>
              <a:gd name="connsiteY2" fmla="*/ 402420 h 1386900"/>
              <a:gd name="connsiteX3" fmla="*/ 808387 w 984907"/>
              <a:gd name="connsiteY3" fmla="*/ 402420 h 1386900"/>
              <a:gd name="connsiteX4" fmla="*/ 813787 w 984907"/>
              <a:gd name="connsiteY4" fmla="*/ 402420 h 1386900"/>
              <a:gd name="connsiteX5" fmla="*/ 814207 w 984907"/>
              <a:gd name="connsiteY5" fmla="*/ 403440 h 1386900"/>
              <a:gd name="connsiteX6" fmla="*/ 497647 w 984907"/>
              <a:gd name="connsiteY6" fmla="*/ 720000 h 1386900"/>
              <a:gd name="connsiteX7" fmla="*/ 582487 w 984907"/>
              <a:gd name="connsiteY7" fmla="*/ 804840 h 1386900"/>
              <a:gd name="connsiteX8" fmla="*/ 984907 w 984907"/>
              <a:gd name="connsiteY8" fmla="*/ 402420 h 1386900"/>
              <a:gd name="connsiteX9" fmla="*/ 582487 w 984907"/>
              <a:gd name="connsiteY9" fmla="*/ 0 h 1386900"/>
              <a:gd name="connsiteX10" fmla="*/ 497647 w 984907"/>
              <a:gd name="connsiteY10" fmla="*/ 84840 h 1386900"/>
              <a:gd name="connsiteX11" fmla="*/ 699127 w 984907"/>
              <a:gd name="connsiteY11" fmla="*/ 286320 h 1386900"/>
              <a:gd name="connsiteX12" fmla="*/ 698767 w 984907"/>
              <a:gd name="connsiteY12" fmla="*/ 287340 h 1386900"/>
              <a:gd name="connsiteX13" fmla="*/ 4819 w 984907"/>
              <a:gd name="connsiteY13" fmla="*/ 1153728 h 1386900"/>
              <a:gd name="connsiteX14" fmla="*/ 67987 w 984907"/>
              <a:gd name="connsiteY14" fmla="*/ 1386900 h 138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84907" h="1386900">
                <a:moveTo>
                  <a:pt x="177547" y="1337940"/>
                </a:moveTo>
                <a:cubicBezTo>
                  <a:pt x="142585" y="1259922"/>
                  <a:pt x="123205" y="1175826"/>
                  <a:pt x="120487" y="1090380"/>
                </a:cubicBezTo>
                <a:cubicBezTo>
                  <a:pt x="117127" y="713790"/>
                  <a:pt x="419683" y="405780"/>
                  <a:pt x="796273" y="402420"/>
                </a:cubicBezTo>
                <a:cubicBezTo>
                  <a:pt x="800311" y="402384"/>
                  <a:pt x="804349" y="402384"/>
                  <a:pt x="808387" y="402420"/>
                </a:cubicBezTo>
                <a:lnTo>
                  <a:pt x="813787" y="402420"/>
                </a:lnTo>
                <a:cubicBezTo>
                  <a:pt x="814567" y="402420"/>
                  <a:pt x="814747" y="402900"/>
                  <a:pt x="814207" y="403440"/>
                </a:cubicBezTo>
                <a:lnTo>
                  <a:pt x="497647" y="720000"/>
                </a:lnTo>
                <a:lnTo>
                  <a:pt x="582487" y="804840"/>
                </a:lnTo>
                <a:lnTo>
                  <a:pt x="984907" y="402420"/>
                </a:lnTo>
                <a:lnTo>
                  <a:pt x="582487" y="0"/>
                </a:lnTo>
                <a:lnTo>
                  <a:pt x="497647" y="84840"/>
                </a:lnTo>
                <a:lnTo>
                  <a:pt x="699127" y="286320"/>
                </a:lnTo>
                <a:cubicBezTo>
                  <a:pt x="699607" y="286800"/>
                  <a:pt x="699127" y="287280"/>
                  <a:pt x="698767" y="287340"/>
                </a:cubicBezTo>
                <a:cubicBezTo>
                  <a:pt x="267889" y="334956"/>
                  <a:pt x="-42803" y="722856"/>
                  <a:pt x="4819" y="1153728"/>
                </a:cubicBezTo>
                <a:cubicBezTo>
                  <a:pt x="13717" y="1234248"/>
                  <a:pt x="35023" y="1312902"/>
                  <a:pt x="67987" y="138690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59928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  <p:sp>
        <p:nvSpPr>
          <p:cNvPr id="11" name="Grafik 4" descr="Cloud Computing kontur">
            <a:extLst>
              <a:ext uri="{FF2B5EF4-FFF2-40B4-BE49-F238E27FC236}">
                <a16:creationId xmlns:a16="http://schemas.microsoft.com/office/drawing/2014/main" id="{5589A21D-D48B-4623-AC61-274815E470CA}"/>
              </a:ext>
            </a:extLst>
          </p:cNvPr>
          <p:cNvSpPr/>
          <p:nvPr/>
        </p:nvSpPr>
        <p:spPr>
          <a:xfrm>
            <a:off x="5832000" y="3276000"/>
            <a:ext cx="984907" cy="1386900"/>
          </a:xfrm>
          <a:custGeom>
            <a:avLst/>
            <a:gdLst>
              <a:gd name="connsiteX0" fmla="*/ 807360 w 984907"/>
              <a:gd name="connsiteY0" fmla="*/ 48960 h 1386900"/>
              <a:gd name="connsiteX1" fmla="*/ 864420 w 984907"/>
              <a:gd name="connsiteY1" fmla="*/ 296520 h 1386900"/>
              <a:gd name="connsiteX2" fmla="*/ 188634 w 984907"/>
              <a:gd name="connsiteY2" fmla="*/ 984480 h 1386900"/>
              <a:gd name="connsiteX3" fmla="*/ 176520 w 984907"/>
              <a:gd name="connsiteY3" fmla="*/ 984480 h 1386900"/>
              <a:gd name="connsiteX4" fmla="*/ 171120 w 984907"/>
              <a:gd name="connsiteY4" fmla="*/ 984480 h 1386900"/>
              <a:gd name="connsiteX5" fmla="*/ 170700 w 984907"/>
              <a:gd name="connsiteY5" fmla="*/ 983460 h 1386900"/>
              <a:gd name="connsiteX6" fmla="*/ 487260 w 984907"/>
              <a:gd name="connsiteY6" fmla="*/ 666900 h 1386900"/>
              <a:gd name="connsiteX7" fmla="*/ 402420 w 984907"/>
              <a:gd name="connsiteY7" fmla="*/ 582060 h 1386900"/>
              <a:gd name="connsiteX8" fmla="*/ 0 w 984907"/>
              <a:gd name="connsiteY8" fmla="*/ 984480 h 1386900"/>
              <a:gd name="connsiteX9" fmla="*/ 402420 w 984907"/>
              <a:gd name="connsiteY9" fmla="*/ 1386900 h 1386900"/>
              <a:gd name="connsiteX10" fmla="*/ 487260 w 984907"/>
              <a:gd name="connsiteY10" fmla="*/ 1302060 h 1386900"/>
              <a:gd name="connsiteX11" fmla="*/ 285780 w 984907"/>
              <a:gd name="connsiteY11" fmla="*/ 1100580 h 1386900"/>
              <a:gd name="connsiteX12" fmla="*/ 286140 w 984907"/>
              <a:gd name="connsiteY12" fmla="*/ 1099560 h 1386900"/>
              <a:gd name="connsiteX13" fmla="*/ 980088 w 984907"/>
              <a:gd name="connsiteY13" fmla="*/ 233172 h 1386900"/>
              <a:gd name="connsiteX14" fmla="*/ 916920 w 984907"/>
              <a:gd name="connsiteY14" fmla="*/ 0 h 138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84907" h="1386900">
                <a:moveTo>
                  <a:pt x="807360" y="48960"/>
                </a:moveTo>
                <a:cubicBezTo>
                  <a:pt x="842322" y="126978"/>
                  <a:pt x="861702" y="211074"/>
                  <a:pt x="864420" y="296520"/>
                </a:cubicBezTo>
                <a:cubicBezTo>
                  <a:pt x="867780" y="673110"/>
                  <a:pt x="565224" y="981120"/>
                  <a:pt x="188634" y="984480"/>
                </a:cubicBezTo>
                <a:cubicBezTo>
                  <a:pt x="184596" y="984516"/>
                  <a:pt x="180558" y="984516"/>
                  <a:pt x="176520" y="984480"/>
                </a:cubicBezTo>
                <a:lnTo>
                  <a:pt x="171120" y="984480"/>
                </a:lnTo>
                <a:cubicBezTo>
                  <a:pt x="170340" y="984480"/>
                  <a:pt x="170160" y="984000"/>
                  <a:pt x="170700" y="983460"/>
                </a:cubicBezTo>
                <a:lnTo>
                  <a:pt x="487260" y="666900"/>
                </a:lnTo>
                <a:lnTo>
                  <a:pt x="402420" y="582060"/>
                </a:lnTo>
                <a:lnTo>
                  <a:pt x="0" y="984480"/>
                </a:lnTo>
                <a:lnTo>
                  <a:pt x="402420" y="1386900"/>
                </a:lnTo>
                <a:lnTo>
                  <a:pt x="487260" y="1302060"/>
                </a:lnTo>
                <a:lnTo>
                  <a:pt x="285780" y="1100580"/>
                </a:lnTo>
                <a:cubicBezTo>
                  <a:pt x="285300" y="1100100"/>
                  <a:pt x="285780" y="1099620"/>
                  <a:pt x="286140" y="1099560"/>
                </a:cubicBezTo>
                <a:cubicBezTo>
                  <a:pt x="717018" y="1051944"/>
                  <a:pt x="1027710" y="664044"/>
                  <a:pt x="980088" y="233172"/>
                </a:cubicBezTo>
                <a:cubicBezTo>
                  <a:pt x="971190" y="152652"/>
                  <a:pt x="949884" y="73998"/>
                  <a:pt x="916920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59928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80748FB7-5FB3-4B2F-BA5C-8603A63010CB}"/>
              </a:ext>
            </a:extLst>
          </p:cNvPr>
          <p:cNvSpPr txBox="1">
            <a:spLocks noChangeAspect="1"/>
          </p:cNvSpPr>
          <p:nvPr/>
        </p:nvSpPr>
        <p:spPr>
          <a:xfrm>
            <a:off x="1512000" y="3420000"/>
            <a:ext cx="4032000" cy="2268000"/>
          </a:xfrm>
          <a:prstGeom prst="roundRect">
            <a:avLst>
              <a:gd name="adj" fmla="val 12423"/>
            </a:avLst>
          </a:prstGeom>
          <a:noFill/>
          <a:ln w="127000">
            <a:solidFill>
              <a:schemeClr val="accent1">
                <a:lumMod val="50000"/>
              </a:schemeClr>
            </a:solidFill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b="1" i="1" u="none" strike="noStrike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Hvilken datastruktur skal bygherrerådgiver bygge rum-informationer op omkring i deres udbudsmateriale, for at en konkurrenceafdeling effektivt kan transformere dem til levende BIM-informationer i REVIT? </a:t>
            </a:r>
            <a:endParaRPr lang="da-DK" b="1" dirty="0">
              <a:solidFill>
                <a:schemeClr val="accent1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AB0C1220-33E8-4E72-8C31-7AA14350DDF2}"/>
              </a:ext>
            </a:extLst>
          </p:cNvPr>
          <p:cNvSpPr txBox="1"/>
          <p:nvPr/>
        </p:nvSpPr>
        <p:spPr>
          <a:xfrm rot="1462609">
            <a:off x="5260587" y="2225890"/>
            <a:ext cx="1908000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da-DK" b="1" i="0" u="none" strike="noStrike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Bradley Hand ITC" panose="03070402050302030203" pitchFamily="66" charset="0"/>
              </a:rPr>
              <a:t>DATASTRUKTUR</a:t>
            </a:r>
            <a:endParaRPr lang="da-DK" b="1" dirty="0">
              <a:solidFill>
                <a:schemeClr val="accent1">
                  <a:lumMod val="20000"/>
                  <a:lumOff val="80000"/>
                </a:schemeClr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341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652FFBA8-5EDA-4312-9535-C64BBE048A04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505B57B3-5272-492D-B48F-2CFA0EAA9FA0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664531FF-EEE6-4D99-86F0-F5FC98E2DD07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F23DEC00-13EF-47F4-98DB-1D621D5BA2EF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961F775-788D-4F2A-8D68-54328126DE97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A0248B4A-6BF4-4889-9CF3-76C131E0A261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3" name="Billede 2">
            <a:extLst>
              <a:ext uri="{FF2B5EF4-FFF2-40B4-BE49-F238E27FC236}">
                <a16:creationId xmlns:a16="http://schemas.microsoft.com/office/drawing/2014/main" id="{69186D34-877B-4BF8-8C33-9A5F18670D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2000" y="1260000"/>
            <a:ext cx="6228000" cy="2926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DE108939-EC31-4DED-904D-B69FE268C6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92000" y="1440000"/>
            <a:ext cx="6228000" cy="41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Rektangel: afrundede hjørner 27">
            <a:extLst>
              <a:ext uri="{FF2B5EF4-FFF2-40B4-BE49-F238E27FC236}">
                <a16:creationId xmlns:a16="http://schemas.microsoft.com/office/drawing/2014/main" id="{8ECCE385-34B8-45D8-AB64-5E010132DE33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FACADER</a:t>
            </a:r>
          </a:p>
        </p:txBody>
      </p:sp>
    </p:spTree>
    <p:extLst>
      <p:ext uri="{BB962C8B-B14F-4D97-AF65-F5344CB8AC3E}">
        <p14:creationId xmlns:p14="http://schemas.microsoft.com/office/powerpoint/2010/main" val="23749522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652FFBA8-5EDA-4312-9535-C64BBE048A04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505B57B3-5272-492D-B48F-2CFA0EAA9FA0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664531FF-EEE6-4D99-86F0-F5FC98E2DD07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F23DEC00-13EF-47F4-98DB-1D621D5BA2EF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961F775-788D-4F2A-8D68-54328126DE97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A0248B4A-6BF4-4889-9CF3-76C131E0A261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3" name="Billede 2">
            <a:extLst>
              <a:ext uri="{FF2B5EF4-FFF2-40B4-BE49-F238E27FC236}">
                <a16:creationId xmlns:a16="http://schemas.microsoft.com/office/drawing/2014/main" id="{69186D34-877B-4BF8-8C33-9A5F18670D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2000" y="1260000"/>
            <a:ext cx="6228000" cy="2926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DE108939-EC31-4DED-904D-B69FE268C6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92000" y="1440000"/>
            <a:ext cx="6228000" cy="41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2CB3E9A1-7EE7-4F0C-84D8-F591B6EB4D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2000" y="2844000"/>
            <a:ext cx="6228000" cy="291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Rektangel: afrundede hjørner 27">
            <a:extLst>
              <a:ext uri="{FF2B5EF4-FFF2-40B4-BE49-F238E27FC236}">
                <a16:creationId xmlns:a16="http://schemas.microsoft.com/office/drawing/2014/main" id="{B69BC025-B9BB-4C75-816C-DFD56F495239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HOVEDSNIT</a:t>
            </a:r>
          </a:p>
        </p:txBody>
      </p:sp>
    </p:spTree>
    <p:extLst>
      <p:ext uri="{BB962C8B-B14F-4D97-AF65-F5344CB8AC3E}">
        <p14:creationId xmlns:p14="http://schemas.microsoft.com/office/powerpoint/2010/main" val="4238981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652FFBA8-5EDA-4312-9535-C64BBE048A04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505B57B3-5272-492D-B48F-2CFA0EAA9FA0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664531FF-EEE6-4D99-86F0-F5FC98E2DD07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F23DEC00-13EF-47F4-98DB-1D621D5BA2EF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961F775-788D-4F2A-8D68-54328126DE97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A0248B4A-6BF4-4889-9CF3-76C131E0A261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6" name="Billede 5">
            <a:extLst>
              <a:ext uri="{FF2B5EF4-FFF2-40B4-BE49-F238E27FC236}">
                <a16:creationId xmlns:a16="http://schemas.microsoft.com/office/drawing/2014/main" id="{1805FA7A-D478-47C8-B985-CA357357233C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212000" y="1260000"/>
            <a:ext cx="6120000" cy="45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ktangel: afrundede hjørner 28">
            <a:extLst>
              <a:ext uri="{FF2B5EF4-FFF2-40B4-BE49-F238E27FC236}">
                <a16:creationId xmlns:a16="http://schemas.microsoft.com/office/drawing/2014/main" id="{A1A6C848-6314-4419-8F93-AA0A415D0B6A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REGISTRERING</a:t>
            </a:r>
          </a:p>
        </p:txBody>
      </p:sp>
    </p:spTree>
    <p:extLst>
      <p:ext uri="{BB962C8B-B14F-4D97-AF65-F5344CB8AC3E}">
        <p14:creationId xmlns:p14="http://schemas.microsoft.com/office/powerpoint/2010/main" val="20137284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180000" bIns="0" rtlCol="0" anchor="ctr" anchorCtr="0"/>
          <a:lstStyle/>
          <a:p>
            <a:pPr algn="r"/>
            <a:endParaRPr lang="da-DK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652FFBA8-5EDA-4312-9535-C64BBE048A04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505B57B3-5272-492D-B48F-2CFA0EAA9FA0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664531FF-EEE6-4D99-86F0-F5FC98E2DD07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F23DEC00-13EF-47F4-98DB-1D621D5BA2EF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961F775-788D-4F2A-8D68-54328126DE97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A0248B4A-6BF4-4889-9CF3-76C131E0A261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11" name="Billede 10">
            <a:extLst>
              <a:ext uri="{FF2B5EF4-FFF2-40B4-BE49-F238E27FC236}">
                <a16:creationId xmlns:a16="http://schemas.microsoft.com/office/drawing/2014/main" id="{596092B5-4722-4739-B86E-7694440DFF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36000" y="1260000"/>
            <a:ext cx="3281250" cy="45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ktangel: afrundede hjørner 28">
            <a:extLst>
              <a:ext uri="{FF2B5EF4-FFF2-40B4-BE49-F238E27FC236}">
                <a16:creationId xmlns:a16="http://schemas.microsoft.com/office/drawing/2014/main" id="{A1A6C848-6314-4419-8F93-AA0A415D0B6A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KONSTRUKTION</a:t>
            </a:r>
          </a:p>
        </p:txBody>
      </p:sp>
    </p:spTree>
    <p:extLst>
      <p:ext uri="{BB962C8B-B14F-4D97-AF65-F5344CB8AC3E}">
        <p14:creationId xmlns:p14="http://schemas.microsoft.com/office/powerpoint/2010/main" val="98963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652FFBA8-5EDA-4312-9535-C64BBE048A04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505B57B3-5272-492D-B48F-2CFA0EAA9FA0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664531FF-EEE6-4D99-86F0-F5FC98E2DD07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F23DEC00-13EF-47F4-98DB-1D621D5BA2EF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961F775-788D-4F2A-8D68-54328126DE97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A0248B4A-6BF4-4889-9CF3-76C131E0A261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28" name="Billede 27">
            <a:extLst>
              <a:ext uri="{FF2B5EF4-FFF2-40B4-BE49-F238E27FC236}">
                <a16:creationId xmlns:a16="http://schemas.microsoft.com/office/drawing/2014/main" id="{C1B172B4-FD36-4AA3-87CF-EA1DA53EA5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1983" y="1260000"/>
            <a:ext cx="5183985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ktangel: afrundede hjørner 28">
            <a:extLst>
              <a:ext uri="{FF2B5EF4-FFF2-40B4-BE49-F238E27FC236}">
                <a16:creationId xmlns:a16="http://schemas.microsoft.com/office/drawing/2014/main" id="{A1A6C848-6314-4419-8F93-AA0A415D0B6A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ANALYSE</a:t>
            </a:r>
          </a:p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BRAND</a:t>
            </a:r>
          </a:p>
        </p:txBody>
      </p:sp>
    </p:spTree>
    <p:extLst>
      <p:ext uri="{BB962C8B-B14F-4D97-AF65-F5344CB8AC3E}">
        <p14:creationId xmlns:p14="http://schemas.microsoft.com/office/powerpoint/2010/main" val="9251990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652FFBA8-5EDA-4312-9535-C64BBE048A04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505B57B3-5272-492D-B48F-2CFA0EAA9FA0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664531FF-EEE6-4D99-86F0-F5FC98E2DD07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F23DEC00-13EF-47F4-98DB-1D621D5BA2EF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961F775-788D-4F2A-8D68-54328126DE97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A0248B4A-6BF4-4889-9CF3-76C131E0A261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30" name="Billede 29">
            <a:extLst>
              <a:ext uri="{FF2B5EF4-FFF2-40B4-BE49-F238E27FC236}">
                <a16:creationId xmlns:a16="http://schemas.microsoft.com/office/drawing/2014/main" id="{24045B68-BD4B-40E2-839E-D3D0B09DAF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1983" y="1260000"/>
            <a:ext cx="5183985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Billede 33">
            <a:extLst>
              <a:ext uri="{FF2B5EF4-FFF2-40B4-BE49-F238E27FC236}">
                <a16:creationId xmlns:a16="http://schemas.microsoft.com/office/drawing/2014/main" id="{E0A7B250-BAD1-4AEF-9D9C-29134DAC23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62987" y="1440000"/>
            <a:ext cx="5183985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ktangel: afrundede hjørner 28">
            <a:extLst>
              <a:ext uri="{FF2B5EF4-FFF2-40B4-BE49-F238E27FC236}">
                <a16:creationId xmlns:a16="http://schemas.microsoft.com/office/drawing/2014/main" id="{A1A6C848-6314-4419-8F93-AA0A415D0B6A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ANALYSE</a:t>
            </a:r>
          </a:p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VENTILATION</a:t>
            </a:r>
          </a:p>
        </p:txBody>
      </p:sp>
    </p:spTree>
    <p:extLst>
      <p:ext uri="{BB962C8B-B14F-4D97-AF65-F5344CB8AC3E}">
        <p14:creationId xmlns:p14="http://schemas.microsoft.com/office/powerpoint/2010/main" val="28365219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652FFBA8-5EDA-4312-9535-C64BBE048A04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505B57B3-5272-492D-B48F-2CFA0EAA9FA0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664531FF-EEE6-4D99-86F0-F5FC98E2DD07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F23DEC00-13EF-47F4-98DB-1D621D5BA2EF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961F775-788D-4F2A-8D68-54328126DE97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A0248B4A-6BF4-4889-9CF3-76C131E0A261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30" name="Billede 29">
            <a:extLst>
              <a:ext uri="{FF2B5EF4-FFF2-40B4-BE49-F238E27FC236}">
                <a16:creationId xmlns:a16="http://schemas.microsoft.com/office/drawing/2014/main" id="{5A7DAB9C-18FF-45DF-B5F4-42649E5A1C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1983" y="1260000"/>
            <a:ext cx="5183985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Billede 33">
            <a:extLst>
              <a:ext uri="{FF2B5EF4-FFF2-40B4-BE49-F238E27FC236}">
                <a16:creationId xmlns:a16="http://schemas.microsoft.com/office/drawing/2014/main" id="{FEB75AE7-6BB0-4BA3-9896-F71563678F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62987" y="1440000"/>
            <a:ext cx="5183985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1618F0ED-071A-4CCA-AB0E-2FB1A78B7C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80000" y="2124000"/>
            <a:ext cx="3423900" cy="3636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ktangel: afrundede hjørner 28">
            <a:extLst>
              <a:ext uri="{FF2B5EF4-FFF2-40B4-BE49-F238E27FC236}">
                <a16:creationId xmlns:a16="http://schemas.microsoft.com/office/drawing/2014/main" id="{A1A6C848-6314-4419-8F93-AA0A415D0B6A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ANALYSE</a:t>
            </a:r>
          </a:p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VENTILATION</a:t>
            </a:r>
          </a:p>
        </p:txBody>
      </p:sp>
    </p:spTree>
    <p:extLst>
      <p:ext uri="{BB962C8B-B14F-4D97-AF65-F5344CB8AC3E}">
        <p14:creationId xmlns:p14="http://schemas.microsoft.com/office/powerpoint/2010/main" val="9814960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652FFBA8-5EDA-4312-9535-C64BBE048A04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505B57B3-5272-492D-B48F-2CFA0EAA9FA0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664531FF-EEE6-4D99-86F0-F5FC98E2DD07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F23DEC00-13EF-47F4-98DB-1D621D5BA2EF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961F775-788D-4F2A-8D68-54328126DE97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A0248B4A-6BF4-4889-9CF3-76C131E0A261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28" name="Billede 27">
            <a:extLst>
              <a:ext uri="{FF2B5EF4-FFF2-40B4-BE49-F238E27FC236}">
                <a16:creationId xmlns:a16="http://schemas.microsoft.com/office/drawing/2014/main" id="{6DD7583D-C20E-442D-BB50-9183C5EB8F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1983" y="1260000"/>
            <a:ext cx="5183985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Billede 29">
            <a:extLst>
              <a:ext uri="{FF2B5EF4-FFF2-40B4-BE49-F238E27FC236}">
                <a16:creationId xmlns:a16="http://schemas.microsoft.com/office/drawing/2014/main" id="{03164894-628E-4F74-A82E-EC3940654E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62987" y="1440000"/>
            <a:ext cx="5183985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Billede 33">
            <a:extLst>
              <a:ext uri="{FF2B5EF4-FFF2-40B4-BE49-F238E27FC236}">
                <a16:creationId xmlns:a16="http://schemas.microsoft.com/office/drawing/2014/main" id="{3809AE86-1D47-49EE-8262-F73F22D4BF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13991" y="1620000"/>
            <a:ext cx="5183985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ktangel: afrundede hjørner 28">
            <a:extLst>
              <a:ext uri="{FF2B5EF4-FFF2-40B4-BE49-F238E27FC236}">
                <a16:creationId xmlns:a16="http://schemas.microsoft.com/office/drawing/2014/main" id="{A1A6C848-6314-4419-8F93-AA0A415D0B6A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ANALYSE</a:t>
            </a:r>
          </a:p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LYD</a:t>
            </a:r>
          </a:p>
        </p:txBody>
      </p:sp>
    </p:spTree>
    <p:extLst>
      <p:ext uri="{BB962C8B-B14F-4D97-AF65-F5344CB8AC3E}">
        <p14:creationId xmlns:p14="http://schemas.microsoft.com/office/powerpoint/2010/main" val="4120305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652FFBA8-5EDA-4312-9535-C64BBE048A04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505B57B3-5272-492D-B48F-2CFA0EAA9FA0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664531FF-EEE6-4D99-86F0-F5FC98E2DD07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F23DEC00-13EF-47F4-98DB-1D621D5BA2EF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961F775-788D-4F2A-8D68-54328126DE97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A0248B4A-6BF4-4889-9CF3-76C131E0A261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28" name="Billede 27">
            <a:extLst>
              <a:ext uri="{FF2B5EF4-FFF2-40B4-BE49-F238E27FC236}">
                <a16:creationId xmlns:a16="http://schemas.microsoft.com/office/drawing/2014/main" id="{6DD7583D-C20E-442D-BB50-9183C5EB8F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1983" y="1260000"/>
            <a:ext cx="5183985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Billede 29">
            <a:extLst>
              <a:ext uri="{FF2B5EF4-FFF2-40B4-BE49-F238E27FC236}">
                <a16:creationId xmlns:a16="http://schemas.microsoft.com/office/drawing/2014/main" id="{03164894-628E-4F74-A82E-EC3940654E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62987" y="1440000"/>
            <a:ext cx="5183985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Billede 33">
            <a:extLst>
              <a:ext uri="{FF2B5EF4-FFF2-40B4-BE49-F238E27FC236}">
                <a16:creationId xmlns:a16="http://schemas.microsoft.com/office/drawing/2014/main" id="{3809AE86-1D47-49EE-8262-F73F22D4BF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13991" y="1620000"/>
            <a:ext cx="5183985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ktangel: afrundede hjørner 28">
            <a:extLst>
              <a:ext uri="{FF2B5EF4-FFF2-40B4-BE49-F238E27FC236}">
                <a16:creationId xmlns:a16="http://schemas.microsoft.com/office/drawing/2014/main" id="{A1A6C848-6314-4419-8F93-AA0A415D0B6A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ANALYSE</a:t>
            </a:r>
          </a:p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LYD</a:t>
            </a:r>
          </a:p>
        </p:txBody>
      </p:sp>
      <p:pic>
        <p:nvPicPr>
          <p:cNvPr id="38" name="Billede 37">
            <a:extLst>
              <a:ext uri="{FF2B5EF4-FFF2-40B4-BE49-F238E27FC236}">
                <a16:creationId xmlns:a16="http://schemas.microsoft.com/office/drawing/2014/main" id="{F2288313-E2AA-4C3E-9DB7-C29C9AD8B82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64000" y="2124000"/>
            <a:ext cx="3636000" cy="36360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Pil: højre 1">
            <a:extLst>
              <a:ext uri="{FF2B5EF4-FFF2-40B4-BE49-F238E27FC236}">
                <a16:creationId xmlns:a16="http://schemas.microsoft.com/office/drawing/2014/main" id="{33406A98-52BB-4A1A-9F23-B612E5128166}"/>
              </a:ext>
            </a:extLst>
          </p:cNvPr>
          <p:cNvSpPr/>
          <p:nvPr/>
        </p:nvSpPr>
        <p:spPr>
          <a:xfrm rot="19828870">
            <a:off x="9031958" y="2926390"/>
            <a:ext cx="1220557" cy="495050"/>
          </a:xfrm>
          <a:prstGeom prst="rightArrow">
            <a:avLst>
              <a:gd name="adj1" fmla="val 50000"/>
              <a:gd name="adj2" fmla="val 131606"/>
            </a:avLst>
          </a:prstGeom>
          <a:solidFill>
            <a:schemeClr val="accent1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45562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652FFBA8-5EDA-4312-9535-C64BBE048A04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505B57B3-5272-492D-B48F-2CFA0EAA9FA0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664531FF-EEE6-4D99-86F0-F5FC98E2DD07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F23DEC00-13EF-47F4-98DB-1D621D5BA2EF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961F775-788D-4F2A-8D68-54328126DE97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A0248B4A-6BF4-4889-9CF3-76C131E0A261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28" name="Billede 27">
            <a:extLst>
              <a:ext uri="{FF2B5EF4-FFF2-40B4-BE49-F238E27FC236}">
                <a16:creationId xmlns:a16="http://schemas.microsoft.com/office/drawing/2014/main" id="{13BE939C-A509-45E2-B48D-D685D3C92A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1983" y="1260000"/>
            <a:ext cx="5183985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Billede 29">
            <a:extLst>
              <a:ext uri="{FF2B5EF4-FFF2-40B4-BE49-F238E27FC236}">
                <a16:creationId xmlns:a16="http://schemas.microsoft.com/office/drawing/2014/main" id="{94A0E258-3BD4-48A6-93A3-A444FF2A43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62987" y="1440000"/>
            <a:ext cx="5183985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Billede 33">
            <a:extLst>
              <a:ext uri="{FF2B5EF4-FFF2-40B4-BE49-F238E27FC236}">
                <a16:creationId xmlns:a16="http://schemas.microsoft.com/office/drawing/2014/main" id="{9D203B49-36BB-4660-9B6E-F4BB3023DBA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13991" y="1620000"/>
            <a:ext cx="5183985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Billede 37">
            <a:extLst>
              <a:ext uri="{FF2B5EF4-FFF2-40B4-BE49-F238E27FC236}">
                <a16:creationId xmlns:a16="http://schemas.microsoft.com/office/drawing/2014/main" id="{5402D0CA-1450-4416-B483-96426A00DD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64995" y="1800000"/>
            <a:ext cx="5183985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ktangel: afrundede hjørner 28">
            <a:extLst>
              <a:ext uri="{FF2B5EF4-FFF2-40B4-BE49-F238E27FC236}">
                <a16:creationId xmlns:a16="http://schemas.microsoft.com/office/drawing/2014/main" id="{A1A6C848-6314-4419-8F93-AA0A415D0B6A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ANALYSE</a:t>
            </a:r>
          </a:p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LYS</a:t>
            </a:r>
          </a:p>
        </p:txBody>
      </p:sp>
    </p:spTree>
    <p:extLst>
      <p:ext uri="{BB962C8B-B14F-4D97-AF65-F5344CB8AC3E}">
        <p14:creationId xmlns:p14="http://schemas.microsoft.com/office/powerpoint/2010/main" val="3692695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0" rIns="0" bIns="0" rtlCol="0" anchor="t" anchorCtr="0"/>
          <a:lstStyle/>
          <a:p>
            <a:pPr algn="ctr">
              <a:lnSpc>
                <a:spcPct val="150000"/>
              </a:lnSpc>
            </a:pPr>
            <a:r>
              <a:rPr lang="da-DK" sz="3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NYT KIRKECENTER</a:t>
            </a:r>
          </a:p>
          <a:p>
            <a:pPr algn="ctr">
              <a:lnSpc>
                <a:spcPct val="150000"/>
              </a:lnSpc>
            </a:pPr>
            <a:r>
              <a:rPr lang="da-DK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SKANDERBORG</a:t>
            </a:r>
          </a:p>
          <a:p>
            <a:pPr algn="ctr">
              <a:lnSpc>
                <a:spcPct val="150000"/>
              </a:lnSpc>
            </a:pPr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GPP ARKITEKTER</a:t>
            </a:r>
          </a:p>
          <a:p>
            <a:pPr algn="ctr">
              <a:lnSpc>
                <a:spcPct val="150000"/>
              </a:lnSpc>
            </a:pPr>
            <a:r>
              <a:rPr lang="da-DK" sz="1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KONTUR ARKITEKTER</a:t>
            </a:r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B7A9A400-3555-414E-A713-25116D12B745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39" name="Rektangel: afrundede hjørner 38">
              <a:hlinkClick r:id="rId7" action="ppaction://hlinksldjump"/>
              <a:extLst>
                <a:ext uri="{FF2B5EF4-FFF2-40B4-BE49-F238E27FC236}">
                  <a16:creationId xmlns:a16="http://schemas.microsoft.com/office/drawing/2014/main" id="{D4E13D59-19C7-4D8A-A704-1E5B70013D41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40" name="Rektangel: afrundede hjørner 39">
              <a:hlinkClick r:id="rId8" action="ppaction://hlinksldjump"/>
              <a:extLst>
                <a:ext uri="{FF2B5EF4-FFF2-40B4-BE49-F238E27FC236}">
                  <a16:creationId xmlns:a16="http://schemas.microsoft.com/office/drawing/2014/main" id="{0DF62983-BA27-48D0-8924-5697F328D879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41" name="Rektangel: afrundede hjørner 40">
              <a:hlinkClick r:id="rId9" action="ppaction://hlinksldjump"/>
              <a:extLst>
                <a:ext uri="{FF2B5EF4-FFF2-40B4-BE49-F238E27FC236}">
                  <a16:creationId xmlns:a16="http://schemas.microsoft.com/office/drawing/2014/main" id="{0F1CBC92-22A5-43DA-8BDF-FE9C483BE01F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42" name="Rektangel: afrundede hjørner 41">
              <a:hlinkClick r:id="rId10" action="ppaction://hlinksldjump"/>
              <a:extLst>
                <a:ext uri="{FF2B5EF4-FFF2-40B4-BE49-F238E27FC236}">
                  <a16:creationId xmlns:a16="http://schemas.microsoft.com/office/drawing/2014/main" id="{45A0D617-7C65-4B44-9C2B-709A952D9507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43" name="Rektangel: afrundede hjørner 42">
              <a:hlinkClick r:id="rId11" action="ppaction://hlinksldjump"/>
              <a:extLst>
                <a:ext uri="{FF2B5EF4-FFF2-40B4-BE49-F238E27FC236}">
                  <a16:creationId xmlns:a16="http://schemas.microsoft.com/office/drawing/2014/main" id="{84458317-B980-44DC-8E31-EE482D24AF3E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7" name="Billede 6">
            <a:extLst>
              <a:ext uri="{FF2B5EF4-FFF2-40B4-BE49-F238E27FC236}">
                <a16:creationId xmlns:a16="http://schemas.microsoft.com/office/drawing/2014/main" id="{D164C4A4-C64B-474F-88C4-6DB8BB1F68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000" y="3996000"/>
            <a:ext cx="6588000" cy="177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922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652FFBA8-5EDA-4312-9535-C64BBE048A04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505B57B3-5272-492D-B48F-2CFA0EAA9FA0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664531FF-EEE6-4D99-86F0-F5FC98E2DD07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F23DEC00-13EF-47F4-98DB-1D621D5BA2EF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961F775-788D-4F2A-8D68-54328126DE97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A0248B4A-6BF4-4889-9CF3-76C131E0A261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3" name="Billede 2">
            <a:extLst>
              <a:ext uri="{FF2B5EF4-FFF2-40B4-BE49-F238E27FC236}">
                <a16:creationId xmlns:a16="http://schemas.microsoft.com/office/drawing/2014/main" id="{2DD1DA4F-E3F1-4AA0-AD26-051C21A923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1983" y="1260000"/>
            <a:ext cx="5183985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E4094725-2B18-452F-BADF-A10BE0F562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62987" y="1440000"/>
            <a:ext cx="5183985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8C9D2BB6-70D0-4B95-8481-788D4DF263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13991" y="1620000"/>
            <a:ext cx="5183985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44D0FCBE-2AC0-41E7-9D8D-8D0A7F1A6A8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64995" y="1800000"/>
            <a:ext cx="5183985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6F73042D-1CE7-473D-B7EC-4FB494CDFC5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16000" y="1980000"/>
            <a:ext cx="5183985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ktangel: afrundede hjørner 28">
            <a:extLst>
              <a:ext uri="{FF2B5EF4-FFF2-40B4-BE49-F238E27FC236}">
                <a16:creationId xmlns:a16="http://schemas.microsoft.com/office/drawing/2014/main" id="{A1A6C848-6314-4419-8F93-AA0A415D0B6A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ANALYSE</a:t>
            </a:r>
          </a:p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TILGÆNGELIGHED</a:t>
            </a:r>
          </a:p>
        </p:txBody>
      </p:sp>
    </p:spTree>
    <p:extLst>
      <p:ext uri="{BB962C8B-B14F-4D97-AF65-F5344CB8AC3E}">
        <p14:creationId xmlns:p14="http://schemas.microsoft.com/office/powerpoint/2010/main" val="28957966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652FFBA8-5EDA-4312-9535-C64BBE048A04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505B57B3-5272-492D-B48F-2CFA0EAA9FA0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664531FF-EEE6-4D99-86F0-F5FC98E2DD07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F23DEC00-13EF-47F4-98DB-1D621D5BA2EF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961F775-788D-4F2A-8D68-54328126DE97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A0248B4A-6BF4-4889-9CF3-76C131E0A261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34" name="Billede 33">
            <a:extLst>
              <a:ext uri="{FF2B5EF4-FFF2-40B4-BE49-F238E27FC236}">
                <a16:creationId xmlns:a16="http://schemas.microsoft.com/office/drawing/2014/main" id="{519F7DB3-835E-410C-888A-23BDDC60F305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211999" y="1260000"/>
            <a:ext cx="2808000" cy="39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ktangel: afrundede hjørner 28">
            <a:extLst>
              <a:ext uri="{FF2B5EF4-FFF2-40B4-BE49-F238E27FC236}">
                <a16:creationId xmlns:a16="http://schemas.microsoft.com/office/drawing/2014/main" id="{A1A6C848-6314-4419-8F93-AA0A415D0B6A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FUNKTIONSANALYSE</a:t>
            </a:r>
          </a:p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TERRÆNDÆK</a:t>
            </a:r>
          </a:p>
        </p:txBody>
      </p:sp>
    </p:spTree>
    <p:extLst>
      <p:ext uri="{BB962C8B-B14F-4D97-AF65-F5344CB8AC3E}">
        <p14:creationId xmlns:p14="http://schemas.microsoft.com/office/powerpoint/2010/main" val="23106085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652FFBA8-5EDA-4312-9535-C64BBE048A04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505B57B3-5272-492D-B48F-2CFA0EAA9FA0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664531FF-EEE6-4D99-86F0-F5FC98E2DD07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F23DEC00-13EF-47F4-98DB-1D621D5BA2EF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961F775-788D-4F2A-8D68-54328126DE97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A0248B4A-6BF4-4889-9CF3-76C131E0A261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28" name="Billede 27">
            <a:extLst>
              <a:ext uri="{FF2B5EF4-FFF2-40B4-BE49-F238E27FC236}">
                <a16:creationId xmlns:a16="http://schemas.microsoft.com/office/drawing/2014/main" id="{F0BD2CBA-86C5-4205-AC75-D5152E8C43DE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211999" y="1260000"/>
            <a:ext cx="2808000" cy="39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Billede 29">
            <a:extLst>
              <a:ext uri="{FF2B5EF4-FFF2-40B4-BE49-F238E27FC236}">
                <a16:creationId xmlns:a16="http://schemas.microsoft.com/office/drawing/2014/main" id="{8CC302ED-0E97-4A88-A9C8-B6F1A9C8A058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5471999" y="1440000"/>
            <a:ext cx="2808000" cy="39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ktangel: afrundede hjørner 28">
            <a:extLst>
              <a:ext uri="{FF2B5EF4-FFF2-40B4-BE49-F238E27FC236}">
                <a16:creationId xmlns:a16="http://schemas.microsoft.com/office/drawing/2014/main" id="{A1A6C848-6314-4419-8F93-AA0A415D0B6A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FUNKTIONSANALYSE</a:t>
            </a:r>
          </a:p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YDERVÆG</a:t>
            </a:r>
          </a:p>
        </p:txBody>
      </p:sp>
    </p:spTree>
    <p:extLst>
      <p:ext uri="{BB962C8B-B14F-4D97-AF65-F5344CB8AC3E}">
        <p14:creationId xmlns:p14="http://schemas.microsoft.com/office/powerpoint/2010/main" val="2825360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652FFBA8-5EDA-4312-9535-C64BBE048A04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505B57B3-5272-492D-B48F-2CFA0EAA9FA0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664531FF-EEE6-4D99-86F0-F5FC98E2DD07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F23DEC00-13EF-47F4-98DB-1D621D5BA2EF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961F775-788D-4F2A-8D68-54328126DE97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A0248B4A-6BF4-4889-9CF3-76C131E0A261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28" name="Billede 27">
            <a:extLst>
              <a:ext uri="{FF2B5EF4-FFF2-40B4-BE49-F238E27FC236}">
                <a16:creationId xmlns:a16="http://schemas.microsoft.com/office/drawing/2014/main" id="{1B6F60C2-E10B-4308-B9B2-0D7AC8CC4E26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211999" y="1260000"/>
            <a:ext cx="2808000" cy="39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Billede 29">
            <a:extLst>
              <a:ext uri="{FF2B5EF4-FFF2-40B4-BE49-F238E27FC236}">
                <a16:creationId xmlns:a16="http://schemas.microsoft.com/office/drawing/2014/main" id="{E27DC5D4-D086-4F05-9685-21F599BB401C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5471999" y="1440000"/>
            <a:ext cx="2808000" cy="39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Billede 33">
            <a:extLst>
              <a:ext uri="{FF2B5EF4-FFF2-40B4-BE49-F238E27FC236}">
                <a16:creationId xmlns:a16="http://schemas.microsoft.com/office/drawing/2014/main" id="{EC651824-3164-4165-B31C-C1272544566D}"/>
              </a:ext>
            </a:extLst>
          </p:cNvPr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6731999" y="1620000"/>
            <a:ext cx="2808000" cy="39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ktangel: afrundede hjørner 28">
            <a:extLst>
              <a:ext uri="{FF2B5EF4-FFF2-40B4-BE49-F238E27FC236}">
                <a16:creationId xmlns:a16="http://schemas.microsoft.com/office/drawing/2014/main" id="{A1A6C848-6314-4419-8F93-AA0A415D0B6A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FUNKTIONSANALYSE</a:t>
            </a:r>
          </a:p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SKILLEVÆG</a:t>
            </a:r>
          </a:p>
        </p:txBody>
      </p:sp>
    </p:spTree>
    <p:extLst>
      <p:ext uri="{BB962C8B-B14F-4D97-AF65-F5344CB8AC3E}">
        <p14:creationId xmlns:p14="http://schemas.microsoft.com/office/powerpoint/2010/main" val="37979639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652FFBA8-5EDA-4312-9535-C64BBE048A04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505B57B3-5272-492D-B48F-2CFA0EAA9FA0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664531FF-EEE6-4D99-86F0-F5FC98E2DD07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F23DEC00-13EF-47F4-98DB-1D621D5BA2EF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961F775-788D-4F2A-8D68-54328126DE97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A0248B4A-6BF4-4889-9CF3-76C131E0A261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8" name="Billede 7">
            <a:extLst>
              <a:ext uri="{FF2B5EF4-FFF2-40B4-BE49-F238E27FC236}">
                <a16:creationId xmlns:a16="http://schemas.microsoft.com/office/drawing/2014/main" id="{C15494FE-5E4A-4AC0-BAF9-AB72063855E2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211999" y="1260000"/>
            <a:ext cx="2808000" cy="39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3EE2E6A0-19B3-45EC-9DBA-8D67E75EB3B6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5471999" y="1440000"/>
            <a:ext cx="2808000" cy="39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E5B5F4B5-5889-412D-9CB4-98BEC993FAA4}"/>
              </a:ext>
            </a:extLst>
          </p:cNvPr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6731999" y="1620000"/>
            <a:ext cx="2808000" cy="39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80A9DC58-6494-4432-97B4-1B8787B90617}"/>
              </a:ext>
            </a:extLst>
          </p:cNvPr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7992000" y="1800000"/>
            <a:ext cx="2808000" cy="39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ktangel: afrundede hjørner 28">
            <a:extLst>
              <a:ext uri="{FF2B5EF4-FFF2-40B4-BE49-F238E27FC236}">
                <a16:creationId xmlns:a16="http://schemas.microsoft.com/office/drawing/2014/main" id="{A1A6C848-6314-4419-8F93-AA0A415D0B6A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FUNKTIONSANALYSE</a:t>
            </a:r>
          </a:p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TAG</a:t>
            </a:r>
          </a:p>
        </p:txBody>
      </p:sp>
    </p:spTree>
    <p:extLst>
      <p:ext uri="{BB962C8B-B14F-4D97-AF65-F5344CB8AC3E}">
        <p14:creationId xmlns:p14="http://schemas.microsoft.com/office/powerpoint/2010/main" val="3073738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652FFBA8-5EDA-4312-9535-C64BBE048A04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505B57B3-5272-492D-B48F-2CFA0EAA9FA0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664531FF-EEE6-4D99-86F0-F5FC98E2DD07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F23DEC00-13EF-47F4-98DB-1D621D5BA2EF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961F775-788D-4F2A-8D68-54328126DE97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A0248B4A-6BF4-4889-9CF3-76C131E0A261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12" name="Billede 11">
            <a:extLst>
              <a:ext uri="{FF2B5EF4-FFF2-40B4-BE49-F238E27FC236}">
                <a16:creationId xmlns:a16="http://schemas.microsoft.com/office/drawing/2014/main" id="{80CC4016-5A55-4DA9-8079-5860DB1B51DE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212000" y="1260000"/>
            <a:ext cx="2808000" cy="39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8A43DA4F-EFF1-4FFD-85EA-FA24DB7AC848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5472000" y="1440000"/>
            <a:ext cx="2808000" cy="39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DFCAEC6B-8698-4310-B4C8-66F234C758BB}"/>
              </a:ext>
            </a:extLst>
          </p:cNvPr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6732000" y="1620000"/>
            <a:ext cx="2808000" cy="39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E8E70B39-4F81-4BEC-AEF3-A82119FE1D43}"/>
              </a:ext>
            </a:extLst>
          </p:cNvPr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7992000" y="1800000"/>
            <a:ext cx="2808000" cy="39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ktangel: afrundede hjørner 28">
            <a:extLst>
              <a:ext uri="{FF2B5EF4-FFF2-40B4-BE49-F238E27FC236}">
                <a16:creationId xmlns:a16="http://schemas.microsoft.com/office/drawing/2014/main" id="{A1A6C848-6314-4419-8F93-AA0A415D0B6A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BYGNINGSDELS-JOURNALER</a:t>
            </a:r>
          </a:p>
        </p:txBody>
      </p:sp>
    </p:spTree>
    <p:extLst>
      <p:ext uri="{BB962C8B-B14F-4D97-AF65-F5344CB8AC3E}">
        <p14:creationId xmlns:p14="http://schemas.microsoft.com/office/powerpoint/2010/main" val="28033120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652FFBA8-5EDA-4312-9535-C64BBE048A04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505B57B3-5272-492D-B48F-2CFA0EAA9FA0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664531FF-EEE6-4D99-86F0-F5FC98E2DD07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F23DEC00-13EF-47F4-98DB-1D621D5BA2EF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961F775-788D-4F2A-8D68-54328126DE97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A0248B4A-6BF4-4889-9CF3-76C131E0A261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7" name="Billede 6">
            <a:extLst>
              <a:ext uri="{FF2B5EF4-FFF2-40B4-BE49-F238E27FC236}">
                <a16:creationId xmlns:a16="http://schemas.microsoft.com/office/drawing/2014/main" id="{C41480A3-4F00-409C-AAC8-558F7A9DF8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2000" y="1259999"/>
            <a:ext cx="6121214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ktangel: afrundede hjørner 28">
            <a:extLst>
              <a:ext uri="{FF2B5EF4-FFF2-40B4-BE49-F238E27FC236}">
                <a16:creationId xmlns:a16="http://schemas.microsoft.com/office/drawing/2014/main" id="{A1A6C848-6314-4419-8F93-AA0A415D0B6A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ENERGI</a:t>
            </a:r>
          </a:p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BEREGNING</a:t>
            </a:r>
          </a:p>
        </p:txBody>
      </p:sp>
    </p:spTree>
    <p:extLst>
      <p:ext uri="{BB962C8B-B14F-4D97-AF65-F5344CB8AC3E}">
        <p14:creationId xmlns:p14="http://schemas.microsoft.com/office/powerpoint/2010/main" val="42367225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652FFBA8-5EDA-4312-9535-C64BBE048A04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505B57B3-5272-492D-B48F-2CFA0EAA9FA0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664531FF-EEE6-4D99-86F0-F5FC98E2DD07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F23DEC00-13EF-47F4-98DB-1D621D5BA2EF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961F775-788D-4F2A-8D68-54328126DE97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A0248B4A-6BF4-4889-9CF3-76C131E0A261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7" name="Billede 6">
            <a:extLst>
              <a:ext uri="{FF2B5EF4-FFF2-40B4-BE49-F238E27FC236}">
                <a16:creationId xmlns:a16="http://schemas.microsoft.com/office/drawing/2014/main" id="{C41480A3-4F00-409C-AAC8-558F7A9DF8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2000" y="1259999"/>
            <a:ext cx="6121214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DE3EA3DD-66BE-4E40-A3BE-999F3CD932D4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7200000" y="1440000"/>
            <a:ext cx="3600000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ktangel: afrundede hjørner 28">
            <a:extLst>
              <a:ext uri="{FF2B5EF4-FFF2-40B4-BE49-F238E27FC236}">
                <a16:creationId xmlns:a16="http://schemas.microsoft.com/office/drawing/2014/main" id="{A1A6C848-6314-4419-8F93-AA0A415D0B6A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ENERGI</a:t>
            </a:r>
          </a:p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BEREGNING</a:t>
            </a:r>
          </a:p>
        </p:txBody>
      </p:sp>
      <p:pic>
        <p:nvPicPr>
          <p:cNvPr id="13" name="Grafik 12" descr="Tommelfinger ned kontur">
            <a:extLst>
              <a:ext uri="{FF2B5EF4-FFF2-40B4-BE49-F238E27FC236}">
                <a16:creationId xmlns:a16="http://schemas.microsoft.com/office/drawing/2014/main" id="{F21FDCEE-7D62-4528-849E-AFB5A694B7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9599508" y="3497552"/>
            <a:ext cx="648000" cy="648000"/>
          </a:xfrm>
          <a:prstGeom prst="rect">
            <a:avLst/>
          </a:prstGeom>
        </p:spPr>
      </p:pic>
      <p:pic>
        <p:nvPicPr>
          <p:cNvPr id="16" name="Grafik 15" descr="Tommelfingeren opad med massiv udfyldning">
            <a:extLst>
              <a:ext uri="{FF2B5EF4-FFF2-40B4-BE49-F238E27FC236}">
                <a16:creationId xmlns:a16="http://schemas.microsoft.com/office/drawing/2014/main" id="{09977B37-BE2C-48B0-9500-E266112C79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252000" y="2759552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029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652FFBA8-5EDA-4312-9535-C64BBE048A04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505B57B3-5272-492D-B48F-2CFA0EAA9FA0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664531FF-EEE6-4D99-86F0-F5FC98E2DD07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F23DEC00-13EF-47F4-98DB-1D621D5BA2EF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961F775-788D-4F2A-8D68-54328126DE97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A0248B4A-6BF4-4889-9CF3-76C131E0A261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3" name="Billede 2">
            <a:extLst>
              <a:ext uri="{FF2B5EF4-FFF2-40B4-BE49-F238E27FC236}">
                <a16:creationId xmlns:a16="http://schemas.microsoft.com/office/drawing/2014/main" id="{4F14130D-A0D5-4A20-801C-C044D5C95D75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212000" y="1260000"/>
            <a:ext cx="5976000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ktangel: afrundede hjørner 28">
            <a:extLst>
              <a:ext uri="{FF2B5EF4-FFF2-40B4-BE49-F238E27FC236}">
                <a16:creationId xmlns:a16="http://schemas.microsoft.com/office/drawing/2014/main" id="{A1A6C848-6314-4419-8F93-AA0A415D0B6A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DETALJE</a:t>
            </a:r>
          </a:p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TERRÆNDÆK</a:t>
            </a:r>
          </a:p>
        </p:txBody>
      </p:sp>
    </p:spTree>
    <p:extLst>
      <p:ext uri="{BB962C8B-B14F-4D97-AF65-F5344CB8AC3E}">
        <p14:creationId xmlns:p14="http://schemas.microsoft.com/office/powerpoint/2010/main" val="14467603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652FFBA8-5EDA-4312-9535-C64BBE048A04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505B57B3-5272-492D-B48F-2CFA0EAA9FA0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664531FF-EEE6-4D99-86F0-F5FC98E2DD07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F23DEC00-13EF-47F4-98DB-1D621D5BA2EF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8961F775-788D-4F2A-8D68-54328126DE97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A0248B4A-6BF4-4889-9CF3-76C131E0A261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3" name="Billede 2">
            <a:extLst>
              <a:ext uri="{FF2B5EF4-FFF2-40B4-BE49-F238E27FC236}">
                <a16:creationId xmlns:a16="http://schemas.microsoft.com/office/drawing/2014/main" id="{4F14130D-A0D5-4A20-801C-C044D5C95D75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212000" y="1260000"/>
            <a:ext cx="5976000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EE73F50B-B614-45BA-A0D3-DD008B3A5EFA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824000" y="1440000"/>
            <a:ext cx="5976000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ktangel: afrundede hjørner 28">
            <a:extLst>
              <a:ext uri="{FF2B5EF4-FFF2-40B4-BE49-F238E27FC236}">
                <a16:creationId xmlns:a16="http://schemas.microsoft.com/office/drawing/2014/main" id="{A1A6C848-6314-4419-8F93-AA0A415D0B6A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DETALJE</a:t>
            </a:r>
          </a:p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MURKRONE</a:t>
            </a:r>
          </a:p>
        </p:txBody>
      </p:sp>
    </p:spTree>
    <p:extLst>
      <p:ext uri="{BB962C8B-B14F-4D97-AF65-F5344CB8AC3E}">
        <p14:creationId xmlns:p14="http://schemas.microsoft.com/office/powerpoint/2010/main" val="1413187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9" name="Billede 28">
            <a:extLst>
              <a:ext uri="{FF2B5EF4-FFF2-40B4-BE49-F238E27FC236}">
                <a16:creationId xmlns:a16="http://schemas.microsoft.com/office/drawing/2014/main" id="{C633AF9A-3389-4A4E-B80C-1B129830923E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/>
          <a:stretch/>
        </p:blipFill>
        <p:spPr>
          <a:xfrm>
            <a:off x="4212000" y="1260000"/>
            <a:ext cx="6588000" cy="45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543E9B86-9B76-4FA0-A419-A30DFCC8DCBE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97F7C0AE-3E91-44D3-AF77-9A93BF9C95B2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9" action="ppaction://hlinksldjump"/>
              <a:extLst>
                <a:ext uri="{FF2B5EF4-FFF2-40B4-BE49-F238E27FC236}">
                  <a16:creationId xmlns:a16="http://schemas.microsoft.com/office/drawing/2014/main" id="{EF8A4E79-95B5-4883-A0E7-3EAFE99C512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A3CB57AD-E629-47B1-8857-C22D2E770D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D61FB3E3-1875-4805-87E1-2CFBD0553818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A8376E36-1A8A-4AAB-B132-6890F6554B7F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sp>
        <p:nvSpPr>
          <p:cNvPr id="58" name="Ellipse 57">
            <a:extLst>
              <a:ext uri="{FF2B5EF4-FFF2-40B4-BE49-F238E27FC236}">
                <a16:creationId xmlns:a16="http://schemas.microsoft.com/office/drawing/2014/main" id="{75E25CA3-5A4A-4BAB-ACA9-380B291AC8C9}"/>
              </a:ext>
            </a:extLst>
          </p:cNvPr>
          <p:cNvSpPr/>
          <p:nvPr/>
        </p:nvSpPr>
        <p:spPr>
          <a:xfrm>
            <a:off x="9072000" y="2160000"/>
            <a:ext cx="324000" cy="3240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55" name="Lige pilforbindelse 54">
            <a:extLst>
              <a:ext uri="{FF2B5EF4-FFF2-40B4-BE49-F238E27FC236}">
                <a16:creationId xmlns:a16="http://schemas.microsoft.com/office/drawing/2014/main" id="{BEC82B8E-6F56-42BA-8DD2-6A0BA18DB5B6}"/>
              </a:ext>
            </a:extLst>
          </p:cNvPr>
          <p:cNvCxnSpPr>
            <a:cxnSpLocks/>
          </p:cNvCxnSpPr>
          <p:nvPr/>
        </p:nvCxnSpPr>
        <p:spPr>
          <a:xfrm flipV="1">
            <a:off x="9161422" y="2209632"/>
            <a:ext cx="145156" cy="224737"/>
          </a:xfrm>
          <a:prstGeom prst="straightConnector1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kstfelt 58">
            <a:extLst>
              <a:ext uri="{FF2B5EF4-FFF2-40B4-BE49-F238E27FC236}">
                <a16:creationId xmlns:a16="http://schemas.microsoft.com/office/drawing/2014/main" id="{3070690B-B1EA-43FC-9BA0-453876A8B959}"/>
              </a:ext>
            </a:extLst>
          </p:cNvPr>
          <p:cNvSpPr txBox="1"/>
          <p:nvPr/>
        </p:nvSpPr>
        <p:spPr>
          <a:xfrm>
            <a:off x="9252000" y="1800000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28" name="Rektangel: afrundede hjørner 27">
            <a:extLst>
              <a:ext uri="{FF2B5EF4-FFF2-40B4-BE49-F238E27FC236}">
                <a16:creationId xmlns:a16="http://schemas.microsoft.com/office/drawing/2014/main" id="{385FE8E4-5CF6-47A6-9197-926B2E290824}"/>
              </a:ext>
            </a:extLst>
          </p:cNvPr>
          <p:cNvSpPr>
            <a:spLocks/>
          </p:cNvSpPr>
          <p:nvPr/>
        </p:nvSpPr>
        <p:spPr>
          <a:xfrm>
            <a:off x="8280000" y="5004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SITUATIONSPLAN</a:t>
            </a:r>
          </a:p>
        </p:txBody>
      </p:sp>
    </p:spTree>
    <p:extLst>
      <p:ext uri="{BB962C8B-B14F-4D97-AF65-F5344CB8AC3E}">
        <p14:creationId xmlns:p14="http://schemas.microsoft.com/office/powerpoint/2010/main" val="35904041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CB5F1D62-B990-4FC4-964B-DB2754421376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29" name="Rektangel: afrundede hjørner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4DE8B3C8-5589-4873-85B9-C4D71059D078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30" name="Rektangel: afrundede hjørner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30E28601-D9C7-428A-B2C5-5A8C8EA1F6A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34" name="Rektangel: afrundede hjørner 33">
              <a:hlinkClick r:id="rId9" action="ppaction://hlinksldjump"/>
              <a:extLst>
                <a:ext uri="{FF2B5EF4-FFF2-40B4-BE49-F238E27FC236}">
                  <a16:creationId xmlns:a16="http://schemas.microsoft.com/office/drawing/2014/main" id="{0DAA037B-B42F-49EE-A570-950FE42148DD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38" name="Rektangel: afrundede hjørner 37">
              <a:hlinkClick r:id="rId10" action="ppaction://hlinksldjump"/>
              <a:extLst>
                <a:ext uri="{FF2B5EF4-FFF2-40B4-BE49-F238E27FC236}">
                  <a16:creationId xmlns:a16="http://schemas.microsoft.com/office/drawing/2014/main" id="{341EEC7D-0CAB-407B-A186-961E51683E49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44" name="Rektangel: afrundede hjørner 43">
              <a:hlinkClick r:id="rId11" action="ppaction://hlinksldjump"/>
              <a:extLst>
                <a:ext uri="{FF2B5EF4-FFF2-40B4-BE49-F238E27FC236}">
                  <a16:creationId xmlns:a16="http://schemas.microsoft.com/office/drawing/2014/main" id="{62BE2E4E-3961-4EE1-AB7D-BEA89F25B8FC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sp>
        <p:nvSpPr>
          <p:cNvPr id="39" name="Rektangel: afrundede hjørner 38">
            <a:extLst>
              <a:ext uri="{FF2B5EF4-FFF2-40B4-BE49-F238E27FC236}">
                <a16:creationId xmlns:a16="http://schemas.microsoft.com/office/drawing/2014/main" id="{4437FA58-B7EA-4E33-BF72-B566F109AC0B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ctr" anchorCtr="0"/>
          <a:lstStyle/>
          <a:p>
            <a:pPr algn="ctr"/>
            <a:r>
              <a:rPr lang="da-DK" sz="36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FORMÅL</a:t>
            </a:r>
          </a:p>
          <a:p>
            <a:pPr algn="ctr">
              <a:lnSpc>
                <a:spcPct val="150000"/>
              </a:lnSpc>
            </a:pPr>
            <a:endParaRPr lang="da-DK" i="0" u="none" strike="noStrike" baseline="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da-DK" sz="18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RÅDGIVNING I FORBINDELSE MED MYNDIGHEDSPROJEKT OMFATTER UDARBEJDELSE AF ANSØGNING OM BYGGETILLADELSE SAMT SAMLING AF NØDVENDIGT GRUNDLAG HERFOR 	</a:t>
            </a:r>
          </a:p>
          <a:p>
            <a:pPr algn="ctr">
              <a:lnSpc>
                <a:spcPct val="150000"/>
              </a:lnSpc>
            </a:pPr>
            <a:endParaRPr lang="da-DK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da-DK" sz="9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YDELSESBESKRIVELSEN FOR BYGGERI OG LANDSKAB 2018</a:t>
            </a:r>
          </a:p>
        </p:txBody>
      </p:sp>
    </p:spTree>
    <p:extLst>
      <p:ext uri="{BB962C8B-B14F-4D97-AF65-F5344CB8AC3E}">
        <p14:creationId xmlns:p14="http://schemas.microsoft.com/office/powerpoint/2010/main" val="3631133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FC25DCD8-E9E6-4674-B7F8-8C996D8066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2000" y="1260032"/>
            <a:ext cx="6588000" cy="26298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uppe 27">
            <a:extLst>
              <a:ext uri="{FF2B5EF4-FFF2-40B4-BE49-F238E27FC236}">
                <a16:creationId xmlns:a16="http://schemas.microsoft.com/office/drawing/2014/main" id="{CB5F1D62-B990-4FC4-964B-DB2754421376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29" name="Rektangel: afrundede hjørner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4DE8B3C8-5589-4873-85B9-C4D71059D078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30" name="Rektangel: afrundede hjørner 29">
              <a:hlinkClick r:id="rId9" action="ppaction://hlinksldjump"/>
              <a:extLst>
                <a:ext uri="{FF2B5EF4-FFF2-40B4-BE49-F238E27FC236}">
                  <a16:creationId xmlns:a16="http://schemas.microsoft.com/office/drawing/2014/main" id="{30E28601-D9C7-428A-B2C5-5A8C8EA1F6A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34" name="Rektangel: afrundede hjørner 33">
              <a:hlinkClick r:id="rId10" action="ppaction://hlinksldjump"/>
              <a:extLst>
                <a:ext uri="{FF2B5EF4-FFF2-40B4-BE49-F238E27FC236}">
                  <a16:creationId xmlns:a16="http://schemas.microsoft.com/office/drawing/2014/main" id="{0DAA037B-B42F-49EE-A570-950FE42148DD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38" name="Rektangel: afrundede hjørner 3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41EEC7D-0CAB-407B-A186-961E51683E49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44" name="Rektangel: afrundede hjørner 43">
              <a:hlinkClick r:id="rId12" action="ppaction://hlinksldjump"/>
              <a:extLst>
                <a:ext uri="{FF2B5EF4-FFF2-40B4-BE49-F238E27FC236}">
                  <a16:creationId xmlns:a16="http://schemas.microsoft.com/office/drawing/2014/main" id="{62BE2E4E-3961-4EE1-AB7D-BEA89F25B8FC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sp>
        <p:nvSpPr>
          <p:cNvPr id="27" name="Rektangel: afrundede hjørner 26">
            <a:extLst>
              <a:ext uri="{FF2B5EF4-FFF2-40B4-BE49-F238E27FC236}">
                <a16:creationId xmlns:a16="http://schemas.microsoft.com/office/drawing/2014/main" id="{62C256C8-0966-4A83-88BC-3864E9C16911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MYNDIGHEDSSÆT</a:t>
            </a:r>
          </a:p>
        </p:txBody>
      </p:sp>
    </p:spTree>
    <p:extLst>
      <p:ext uri="{BB962C8B-B14F-4D97-AF65-F5344CB8AC3E}">
        <p14:creationId xmlns:p14="http://schemas.microsoft.com/office/powerpoint/2010/main" val="40169417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FC25DCD8-E9E6-4674-B7F8-8C996D8066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2000" y="1260032"/>
            <a:ext cx="6588000" cy="26298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uppe 27">
            <a:extLst>
              <a:ext uri="{FF2B5EF4-FFF2-40B4-BE49-F238E27FC236}">
                <a16:creationId xmlns:a16="http://schemas.microsoft.com/office/drawing/2014/main" id="{CB5F1D62-B990-4FC4-964B-DB2754421376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29" name="Rektangel: afrundede hjørner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4DE8B3C8-5589-4873-85B9-C4D71059D078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30" name="Rektangel: afrundede hjørner 29">
              <a:hlinkClick r:id="rId9" action="ppaction://hlinksldjump"/>
              <a:extLst>
                <a:ext uri="{FF2B5EF4-FFF2-40B4-BE49-F238E27FC236}">
                  <a16:creationId xmlns:a16="http://schemas.microsoft.com/office/drawing/2014/main" id="{30E28601-D9C7-428A-B2C5-5A8C8EA1F6A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34" name="Rektangel: afrundede hjørner 33">
              <a:hlinkClick r:id="rId10" action="ppaction://hlinksldjump"/>
              <a:extLst>
                <a:ext uri="{FF2B5EF4-FFF2-40B4-BE49-F238E27FC236}">
                  <a16:creationId xmlns:a16="http://schemas.microsoft.com/office/drawing/2014/main" id="{0DAA037B-B42F-49EE-A570-950FE42148DD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38" name="Rektangel: afrundede hjørner 3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41EEC7D-0CAB-407B-A186-961E51683E49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44" name="Rektangel: afrundede hjørner 43">
              <a:hlinkClick r:id="rId12" action="ppaction://hlinksldjump"/>
              <a:extLst>
                <a:ext uri="{FF2B5EF4-FFF2-40B4-BE49-F238E27FC236}">
                  <a16:creationId xmlns:a16="http://schemas.microsoft.com/office/drawing/2014/main" id="{62BE2E4E-3961-4EE1-AB7D-BEA89F25B8FC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13" name="Billede 12">
            <a:extLst>
              <a:ext uri="{FF2B5EF4-FFF2-40B4-BE49-F238E27FC236}">
                <a16:creationId xmlns:a16="http://schemas.microsoft.com/office/drawing/2014/main" id="{26F95149-87B0-4491-9C43-F1F9D9E7F0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96000" y="2700000"/>
            <a:ext cx="302400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DC6934CC-D21A-42E7-B7D8-F2978A37D6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92000" y="3744000"/>
            <a:ext cx="3024000" cy="201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AD3D6E2D-851A-4E42-8E41-85028EC737A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96000" y="4320000"/>
            <a:ext cx="302400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Rektangel: afrundede hjørner 26">
            <a:extLst>
              <a:ext uri="{FF2B5EF4-FFF2-40B4-BE49-F238E27FC236}">
                <a16:creationId xmlns:a16="http://schemas.microsoft.com/office/drawing/2014/main" id="{62C256C8-0966-4A83-88BC-3864E9C16911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MYNDIGHEDSSÆT</a:t>
            </a:r>
          </a:p>
        </p:txBody>
      </p:sp>
    </p:spTree>
    <p:extLst>
      <p:ext uri="{BB962C8B-B14F-4D97-AF65-F5344CB8AC3E}">
        <p14:creationId xmlns:p14="http://schemas.microsoft.com/office/powerpoint/2010/main" val="37021594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FC25DCD8-E9E6-4674-B7F8-8C996D8066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2000" y="1260032"/>
            <a:ext cx="6588000" cy="26298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uppe 27">
            <a:extLst>
              <a:ext uri="{FF2B5EF4-FFF2-40B4-BE49-F238E27FC236}">
                <a16:creationId xmlns:a16="http://schemas.microsoft.com/office/drawing/2014/main" id="{CB5F1D62-B990-4FC4-964B-DB2754421376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29" name="Rektangel: afrundede hjørner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4DE8B3C8-5589-4873-85B9-C4D71059D078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30" name="Rektangel: afrundede hjørner 29">
              <a:hlinkClick r:id="rId9" action="ppaction://hlinksldjump"/>
              <a:extLst>
                <a:ext uri="{FF2B5EF4-FFF2-40B4-BE49-F238E27FC236}">
                  <a16:creationId xmlns:a16="http://schemas.microsoft.com/office/drawing/2014/main" id="{30E28601-D9C7-428A-B2C5-5A8C8EA1F6A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34" name="Rektangel: afrundede hjørner 33">
              <a:hlinkClick r:id="rId10" action="ppaction://hlinksldjump"/>
              <a:extLst>
                <a:ext uri="{FF2B5EF4-FFF2-40B4-BE49-F238E27FC236}">
                  <a16:creationId xmlns:a16="http://schemas.microsoft.com/office/drawing/2014/main" id="{0DAA037B-B42F-49EE-A570-950FE42148DD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38" name="Rektangel: afrundede hjørner 3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41EEC7D-0CAB-407B-A186-961E51683E49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44" name="Rektangel: afrundede hjørner 43">
              <a:hlinkClick r:id="rId12" action="ppaction://hlinksldjump"/>
              <a:extLst>
                <a:ext uri="{FF2B5EF4-FFF2-40B4-BE49-F238E27FC236}">
                  <a16:creationId xmlns:a16="http://schemas.microsoft.com/office/drawing/2014/main" id="{62BE2E4E-3961-4EE1-AB7D-BEA89F25B8FC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13" name="Billede 12">
            <a:extLst>
              <a:ext uri="{FF2B5EF4-FFF2-40B4-BE49-F238E27FC236}">
                <a16:creationId xmlns:a16="http://schemas.microsoft.com/office/drawing/2014/main" id="{26F95149-87B0-4491-9C43-F1F9D9E7F0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96000" y="2700000"/>
            <a:ext cx="302400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DC6934CC-D21A-42E7-B7D8-F2978A37D6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92000" y="3744000"/>
            <a:ext cx="3024000" cy="201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AD3D6E2D-851A-4E42-8E41-85028EC737A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96000" y="4320000"/>
            <a:ext cx="302400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Billede 38">
            <a:extLst>
              <a:ext uri="{FF2B5EF4-FFF2-40B4-BE49-F238E27FC236}">
                <a16:creationId xmlns:a16="http://schemas.microsoft.com/office/drawing/2014/main" id="{601427DC-F118-49BD-BC09-5E1C928E268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72000" y="1440000"/>
            <a:ext cx="2880000" cy="41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Rektangel: afrundede hjørner 26">
            <a:extLst>
              <a:ext uri="{FF2B5EF4-FFF2-40B4-BE49-F238E27FC236}">
                <a16:creationId xmlns:a16="http://schemas.microsoft.com/office/drawing/2014/main" id="{62C256C8-0966-4A83-88BC-3864E9C16911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MYNDIGHEDSSÆT</a:t>
            </a:r>
          </a:p>
        </p:txBody>
      </p:sp>
    </p:spTree>
    <p:extLst>
      <p:ext uri="{BB962C8B-B14F-4D97-AF65-F5344CB8AC3E}">
        <p14:creationId xmlns:p14="http://schemas.microsoft.com/office/powerpoint/2010/main" val="35009137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FC25DCD8-E9E6-4674-B7F8-8C996D8066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2000" y="1260032"/>
            <a:ext cx="6588000" cy="26298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uppe 27">
            <a:extLst>
              <a:ext uri="{FF2B5EF4-FFF2-40B4-BE49-F238E27FC236}">
                <a16:creationId xmlns:a16="http://schemas.microsoft.com/office/drawing/2014/main" id="{CB5F1D62-B990-4FC4-964B-DB2754421376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29" name="Rektangel: afrundede hjørner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4DE8B3C8-5589-4873-85B9-C4D71059D078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30" name="Rektangel: afrundede hjørner 29">
              <a:hlinkClick r:id="rId9" action="ppaction://hlinksldjump"/>
              <a:extLst>
                <a:ext uri="{FF2B5EF4-FFF2-40B4-BE49-F238E27FC236}">
                  <a16:creationId xmlns:a16="http://schemas.microsoft.com/office/drawing/2014/main" id="{30E28601-D9C7-428A-B2C5-5A8C8EA1F6A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34" name="Rektangel: afrundede hjørner 33">
              <a:hlinkClick r:id="rId10" action="ppaction://hlinksldjump"/>
              <a:extLst>
                <a:ext uri="{FF2B5EF4-FFF2-40B4-BE49-F238E27FC236}">
                  <a16:creationId xmlns:a16="http://schemas.microsoft.com/office/drawing/2014/main" id="{0DAA037B-B42F-49EE-A570-950FE42148DD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38" name="Rektangel: afrundede hjørner 3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41EEC7D-0CAB-407B-A186-961E51683E49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44" name="Rektangel: afrundede hjørner 43">
              <a:hlinkClick r:id="rId12" action="ppaction://hlinksldjump"/>
              <a:extLst>
                <a:ext uri="{FF2B5EF4-FFF2-40B4-BE49-F238E27FC236}">
                  <a16:creationId xmlns:a16="http://schemas.microsoft.com/office/drawing/2014/main" id="{62BE2E4E-3961-4EE1-AB7D-BEA89F25B8FC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13" name="Billede 12">
            <a:extLst>
              <a:ext uri="{FF2B5EF4-FFF2-40B4-BE49-F238E27FC236}">
                <a16:creationId xmlns:a16="http://schemas.microsoft.com/office/drawing/2014/main" id="{26F95149-87B0-4491-9C43-F1F9D9E7F0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96000" y="2700000"/>
            <a:ext cx="302400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DC6934CC-D21A-42E7-B7D8-F2978A37D6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92000" y="3744000"/>
            <a:ext cx="3024000" cy="201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AD3D6E2D-851A-4E42-8E41-85028EC737A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96000" y="4320000"/>
            <a:ext cx="302400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Billede 38">
            <a:extLst>
              <a:ext uri="{FF2B5EF4-FFF2-40B4-BE49-F238E27FC236}">
                <a16:creationId xmlns:a16="http://schemas.microsoft.com/office/drawing/2014/main" id="{601427DC-F118-49BD-BC09-5E1C928E268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72000" y="1440000"/>
            <a:ext cx="2880000" cy="41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E0106698-0E6B-48C3-99A2-47583E743BE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52000" y="2268000"/>
            <a:ext cx="5688000" cy="30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Rektangel: afrundede hjørner 26">
            <a:extLst>
              <a:ext uri="{FF2B5EF4-FFF2-40B4-BE49-F238E27FC236}">
                <a16:creationId xmlns:a16="http://schemas.microsoft.com/office/drawing/2014/main" id="{62C256C8-0966-4A83-88BC-3864E9C16911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MYNDIGHEDSSÆT</a:t>
            </a:r>
          </a:p>
        </p:txBody>
      </p:sp>
    </p:spTree>
    <p:extLst>
      <p:ext uri="{BB962C8B-B14F-4D97-AF65-F5344CB8AC3E}">
        <p14:creationId xmlns:p14="http://schemas.microsoft.com/office/powerpoint/2010/main" val="12341820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5DC9B284-F47D-4E45-976F-1C0B47740416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29" name="Rektangel: afrundede hjørner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BFC4CEE2-D2E7-4D25-9726-4BED33DDC3BC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30" name="Rektangel: afrundede hjørner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5DFB03A0-1949-4595-95D2-55AAFB3E121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34" name="Rektangel: afrundede hjørner 33">
              <a:hlinkClick r:id="rId9" action="ppaction://hlinksldjump"/>
              <a:extLst>
                <a:ext uri="{FF2B5EF4-FFF2-40B4-BE49-F238E27FC236}">
                  <a16:creationId xmlns:a16="http://schemas.microsoft.com/office/drawing/2014/main" id="{792F3394-EB63-4560-A9C5-9FE6DE7FEC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38" name="Rektangel: afrundede hjørner 37">
              <a:hlinkClick r:id="rId10" action="ppaction://hlinksldjump"/>
              <a:extLst>
                <a:ext uri="{FF2B5EF4-FFF2-40B4-BE49-F238E27FC236}">
                  <a16:creationId xmlns:a16="http://schemas.microsoft.com/office/drawing/2014/main" id="{944316A9-48F2-4372-8D62-984BEFF79C70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44" name="Rektangel: afrundede hjørner 4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D31C697-F1FF-4A45-B506-B6AE130F052B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sp>
        <p:nvSpPr>
          <p:cNvPr id="21" name="Rektangel: afrundede hjørner 20">
            <a:extLst>
              <a:ext uri="{FF2B5EF4-FFF2-40B4-BE49-F238E27FC236}">
                <a16:creationId xmlns:a16="http://schemas.microsoft.com/office/drawing/2014/main" id="{242D7E97-0AF7-4774-9AD3-A0CBCE3E50D7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ctr" anchorCtr="0"/>
          <a:lstStyle/>
          <a:p>
            <a:pPr algn="ctr"/>
            <a:r>
              <a:rPr lang="da-DK" sz="36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FORMÅL</a:t>
            </a:r>
          </a:p>
          <a:p>
            <a:pPr algn="ctr">
              <a:lnSpc>
                <a:spcPct val="150000"/>
              </a:lnSpc>
            </a:pPr>
            <a:endParaRPr lang="da-DK" i="0" u="none" strike="noStrike" baseline="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da-DK" sz="18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UDBUDSPROJEKTET FASTLÆGGER OPGAVEN KLART OG MED EN SÅDAN DETALJERINGSGRAD AT DET KAN DANNE GRUNDLAG FOR UDBUD KONTRAHERING UDARBEJDELSE AF UDFØRELSESPROJEKT OG UDFØRELSE</a:t>
            </a:r>
          </a:p>
          <a:p>
            <a:pPr algn="ctr">
              <a:lnSpc>
                <a:spcPct val="150000"/>
              </a:lnSpc>
            </a:pPr>
            <a:endParaRPr lang="da-DK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da-DK" sz="9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YDELSESBESKRIVELSEN FOR BYGGERI OG LANDSKAB 2018</a:t>
            </a:r>
          </a:p>
        </p:txBody>
      </p:sp>
    </p:spTree>
    <p:extLst>
      <p:ext uri="{BB962C8B-B14F-4D97-AF65-F5344CB8AC3E}">
        <p14:creationId xmlns:p14="http://schemas.microsoft.com/office/powerpoint/2010/main" val="24279844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sz="36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5DC9B284-F47D-4E45-976F-1C0B47740416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29" name="Rektangel: afrundede hjørner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BFC4CEE2-D2E7-4D25-9726-4BED33DDC3BC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30" name="Rektangel: afrundede hjørner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5DFB03A0-1949-4595-95D2-55AAFB3E121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34" name="Rektangel: afrundede hjørner 33">
              <a:hlinkClick r:id="rId9" action="ppaction://hlinksldjump"/>
              <a:extLst>
                <a:ext uri="{FF2B5EF4-FFF2-40B4-BE49-F238E27FC236}">
                  <a16:creationId xmlns:a16="http://schemas.microsoft.com/office/drawing/2014/main" id="{792F3394-EB63-4560-A9C5-9FE6DE7FEC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38" name="Rektangel: afrundede hjørner 37">
              <a:hlinkClick r:id="rId10" action="ppaction://hlinksldjump"/>
              <a:extLst>
                <a:ext uri="{FF2B5EF4-FFF2-40B4-BE49-F238E27FC236}">
                  <a16:creationId xmlns:a16="http://schemas.microsoft.com/office/drawing/2014/main" id="{944316A9-48F2-4372-8D62-984BEFF79C70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44" name="Rektangel: afrundede hjørner 4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D31C697-F1FF-4A45-B506-B6AE130F052B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20" name="Billede 19">
            <a:extLst>
              <a:ext uri="{FF2B5EF4-FFF2-40B4-BE49-F238E27FC236}">
                <a16:creationId xmlns:a16="http://schemas.microsoft.com/office/drawing/2014/main" id="{1C88359F-BAF7-4335-9E00-2D75880318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43" y="1260000"/>
            <a:ext cx="6257515" cy="4500000"/>
          </a:xfrm>
          <a:prstGeom prst="rect">
            <a:avLst/>
          </a:prstGeom>
        </p:spPr>
      </p:pic>
      <p:sp>
        <p:nvSpPr>
          <p:cNvPr id="39" name="Rektangel: afrundede hjørner 38">
            <a:extLst>
              <a:ext uri="{FF2B5EF4-FFF2-40B4-BE49-F238E27FC236}">
                <a16:creationId xmlns:a16="http://schemas.microsoft.com/office/drawing/2014/main" id="{74031DAA-ADA3-4CA1-8640-2E89C894A4D5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TAGARBEJDET</a:t>
            </a:r>
          </a:p>
        </p:txBody>
      </p:sp>
    </p:spTree>
    <p:extLst>
      <p:ext uri="{BB962C8B-B14F-4D97-AF65-F5344CB8AC3E}">
        <p14:creationId xmlns:p14="http://schemas.microsoft.com/office/powerpoint/2010/main" val="25587954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180000" bIns="0" rtlCol="0" anchor="ctr"/>
          <a:lstStyle/>
          <a:p>
            <a:pPr algn="r"/>
            <a:endParaRPr lang="da-DK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5DC9B284-F47D-4E45-976F-1C0B47740416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29" name="Rektangel: afrundede hjørner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BFC4CEE2-D2E7-4D25-9726-4BED33DDC3BC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30" name="Rektangel: afrundede hjørner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5DFB03A0-1949-4595-95D2-55AAFB3E121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34" name="Rektangel: afrundede hjørner 33">
              <a:hlinkClick r:id="rId9" action="ppaction://hlinksldjump"/>
              <a:extLst>
                <a:ext uri="{FF2B5EF4-FFF2-40B4-BE49-F238E27FC236}">
                  <a16:creationId xmlns:a16="http://schemas.microsoft.com/office/drawing/2014/main" id="{792F3394-EB63-4560-A9C5-9FE6DE7FEC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38" name="Rektangel: afrundede hjørner 37">
              <a:hlinkClick r:id="rId10" action="ppaction://hlinksldjump"/>
              <a:extLst>
                <a:ext uri="{FF2B5EF4-FFF2-40B4-BE49-F238E27FC236}">
                  <a16:creationId xmlns:a16="http://schemas.microsoft.com/office/drawing/2014/main" id="{944316A9-48F2-4372-8D62-984BEFF79C70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44" name="Rektangel: afrundede hjørner 4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D31C697-F1FF-4A45-B506-B6AE130F052B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21" name="Billede 20">
            <a:extLst>
              <a:ext uri="{FF2B5EF4-FFF2-40B4-BE49-F238E27FC236}">
                <a16:creationId xmlns:a16="http://schemas.microsoft.com/office/drawing/2014/main" id="{BA385BE7-3921-4E49-9214-851B94D37F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43" y="1260000"/>
            <a:ext cx="6257515" cy="450000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BD6BAF66-BD79-4E53-BBB9-BEC81C0E1B92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212000" y="1260000"/>
            <a:ext cx="2592000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Rektangel: afrundede hjørner 38">
            <a:extLst>
              <a:ext uri="{FF2B5EF4-FFF2-40B4-BE49-F238E27FC236}">
                <a16:creationId xmlns:a16="http://schemas.microsoft.com/office/drawing/2014/main" id="{74031DAA-ADA3-4CA1-8640-2E89C894A4D5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UDBUDSBREV</a:t>
            </a:r>
          </a:p>
        </p:txBody>
      </p:sp>
    </p:spTree>
    <p:extLst>
      <p:ext uri="{BB962C8B-B14F-4D97-AF65-F5344CB8AC3E}">
        <p14:creationId xmlns:p14="http://schemas.microsoft.com/office/powerpoint/2010/main" val="20912545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180000" bIns="0" rtlCol="0" anchor="ctr"/>
          <a:lstStyle/>
          <a:p>
            <a:pPr algn="r"/>
            <a:endParaRPr lang="da-DK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5DC9B284-F47D-4E45-976F-1C0B47740416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29" name="Rektangel: afrundede hjørner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BFC4CEE2-D2E7-4D25-9726-4BED33DDC3BC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30" name="Rektangel: afrundede hjørner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5DFB03A0-1949-4595-95D2-55AAFB3E121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34" name="Rektangel: afrundede hjørner 33">
              <a:hlinkClick r:id="rId9" action="ppaction://hlinksldjump"/>
              <a:extLst>
                <a:ext uri="{FF2B5EF4-FFF2-40B4-BE49-F238E27FC236}">
                  <a16:creationId xmlns:a16="http://schemas.microsoft.com/office/drawing/2014/main" id="{792F3394-EB63-4560-A9C5-9FE6DE7FEC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38" name="Rektangel: afrundede hjørner 37">
              <a:hlinkClick r:id="rId10" action="ppaction://hlinksldjump"/>
              <a:extLst>
                <a:ext uri="{FF2B5EF4-FFF2-40B4-BE49-F238E27FC236}">
                  <a16:creationId xmlns:a16="http://schemas.microsoft.com/office/drawing/2014/main" id="{944316A9-48F2-4372-8D62-984BEFF79C70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44" name="Rektangel: afrundede hjørner 4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D31C697-F1FF-4A45-B506-B6AE130F052B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21" name="Billede 20">
            <a:extLst>
              <a:ext uri="{FF2B5EF4-FFF2-40B4-BE49-F238E27FC236}">
                <a16:creationId xmlns:a16="http://schemas.microsoft.com/office/drawing/2014/main" id="{BA385BE7-3921-4E49-9214-851B94D37F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43" y="1260000"/>
            <a:ext cx="6257515" cy="450000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BD6BAF66-BD79-4E53-BBB9-BEC81C0E1B92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212000" y="1260000"/>
            <a:ext cx="2592000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Rektangel: afrundede hjørner 38">
            <a:extLst>
              <a:ext uri="{FF2B5EF4-FFF2-40B4-BE49-F238E27FC236}">
                <a16:creationId xmlns:a16="http://schemas.microsoft.com/office/drawing/2014/main" id="{74031DAA-ADA3-4CA1-8640-2E89C894A4D5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UDBUDSBREV</a:t>
            </a:r>
          </a:p>
        </p:txBody>
      </p:sp>
      <p:sp>
        <p:nvSpPr>
          <p:cNvPr id="40" name="Tekstfelt 39">
            <a:extLst>
              <a:ext uri="{FF2B5EF4-FFF2-40B4-BE49-F238E27FC236}">
                <a16:creationId xmlns:a16="http://schemas.microsoft.com/office/drawing/2014/main" id="{2F0135EB-4FE8-402F-82CA-FFDB2C0BB6FD}"/>
              </a:ext>
            </a:extLst>
          </p:cNvPr>
          <p:cNvSpPr txBox="1"/>
          <p:nvPr/>
        </p:nvSpPr>
        <p:spPr>
          <a:xfrm>
            <a:off x="5976000" y="2790000"/>
            <a:ext cx="3060000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HOVEDENTREPRISE</a:t>
            </a:r>
          </a:p>
          <a:p>
            <a:pPr algn="ctr"/>
            <a:endParaRPr lang="da-DK" sz="900" b="1" dirty="0">
              <a:solidFill>
                <a:schemeClr val="accent1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da-DK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INDBUDT PRÆKVALIFIKATION</a:t>
            </a:r>
          </a:p>
        </p:txBody>
      </p:sp>
    </p:spTree>
    <p:extLst>
      <p:ext uri="{BB962C8B-B14F-4D97-AF65-F5344CB8AC3E}">
        <p14:creationId xmlns:p14="http://schemas.microsoft.com/office/powerpoint/2010/main" val="12412552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5DC9B284-F47D-4E45-976F-1C0B47740416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29" name="Rektangel: afrundede hjørner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BFC4CEE2-D2E7-4D25-9726-4BED33DDC3BC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30" name="Rektangel: afrundede hjørner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5DFB03A0-1949-4595-95D2-55AAFB3E121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34" name="Rektangel: afrundede hjørner 33">
              <a:hlinkClick r:id="rId9" action="ppaction://hlinksldjump"/>
              <a:extLst>
                <a:ext uri="{FF2B5EF4-FFF2-40B4-BE49-F238E27FC236}">
                  <a16:creationId xmlns:a16="http://schemas.microsoft.com/office/drawing/2014/main" id="{792F3394-EB63-4560-A9C5-9FE6DE7FEC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38" name="Rektangel: afrundede hjørner 37">
              <a:hlinkClick r:id="rId10" action="ppaction://hlinksldjump"/>
              <a:extLst>
                <a:ext uri="{FF2B5EF4-FFF2-40B4-BE49-F238E27FC236}">
                  <a16:creationId xmlns:a16="http://schemas.microsoft.com/office/drawing/2014/main" id="{944316A9-48F2-4372-8D62-984BEFF79C70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44" name="Rektangel: afrundede hjørner 4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D31C697-F1FF-4A45-B506-B6AE130F052B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22" name="Billede 21">
            <a:extLst>
              <a:ext uri="{FF2B5EF4-FFF2-40B4-BE49-F238E27FC236}">
                <a16:creationId xmlns:a16="http://schemas.microsoft.com/office/drawing/2014/main" id="{531C9864-89C3-4274-9F83-02F5A6B96C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43" y="1260000"/>
            <a:ext cx="6257515" cy="450000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BD6BAF66-BD79-4E53-BBB9-BEC81C0E1B92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212000" y="1260000"/>
            <a:ext cx="2592000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C327A5F3-ED83-4956-9893-B6C807923157}"/>
              </a:ext>
            </a:extLst>
          </p:cNvPr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5211000" y="1440000"/>
            <a:ext cx="2592000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Rektangel: afrundede hjørner 38">
            <a:extLst>
              <a:ext uri="{FF2B5EF4-FFF2-40B4-BE49-F238E27FC236}">
                <a16:creationId xmlns:a16="http://schemas.microsoft.com/office/drawing/2014/main" id="{74031DAA-ADA3-4CA1-8640-2E89C894A4D5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BYGGESAGS-BESKRIVELSE</a:t>
            </a:r>
          </a:p>
        </p:txBody>
      </p:sp>
    </p:spTree>
    <p:extLst>
      <p:ext uri="{BB962C8B-B14F-4D97-AF65-F5344CB8AC3E}">
        <p14:creationId xmlns:p14="http://schemas.microsoft.com/office/powerpoint/2010/main" val="216510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9" name="Billede 28">
            <a:extLst>
              <a:ext uri="{FF2B5EF4-FFF2-40B4-BE49-F238E27FC236}">
                <a16:creationId xmlns:a16="http://schemas.microsoft.com/office/drawing/2014/main" id="{6FAC2109-AD03-48B5-8B71-BFB355A6B060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/>
          <a:stretch/>
        </p:blipFill>
        <p:spPr>
          <a:xfrm>
            <a:off x="4212000" y="1260000"/>
            <a:ext cx="6588000" cy="45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543E9B86-9B76-4FA0-A419-A30DFCC8DCBE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97F7C0AE-3E91-44D3-AF77-9A93BF9C95B2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9" action="ppaction://hlinksldjump"/>
              <a:extLst>
                <a:ext uri="{FF2B5EF4-FFF2-40B4-BE49-F238E27FC236}">
                  <a16:creationId xmlns:a16="http://schemas.microsoft.com/office/drawing/2014/main" id="{EF8A4E79-95B5-4883-A0E7-3EAFE99C512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A3CB57AD-E629-47B1-8857-C22D2E770D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D61FB3E3-1875-4805-87E1-2CFBD0553818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A8376E36-1A8A-4AAB-B132-6890F6554B7F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sp>
        <p:nvSpPr>
          <p:cNvPr id="34" name="Tekstfelt 33">
            <a:extLst>
              <a:ext uri="{FF2B5EF4-FFF2-40B4-BE49-F238E27FC236}">
                <a16:creationId xmlns:a16="http://schemas.microsoft.com/office/drawing/2014/main" id="{BA5A6DEF-2214-4662-AA29-AFE8EB1D499D}"/>
              </a:ext>
            </a:extLst>
          </p:cNvPr>
          <p:cNvSpPr txBox="1"/>
          <p:nvPr/>
        </p:nvSpPr>
        <p:spPr>
          <a:xfrm>
            <a:off x="4572000" y="1620000"/>
            <a:ext cx="1512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17.000m</a:t>
            </a:r>
            <a:r>
              <a:rPr lang="da-DK" sz="1200" b="1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2</a:t>
            </a:r>
            <a:endParaRPr lang="da-DK" sz="1200" b="1" dirty="0">
              <a:solidFill>
                <a:schemeClr val="accent1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75E25CA3-5A4A-4BAB-ACA9-380B291AC8C9}"/>
              </a:ext>
            </a:extLst>
          </p:cNvPr>
          <p:cNvSpPr/>
          <p:nvPr/>
        </p:nvSpPr>
        <p:spPr>
          <a:xfrm>
            <a:off x="9072000" y="2160000"/>
            <a:ext cx="324000" cy="3240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55" name="Lige pilforbindelse 54">
            <a:extLst>
              <a:ext uri="{FF2B5EF4-FFF2-40B4-BE49-F238E27FC236}">
                <a16:creationId xmlns:a16="http://schemas.microsoft.com/office/drawing/2014/main" id="{BEC82B8E-6F56-42BA-8DD2-6A0BA18DB5B6}"/>
              </a:ext>
            </a:extLst>
          </p:cNvPr>
          <p:cNvCxnSpPr>
            <a:cxnSpLocks/>
          </p:cNvCxnSpPr>
          <p:nvPr/>
        </p:nvCxnSpPr>
        <p:spPr>
          <a:xfrm flipV="1">
            <a:off x="9161422" y="2209632"/>
            <a:ext cx="145156" cy="224737"/>
          </a:xfrm>
          <a:prstGeom prst="straightConnector1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kstfelt 58">
            <a:extLst>
              <a:ext uri="{FF2B5EF4-FFF2-40B4-BE49-F238E27FC236}">
                <a16:creationId xmlns:a16="http://schemas.microsoft.com/office/drawing/2014/main" id="{3070690B-B1EA-43FC-9BA0-453876A8B959}"/>
              </a:ext>
            </a:extLst>
          </p:cNvPr>
          <p:cNvSpPr txBox="1"/>
          <p:nvPr/>
        </p:nvSpPr>
        <p:spPr>
          <a:xfrm>
            <a:off x="9252000" y="1800000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28" name="Rektangel: afrundede hjørner 27">
            <a:extLst>
              <a:ext uri="{FF2B5EF4-FFF2-40B4-BE49-F238E27FC236}">
                <a16:creationId xmlns:a16="http://schemas.microsoft.com/office/drawing/2014/main" id="{82744C0D-D149-4EDD-8125-7AB07788D0FC}"/>
              </a:ext>
            </a:extLst>
          </p:cNvPr>
          <p:cNvSpPr>
            <a:spLocks/>
          </p:cNvSpPr>
          <p:nvPr/>
        </p:nvSpPr>
        <p:spPr>
          <a:xfrm>
            <a:off x="8280000" y="5004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SITUATIONSPLAN</a:t>
            </a:r>
          </a:p>
        </p:txBody>
      </p:sp>
    </p:spTree>
    <p:extLst>
      <p:ext uri="{BB962C8B-B14F-4D97-AF65-F5344CB8AC3E}">
        <p14:creationId xmlns:p14="http://schemas.microsoft.com/office/powerpoint/2010/main" val="10996920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5DC9B284-F47D-4E45-976F-1C0B47740416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29" name="Rektangel: afrundede hjørner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BFC4CEE2-D2E7-4D25-9726-4BED33DDC3BC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30" name="Rektangel: afrundede hjørner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5DFB03A0-1949-4595-95D2-55AAFB3E121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34" name="Rektangel: afrundede hjørner 33">
              <a:hlinkClick r:id="rId9" action="ppaction://hlinksldjump"/>
              <a:extLst>
                <a:ext uri="{FF2B5EF4-FFF2-40B4-BE49-F238E27FC236}">
                  <a16:creationId xmlns:a16="http://schemas.microsoft.com/office/drawing/2014/main" id="{792F3394-EB63-4560-A9C5-9FE6DE7FEC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38" name="Rektangel: afrundede hjørner 37">
              <a:hlinkClick r:id="rId10" action="ppaction://hlinksldjump"/>
              <a:extLst>
                <a:ext uri="{FF2B5EF4-FFF2-40B4-BE49-F238E27FC236}">
                  <a16:creationId xmlns:a16="http://schemas.microsoft.com/office/drawing/2014/main" id="{944316A9-48F2-4372-8D62-984BEFF79C70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44" name="Rektangel: afrundede hjørner 4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D31C697-F1FF-4A45-B506-B6AE130F052B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27" name="Billede 26">
            <a:extLst>
              <a:ext uri="{FF2B5EF4-FFF2-40B4-BE49-F238E27FC236}">
                <a16:creationId xmlns:a16="http://schemas.microsoft.com/office/drawing/2014/main" id="{F554D2A6-3BF0-4212-B292-0F1C928A2E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43" y="1260000"/>
            <a:ext cx="6257515" cy="450000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BD6BAF66-BD79-4E53-BBB9-BEC81C0E1B92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212000" y="1260000"/>
            <a:ext cx="2592000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C327A5F3-ED83-4956-9893-B6C807923157}"/>
              </a:ext>
            </a:extLst>
          </p:cNvPr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5211000" y="1440000"/>
            <a:ext cx="2592000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A4890165-289C-459D-8708-7F64FB71F119}"/>
              </a:ext>
            </a:extLst>
          </p:cNvPr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6210000" y="1620000"/>
            <a:ext cx="2592000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Rektangel: afrundede hjørner 38">
            <a:extLst>
              <a:ext uri="{FF2B5EF4-FFF2-40B4-BE49-F238E27FC236}">
                <a16:creationId xmlns:a16="http://schemas.microsoft.com/office/drawing/2014/main" id="{74031DAA-ADA3-4CA1-8640-2E89C894A4D5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PLAN FOR SIKKERHED OG SUNDHED</a:t>
            </a:r>
          </a:p>
        </p:txBody>
      </p:sp>
    </p:spTree>
    <p:extLst>
      <p:ext uri="{BB962C8B-B14F-4D97-AF65-F5344CB8AC3E}">
        <p14:creationId xmlns:p14="http://schemas.microsoft.com/office/powerpoint/2010/main" val="2966272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5DC9B284-F47D-4E45-976F-1C0B47740416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29" name="Rektangel: afrundede hjørner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BFC4CEE2-D2E7-4D25-9726-4BED33DDC3BC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30" name="Rektangel: afrundede hjørner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5DFB03A0-1949-4595-95D2-55AAFB3E121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34" name="Rektangel: afrundede hjørner 33">
              <a:hlinkClick r:id="rId9" action="ppaction://hlinksldjump"/>
              <a:extLst>
                <a:ext uri="{FF2B5EF4-FFF2-40B4-BE49-F238E27FC236}">
                  <a16:creationId xmlns:a16="http://schemas.microsoft.com/office/drawing/2014/main" id="{792F3394-EB63-4560-A9C5-9FE6DE7FEC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38" name="Rektangel: afrundede hjørner 37">
              <a:hlinkClick r:id="rId10" action="ppaction://hlinksldjump"/>
              <a:extLst>
                <a:ext uri="{FF2B5EF4-FFF2-40B4-BE49-F238E27FC236}">
                  <a16:creationId xmlns:a16="http://schemas.microsoft.com/office/drawing/2014/main" id="{944316A9-48F2-4372-8D62-984BEFF79C70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44" name="Rektangel: afrundede hjørner 4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D31C697-F1FF-4A45-B506-B6AE130F052B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27" name="Billede 26">
            <a:extLst>
              <a:ext uri="{FF2B5EF4-FFF2-40B4-BE49-F238E27FC236}">
                <a16:creationId xmlns:a16="http://schemas.microsoft.com/office/drawing/2014/main" id="{F07248CE-F36F-43D1-A977-EE30C3868D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43" y="1260000"/>
            <a:ext cx="6257515" cy="450000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BD6BAF66-BD79-4E53-BBB9-BEC81C0E1B92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212000" y="1260000"/>
            <a:ext cx="2592000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C327A5F3-ED83-4956-9893-B6C807923157}"/>
              </a:ext>
            </a:extLst>
          </p:cNvPr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5211000" y="1440000"/>
            <a:ext cx="2592000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A4890165-289C-459D-8708-7F64FB71F119}"/>
              </a:ext>
            </a:extLst>
          </p:cNvPr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6210000" y="1620000"/>
            <a:ext cx="2592000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8E323689-67D5-4056-9B79-650D36B63BC0}"/>
              </a:ext>
            </a:extLst>
          </p:cNvPr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7209000" y="1800000"/>
            <a:ext cx="2592000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Rektangel: afrundede hjørner 38">
            <a:extLst>
              <a:ext uri="{FF2B5EF4-FFF2-40B4-BE49-F238E27FC236}">
                <a16:creationId xmlns:a16="http://schemas.microsoft.com/office/drawing/2014/main" id="{74031DAA-ADA3-4CA1-8640-2E89C894A4D5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ARBEJDSBESKRIVELSE</a:t>
            </a:r>
          </a:p>
        </p:txBody>
      </p:sp>
    </p:spTree>
    <p:extLst>
      <p:ext uri="{BB962C8B-B14F-4D97-AF65-F5344CB8AC3E}">
        <p14:creationId xmlns:p14="http://schemas.microsoft.com/office/powerpoint/2010/main" val="30771460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5DC9B284-F47D-4E45-976F-1C0B47740416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29" name="Rektangel: afrundede hjørner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BFC4CEE2-D2E7-4D25-9726-4BED33DDC3BC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30" name="Rektangel: afrundede hjørner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5DFB03A0-1949-4595-95D2-55AAFB3E121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34" name="Rektangel: afrundede hjørner 33">
              <a:hlinkClick r:id="rId9" action="ppaction://hlinksldjump"/>
              <a:extLst>
                <a:ext uri="{FF2B5EF4-FFF2-40B4-BE49-F238E27FC236}">
                  <a16:creationId xmlns:a16="http://schemas.microsoft.com/office/drawing/2014/main" id="{792F3394-EB63-4560-A9C5-9FE6DE7FEC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38" name="Rektangel: afrundede hjørner 37">
              <a:hlinkClick r:id="rId10" action="ppaction://hlinksldjump"/>
              <a:extLst>
                <a:ext uri="{FF2B5EF4-FFF2-40B4-BE49-F238E27FC236}">
                  <a16:creationId xmlns:a16="http://schemas.microsoft.com/office/drawing/2014/main" id="{944316A9-48F2-4372-8D62-984BEFF79C70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44" name="Rektangel: afrundede hjørner 4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D31C697-F1FF-4A45-B506-B6AE130F052B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27" name="Billede 26">
            <a:extLst>
              <a:ext uri="{FF2B5EF4-FFF2-40B4-BE49-F238E27FC236}">
                <a16:creationId xmlns:a16="http://schemas.microsoft.com/office/drawing/2014/main" id="{103F54DA-A5D1-4FC0-ACC5-9F5561517F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43" y="1260000"/>
            <a:ext cx="6257515" cy="450000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BD6BAF66-BD79-4E53-BBB9-BEC81C0E1B92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212000" y="1260000"/>
            <a:ext cx="2592000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C327A5F3-ED83-4956-9893-B6C807923157}"/>
              </a:ext>
            </a:extLst>
          </p:cNvPr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5211000" y="1440000"/>
            <a:ext cx="2592000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A4890165-289C-459D-8708-7F64FB71F119}"/>
              </a:ext>
            </a:extLst>
          </p:cNvPr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6210000" y="1620000"/>
            <a:ext cx="2592000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8E323689-67D5-4056-9B79-650D36B63BC0}"/>
              </a:ext>
            </a:extLst>
          </p:cNvPr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7209000" y="1800000"/>
            <a:ext cx="2592000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02C0E357-6FE4-4F09-9CF1-06D2832455F2}"/>
              </a:ext>
            </a:extLst>
          </p:cNvPr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8208000" y="1980000"/>
            <a:ext cx="2592000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Rektangel: afrundede hjørner 38">
            <a:extLst>
              <a:ext uri="{FF2B5EF4-FFF2-40B4-BE49-F238E27FC236}">
                <a16:creationId xmlns:a16="http://schemas.microsoft.com/office/drawing/2014/main" id="{74031DAA-ADA3-4CA1-8640-2E89C894A4D5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TILBUDSLISTE</a:t>
            </a:r>
          </a:p>
        </p:txBody>
      </p:sp>
    </p:spTree>
    <p:extLst>
      <p:ext uri="{BB962C8B-B14F-4D97-AF65-F5344CB8AC3E}">
        <p14:creationId xmlns:p14="http://schemas.microsoft.com/office/powerpoint/2010/main" val="23101303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5DC9B284-F47D-4E45-976F-1C0B47740416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29" name="Rektangel: afrundede hjørner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BFC4CEE2-D2E7-4D25-9726-4BED33DDC3BC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30" name="Rektangel: afrundede hjørner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5DFB03A0-1949-4595-95D2-55AAFB3E121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34" name="Rektangel: afrundede hjørner 33">
              <a:hlinkClick r:id="rId9" action="ppaction://hlinksldjump"/>
              <a:extLst>
                <a:ext uri="{FF2B5EF4-FFF2-40B4-BE49-F238E27FC236}">
                  <a16:creationId xmlns:a16="http://schemas.microsoft.com/office/drawing/2014/main" id="{792F3394-EB63-4560-A9C5-9FE6DE7FEC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38" name="Rektangel: afrundede hjørner 37">
              <a:hlinkClick r:id="rId10" action="ppaction://hlinksldjump"/>
              <a:extLst>
                <a:ext uri="{FF2B5EF4-FFF2-40B4-BE49-F238E27FC236}">
                  <a16:creationId xmlns:a16="http://schemas.microsoft.com/office/drawing/2014/main" id="{944316A9-48F2-4372-8D62-984BEFF79C70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44" name="Rektangel: afrundede hjørner 4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D31C697-F1FF-4A45-B506-B6AE130F052B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27" name="Billede 26">
            <a:extLst>
              <a:ext uri="{FF2B5EF4-FFF2-40B4-BE49-F238E27FC236}">
                <a16:creationId xmlns:a16="http://schemas.microsoft.com/office/drawing/2014/main" id="{466C1C6C-F1D2-4348-AC9E-37B7C24826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43" y="1260000"/>
            <a:ext cx="6257515" cy="450000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BD6BAF66-BD79-4E53-BBB9-BEC81C0E1B92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212000" y="1260000"/>
            <a:ext cx="2592000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C327A5F3-ED83-4956-9893-B6C807923157}"/>
              </a:ext>
            </a:extLst>
          </p:cNvPr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5211000" y="1440000"/>
            <a:ext cx="2592000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A4890165-289C-459D-8708-7F64FB71F119}"/>
              </a:ext>
            </a:extLst>
          </p:cNvPr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6210000" y="1620000"/>
            <a:ext cx="2592000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8E323689-67D5-4056-9B79-650D36B63BC0}"/>
              </a:ext>
            </a:extLst>
          </p:cNvPr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7209000" y="1800000"/>
            <a:ext cx="2592000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02C0E357-6FE4-4F09-9CF1-06D2832455F2}"/>
              </a:ext>
            </a:extLst>
          </p:cNvPr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8208000" y="1980000"/>
            <a:ext cx="2592000" cy="37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6991BBBA-84BF-493D-92FE-1D1BD2CB4D7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92000" y="1980000"/>
            <a:ext cx="6228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Rektangel: afrundede hjørner 38">
            <a:extLst>
              <a:ext uri="{FF2B5EF4-FFF2-40B4-BE49-F238E27FC236}">
                <a16:creationId xmlns:a16="http://schemas.microsoft.com/office/drawing/2014/main" id="{74031DAA-ADA3-4CA1-8640-2E89C894A4D5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UDBUDSTIDSPLAN</a:t>
            </a:r>
          </a:p>
        </p:txBody>
      </p:sp>
    </p:spTree>
    <p:extLst>
      <p:ext uri="{BB962C8B-B14F-4D97-AF65-F5344CB8AC3E}">
        <p14:creationId xmlns:p14="http://schemas.microsoft.com/office/powerpoint/2010/main" val="24213532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5DC9B284-F47D-4E45-976F-1C0B47740416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29" name="Rektangel: afrundede hjørner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BFC4CEE2-D2E7-4D25-9726-4BED33DDC3BC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30" name="Rektangel: afrundede hjørner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5DFB03A0-1949-4595-95D2-55AAFB3E121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34" name="Rektangel: afrundede hjørner 33">
              <a:hlinkClick r:id="rId9" action="ppaction://hlinksldjump"/>
              <a:extLst>
                <a:ext uri="{FF2B5EF4-FFF2-40B4-BE49-F238E27FC236}">
                  <a16:creationId xmlns:a16="http://schemas.microsoft.com/office/drawing/2014/main" id="{792F3394-EB63-4560-A9C5-9FE6DE7FEC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38" name="Rektangel: afrundede hjørner 37">
              <a:hlinkClick r:id="rId10" action="ppaction://hlinksldjump"/>
              <a:extLst>
                <a:ext uri="{FF2B5EF4-FFF2-40B4-BE49-F238E27FC236}">
                  <a16:creationId xmlns:a16="http://schemas.microsoft.com/office/drawing/2014/main" id="{944316A9-48F2-4372-8D62-984BEFF79C70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44" name="Rektangel: afrundede hjørner 4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D31C697-F1FF-4A45-B506-B6AE130F052B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5" name="Billede 4">
            <a:extLst>
              <a:ext uri="{FF2B5EF4-FFF2-40B4-BE49-F238E27FC236}">
                <a16:creationId xmlns:a16="http://schemas.microsoft.com/office/drawing/2014/main" id="{8B94E1DF-5C3E-4C22-86A2-2E6C63AB0CDE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212000" y="1259989"/>
            <a:ext cx="6048000" cy="302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Rektangel: afrundede hjørner 38">
            <a:extLst>
              <a:ext uri="{FF2B5EF4-FFF2-40B4-BE49-F238E27FC236}">
                <a16:creationId xmlns:a16="http://schemas.microsoft.com/office/drawing/2014/main" id="{74031DAA-ADA3-4CA1-8640-2E89C894A4D5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HOVEDTEGNINGER</a:t>
            </a:r>
          </a:p>
        </p:txBody>
      </p:sp>
    </p:spTree>
    <p:extLst>
      <p:ext uri="{BB962C8B-B14F-4D97-AF65-F5344CB8AC3E}">
        <p14:creationId xmlns:p14="http://schemas.microsoft.com/office/powerpoint/2010/main" val="4864255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5DC9B284-F47D-4E45-976F-1C0B47740416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29" name="Rektangel: afrundede hjørner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BFC4CEE2-D2E7-4D25-9726-4BED33DDC3BC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30" name="Rektangel: afrundede hjørner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5DFB03A0-1949-4595-95D2-55AAFB3E121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34" name="Rektangel: afrundede hjørner 33">
              <a:hlinkClick r:id="rId9" action="ppaction://hlinksldjump"/>
              <a:extLst>
                <a:ext uri="{FF2B5EF4-FFF2-40B4-BE49-F238E27FC236}">
                  <a16:creationId xmlns:a16="http://schemas.microsoft.com/office/drawing/2014/main" id="{792F3394-EB63-4560-A9C5-9FE6DE7FEC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38" name="Rektangel: afrundede hjørner 37">
              <a:hlinkClick r:id="rId10" action="ppaction://hlinksldjump"/>
              <a:extLst>
                <a:ext uri="{FF2B5EF4-FFF2-40B4-BE49-F238E27FC236}">
                  <a16:creationId xmlns:a16="http://schemas.microsoft.com/office/drawing/2014/main" id="{944316A9-48F2-4372-8D62-984BEFF79C70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44" name="Rektangel: afrundede hjørner 4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D31C697-F1FF-4A45-B506-B6AE130F052B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5" name="Billede 4">
            <a:extLst>
              <a:ext uri="{FF2B5EF4-FFF2-40B4-BE49-F238E27FC236}">
                <a16:creationId xmlns:a16="http://schemas.microsoft.com/office/drawing/2014/main" id="{8B94E1DF-5C3E-4C22-86A2-2E6C63AB0CDE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212000" y="1259989"/>
            <a:ext cx="6048000" cy="302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Billede 20">
            <a:extLst>
              <a:ext uri="{FF2B5EF4-FFF2-40B4-BE49-F238E27FC236}">
                <a16:creationId xmlns:a16="http://schemas.microsoft.com/office/drawing/2014/main" id="{222FE302-FCE0-4A8E-9220-2E205BE736B8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392000" y="1440001"/>
            <a:ext cx="5688000" cy="327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Rektangel: afrundede hjørner 38">
            <a:extLst>
              <a:ext uri="{FF2B5EF4-FFF2-40B4-BE49-F238E27FC236}">
                <a16:creationId xmlns:a16="http://schemas.microsoft.com/office/drawing/2014/main" id="{74031DAA-ADA3-4CA1-8640-2E89C894A4D5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HOVEDTEGNINGER</a:t>
            </a:r>
          </a:p>
        </p:txBody>
      </p:sp>
    </p:spTree>
    <p:extLst>
      <p:ext uri="{BB962C8B-B14F-4D97-AF65-F5344CB8AC3E}">
        <p14:creationId xmlns:p14="http://schemas.microsoft.com/office/powerpoint/2010/main" val="38788721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5DC9B284-F47D-4E45-976F-1C0B47740416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29" name="Rektangel: afrundede hjørner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BFC4CEE2-D2E7-4D25-9726-4BED33DDC3BC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30" name="Rektangel: afrundede hjørner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5DFB03A0-1949-4595-95D2-55AAFB3E121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34" name="Rektangel: afrundede hjørner 33">
              <a:hlinkClick r:id="rId9" action="ppaction://hlinksldjump"/>
              <a:extLst>
                <a:ext uri="{FF2B5EF4-FFF2-40B4-BE49-F238E27FC236}">
                  <a16:creationId xmlns:a16="http://schemas.microsoft.com/office/drawing/2014/main" id="{792F3394-EB63-4560-A9C5-9FE6DE7FEC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38" name="Rektangel: afrundede hjørner 37">
              <a:hlinkClick r:id="rId10" action="ppaction://hlinksldjump"/>
              <a:extLst>
                <a:ext uri="{FF2B5EF4-FFF2-40B4-BE49-F238E27FC236}">
                  <a16:creationId xmlns:a16="http://schemas.microsoft.com/office/drawing/2014/main" id="{944316A9-48F2-4372-8D62-984BEFF79C70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44" name="Rektangel: afrundede hjørner 4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D31C697-F1FF-4A45-B506-B6AE130F052B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5" name="Billede 4">
            <a:extLst>
              <a:ext uri="{FF2B5EF4-FFF2-40B4-BE49-F238E27FC236}">
                <a16:creationId xmlns:a16="http://schemas.microsoft.com/office/drawing/2014/main" id="{8B94E1DF-5C3E-4C22-86A2-2E6C63AB0CDE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212000" y="1259989"/>
            <a:ext cx="6048000" cy="302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A375D71C-E825-4499-85DB-7C61389AC3FB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392000" y="2052000"/>
            <a:ext cx="6048000" cy="302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Rektangel: afrundede hjørner 38">
            <a:extLst>
              <a:ext uri="{FF2B5EF4-FFF2-40B4-BE49-F238E27FC236}">
                <a16:creationId xmlns:a16="http://schemas.microsoft.com/office/drawing/2014/main" id="{74031DAA-ADA3-4CA1-8640-2E89C894A4D5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HOVEDTEGNINGER</a:t>
            </a:r>
          </a:p>
        </p:txBody>
      </p:sp>
    </p:spTree>
    <p:extLst>
      <p:ext uri="{BB962C8B-B14F-4D97-AF65-F5344CB8AC3E}">
        <p14:creationId xmlns:p14="http://schemas.microsoft.com/office/powerpoint/2010/main" val="22700103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5DC9B284-F47D-4E45-976F-1C0B47740416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29" name="Rektangel: afrundede hjørner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BFC4CEE2-D2E7-4D25-9726-4BED33DDC3BC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30" name="Rektangel: afrundede hjørner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5DFB03A0-1949-4595-95D2-55AAFB3E121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34" name="Rektangel: afrundede hjørner 33">
              <a:hlinkClick r:id="rId9" action="ppaction://hlinksldjump"/>
              <a:extLst>
                <a:ext uri="{FF2B5EF4-FFF2-40B4-BE49-F238E27FC236}">
                  <a16:creationId xmlns:a16="http://schemas.microsoft.com/office/drawing/2014/main" id="{792F3394-EB63-4560-A9C5-9FE6DE7FEC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38" name="Rektangel: afrundede hjørner 37">
              <a:hlinkClick r:id="rId10" action="ppaction://hlinksldjump"/>
              <a:extLst>
                <a:ext uri="{FF2B5EF4-FFF2-40B4-BE49-F238E27FC236}">
                  <a16:creationId xmlns:a16="http://schemas.microsoft.com/office/drawing/2014/main" id="{944316A9-48F2-4372-8D62-984BEFF79C70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44" name="Rektangel: afrundede hjørner 4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D31C697-F1FF-4A45-B506-B6AE130F052B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5" name="Billede 4">
            <a:extLst>
              <a:ext uri="{FF2B5EF4-FFF2-40B4-BE49-F238E27FC236}">
                <a16:creationId xmlns:a16="http://schemas.microsoft.com/office/drawing/2014/main" id="{8B94E1DF-5C3E-4C22-86A2-2E6C63AB0CDE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212000" y="1259989"/>
            <a:ext cx="6048000" cy="302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A375D71C-E825-4499-85DB-7C61389AC3FB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392000" y="2052000"/>
            <a:ext cx="6048000" cy="302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9C91306C-F013-4E13-B692-09C6DDE552CC}"/>
              </a:ext>
            </a:extLst>
          </p:cNvPr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4572000" y="2844000"/>
            <a:ext cx="6048000" cy="212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Rektangel: afrundede hjørner 38">
            <a:extLst>
              <a:ext uri="{FF2B5EF4-FFF2-40B4-BE49-F238E27FC236}">
                <a16:creationId xmlns:a16="http://schemas.microsoft.com/office/drawing/2014/main" id="{74031DAA-ADA3-4CA1-8640-2E89C894A4D5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HOVEDTEGNINGER</a:t>
            </a:r>
          </a:p>
        </p:txBody>
      </p:sp>
    </p:spTree>
    <p:extLst>
      <p:ext uri="{BB962C8B-B14F-4D97-AF65-F5344CB8AC3E}">
        <p14:creationId xmlns:p14="http://schemas.microsoft.com/office/powerpoint/2010/main" val="36065555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5DC9B284-F47D-4E45-976F-1C0B47740416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29" name="Rektangel: afrundede hjørner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BFC4CEE2-D2E7-4D25-9726-4BED33DDC3BC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30" name="Rektangel: afrundede hjørner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5DFB03A0-1949-4595-95D2-55AAFB3E121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34" name="Rektangel: afrundede hjørner 33">
              <a:hlinkClick r:id="rId9" action="ppaction://hlinksldjump"/>
              <a:extLst>
                <a:ext uri="{FF2B5EF4-FFF2-40B4-BE49-F238E27FC236}">
                  <a16:creationId xmlns:a16="http://schemas.microsoft.com/office/drawing/2014/main" id="{792F3394-EB63-4560-A9C5-9FE6DE7FEC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38" name="Rektangel: afrundede hjørner 37">
              <a:hlinkClick r:id="rId10" action="ppaction://hlinksldjump"/>
              <a:extLst>
                <a:ext uri="{FF2B5EF4-FFF2-40B4-BE49-F238E27FC236}">
                  <a16:creationId xmlns:a16="http://schemas.microsoft.com/office/drawing/2014/main" id="{944316A9-48F2-4372-8D62-984BEFF79C70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44" name="Rektangel: afrundede hjørner 4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D31C697-F1FF-4A45-B506-B6AE130F052B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5" name="Billede 4">
            <a:extLst>
              <a:ext uri="{FF2B5EF4-FFF2-40B4-BE49-F238E27FC236}">
                <a16:creationId xmlns:a16="http://schemas.microsoft.com/office/drawing/2014/main" id="{8B94E1DF-5C3E-4C22-86A2-2E6C63AB0CDE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212000" y="1259989"/>
            <a:ext cx="6048000" cy="302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A375D71C-E825-4499-85DB-7C61389AC3FB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392000" y="2052000"/>
            <a:ext cx="6048000" cy="302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9C91306C-F013-4E13-B692-09C6DDE552CC}"/>
              </a:ext>
            </a:extLst>
          </p:cNvPr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4572000" y="2844000"/>
            <a:ext cx="6048000" cy="212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C798E70A-7C15-4592-8DE4-E04CCF1BB82E}"/>
              </a:ext>
            </a:extLst>
          </p:cNvPr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4752000" y="3636000"/>
            <a:ext cx="6048000" cy="212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Rektangel: afrundede hjørner 38">
            <a:extLst>
              <a:ext uri="{FF2B5EF4-FFF2-40B4-BE49-F238E27FC236}">
                <a16:creationId xmlns:a16="http://schemas.microsoft.com/office/drawing/2014/main" id="{74031DAA-ADA3-4CA1-8640-2E89C894A4D5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HOVEDTEGNINGER</a:t>
            </a:r>
          </a:p>
        </p:txBody>
      </p:sp>
    </p:spTree>
    <p:extLst>
      <p:ext uri="{BB962C8B-B14F-4D97-AF65-F5344CB8AC3E}">
        <p14:creationId xmlns:p14="http://schemas.microsoft.com/office/powerpoint/2010/main" val="2209233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5DC9B284-F47D-4E45-976F-1C0B47740416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29" name="Rektangel: afrundede hjørner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BFC4CEE2-D2E7-4D25-9726-4BED33DDC3BC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30" name="Rektangel: afrundede hjørner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5DFB03A0-1949-4595-95D2-55AAFB3E121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34" name="Rektangel: afrundede hjørner 33">
              <a:hlinkClick r:id="rId9" action="ppaction://hlinksldjump"/>
              <a:extLst>
                <a:ext uri="{FF2B5EF4-FFF2-40B4-BE49-F238E27FC236}">
                  <a16:creationId xmlns:a16="http://schemas.microsoft.com/office/drawing/2014/main" id="{792F3394-EB63-4560-A9C5-9FE6DE7FEC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38" name="Rektangel: afrundede hjørner 37">
              <a:hlinkClick r:id="rId10" action="ppaction://hlinksldjump"/>
              <a:extLst>
                <a:ext uri="{FF2B5EF4-FFF2-40B4-BE49-F238E27FC236}">
                  <a16:creationId xmlns:a16="http://schemas.microsoft.com/office/drawing/2014/main" id="{944316A9-48F2-4372-8D62-984BEFF79C70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44" name="Rektangel: afrundede hjørner 4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D31C697-F1FF-4A45-B506-B6AE130F052B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3" name="Billede 2">
            <a:extLst>
              <a:ext uri="{FF2B5EF4-FFF2-40B4-BE49-F238E27FC236}">
                <a16:creationId xmlns:a16="http://schemas.microsoft.com/office/drawing/2014/main" id="{1B5D6614-B552-4E0E-93A0-6EC1DD3509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16844" y="1260000"/>
            <a:ext cx="6378313" cy="45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Rektangel: afrundede hjørner 38">
            <a:extLst>
              <a:ext uri="{FF2B5EF4-FFF2-40B4-BE49-F238E27FC236}">
                <a16:creationId xmlns:a16="http://schemas.microsoft.com/office/drawing/2014/main" id="{74031DAA-ADA3-4CA1-8640-2E89C894A4D5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BETONELEMENTER LEVERING/MONTERING</a:t>
            </a:r>
          </a:p>
        </p:txBody>
      </p:sp>
    </p:spTree>
    <p:extLst>
      <p:ext uri="{BB962C8B-B14F-4D97-AF65-F5344CB8AC3E}">
        <p14:creationId xmlns:p14="http://schemas.microsoft.com/office/powerpoint/2010/main" val="3105511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543E9B86-9B76-4FA0-A419-A30DFCC8DCBE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97F7C0AE-3E91-44D3-AF77-9A93BF9C95B2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8" action="ppaction://hlinksldjump"/>
              <a:extLst>
                <a:ext uri="{FF2B5EF4-FFF2-40B4-BE49-F238E27FC236}">
                  <a16:creationId xmlns:a16="http://schemas.microsoft.com/office/drawing/2014/main" id="{EF8A4E79-95B5-4883-A0E7-3EAFE99C512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9" action="ppaction://hlinksldjump"/>
              <a:extLst>
                <a:ext uri="{FF2B5EF4-FFF2-40B4-BE49-F238E27FC236}">
                  <a16:creationId xmlns:a16="http://schemas.microsoft.com/office/drawing/2014/main" id="{A3CB57AD-E629-47B1-8857-C22D2E770D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D61FB3E3-1875-4805-87E1-2CFBD0553818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A8376E36-1A8A-4AAB-B132-6890F6554B7F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28" name="Billede 27">
            <a:extLst>
              <a:ext uri="{FF2B5EF4-FFF2-40B4-BE49-F238E27FC236}">
                <a16:creationId xmlns:a16="http://schemas.microsoft.com/office/drawing/2014/main" id="{5213C0E9-902F-4E19-8A5F-D9F075E3276E}"/>
              </a:ext>
            </a:extLst>
          </p:cNvPr>
          <p:cNvPicPr>
            <a:picLocks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/>
          <a:stretch/>
        </p:blipFill>
        <p:spPr>
          <a:xfrm>
            <a:off x="4212000" y="1260000"/>
            <a:ext cx="6588000" cy="45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kstfelt 33">
            <a:extLst>
              <a:ext uri="{FF2B5EF4-FFF2-40B4-BE49-F238E27FC236}">
                <a16:creationId xmlns:a16="http://schemas.microsoft.com/office/drawing/2014/main" id="{BA5A6DEF-2214-4662-AA29-AFE8EB1D499D}"/>
              </a:ext>
            </a:extLst>
          </p:cNvPr>
          <p:cNvSpPr txBox="1"/>
          <p:nvPr/>
        </p:nvSpPr>
        <p:spPr>
          <a:xfrm>
            <a:off x="4572000" y="1620000"/>
            <a:ext cx="1512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17.000m</a:t>
            </a:r>
            <a:r>
              <a:rPr lang="da-DK" sz="1200" b="1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2</a:t>
            </a:r>
            <a:endParaRPr lang="da-DK" sz="1200" b="1" dirty="0">
              <a:solidFill>
                <a:schemeClr val="accent1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kstfelt 37">
            <a:extLst>
              <a:ext uri="{FF2B5EF4-FFF2-40B4-BE49-F238E27FC236}">
                <a16:creationId xmlns:a16="http://schemas.microsoft.com/office/drawing/2014/main" id="{541915BE-5C5E-4769-926D-523839A151A4}"/>
              </a:ext>
            </a:extLst>
          </p:cNvPr>
          <p:cNvSpPr txBox="1"/>
          <p:nvPr/>
        </p:nvSpPr>
        <p:spPr>
          <a:xfrm>
            <a:off x="4572000" y="2772000"/>
            <a:ext cx="1512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NYT KIRKECENTER</a:t>
            </a:r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4F7FB831-0F7C-4328-BE4C-581C7231BD7A}"/>
              </a:ext>
            </a:extLst>
          </p:cNvPr>
          <p:cNvSpPr/>
          <p:nvPr/>
        </p:nvSpPr>
        <p:spPr>
          <a:xfrm>
            <a:off x="9556282" y="3096000"/>
            <a:ext cx="396000" cy="13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45" name="Forbindelse: buet 44">
            <a:extLst>
              <a:ext uri="{FF2B5EF4-FFF2-40B4-BE49-F238E27FC236}">
                <a16:creationId xmlns:a16="http://schemas.microsoft.com/office/drawing/2014/main" id="{E670DDC4-82A4-47C8-8C36-F57EE6FE0AB8}"/>
              </a:ext>
            </a:extLst>
          </p:cNvPr>
          <p:cNvCxnSpPr>
            <a:cxnSpLocks/>
            <a:stCxn id="38" idx="0"/>
            <a:endCxn id="44" idx="0"/>
          </p:cNvCxnSpPr>
          <p:nvPr/>
        </p:nvCxnSpPr>
        <p:spPr>
          <a:xfrm rot="16200000" flipH="1">
            <a:off x="7379141" y="720859"/>
            <a:ext cx="324000" cy="4426282"/>
          </a:xfrm>
          <a:prstGeom prst="curvedConnector3">
            <a:avLst>
              <a:gd name="adj1" fmla="val -70556"/>
            </a:avLst>
          </a:prstGeom>
          <a:ln w="38100" cap="rnd">
            <a:solidFill>
              <a:schemeClr val="accent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llipse 57">
            <a:extLst>
              <a:ext uri="{FF2B5EF4-FFF2-40B4-BE49-F238E27FC236}">
                <a16:creationId xmlns:a16="http://schemas.microsoft.com/office/drawing/2014/main" id="{75E25CA3-5A4A-4BAB-ACA9-380B291AC8C9}"/>
              </a:ext>
            </a:extLst>
          </p:cNvPr>
          <p:cNvSpPr/>
          <p:nvPr/>
        </p:nvSpPr>
        <p:spPr>
          <a:xfrm>
            <a:off x="9072000" y="2160000"/>
            <a:ext cx="324000" cy="3240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55" name="Lige pilforbindelse 54">
            <a:extLst>
              <a:ext uri="{FF2B5EF4-FFF2-40B4-BE49-F238E27FC236}">
                <a16:creationId xmlns:a16="http://schemas.microsoft.com/office/drawing/2014/main" id="{BEC82B8E-6F56-42BA-8DD2-6A0BA18DB5B6}"/>
              </a:ext>
            </a:extLst>
          </p:cNvPr>
          <p:cNvCxnSpPr>
            <a:cxnSpLocks/>
          </p:cNvCxnSpPr>
          <p:nvPr/>
        </p:nvCxnSpPr>
        <p:spPr>
          <a:xfrm flipV="1">
            <a:off x="9161422" y="2209632"/>
            <a:ext cx="145156" cy="224737"/>
          </a:xfrm>
          <a:prstGeom prst="straightConnector1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kstfelt 58">
            <a:extLst>
              <a:ext uri="{FF2B5EF4-FFF2-40B4-BE49-F238E27FC236}">
                <a16:creationId xmlns:a16="http://schemas.microsoft.com/office/drawing/2014/main" id="{3070690B-B1EA-43FC-9BA0-453876A8B959}"/>
              </a:ext>
            </a:extLst>
          </p:cNvPr>
          <p:cNvSpPr txBox="1"/>
          <p:nvPr/>
        </p:nvSpPr>
        <p:spPr>
          <a:xfrm>
            <a:off x="9252000" y="1800000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29" name="Rektangel: afrundede hjørner 28">
            <a:extLst>
              <a:ext uri="{FF2B5EF4-FFF2-40B4-BE49-F238E27FC236}">
                <a16:creationId xmlns:a16="http://schemas.microsoft.com/office/drawing/2014/main" id="{7ED90611-D099-4F95-B8FB-20B88F905D4C}"/>
              </a:ext>
            </a:extLst>
          </p:cNvPr>
          <p:cNvSpPr>
            <a:spLocks/>
          </p:cNvSpPr>
          <p:nvPr/>
        </p:nvSpPr>
        <p:spPr>
          <a:xfrm>
            <a:off x="8280000" y="5004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SITUATIONSPLAN</a:t>
            </a:r>
          </a:p>
        </p:txBody>
      </p:sp>
    </p:spTree>
    <p:extLst>
      <p:ext uri="{BB962C8B-B14F-4D97-AF65-F5344CB8AC3E}">
        <p14:creationId xmlns:p14="http://schemas.microsoft.com/office/powerpoint/2010/main" val="27576777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5DC9B284-F47D-4E45-976F-1C0B47740416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29" name="Rektangel: afrundede hjørner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BFC4CEE2-D2E7-4D25-9726-4BED33DDC3BC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30" name="Rektangel: afrundede hjørner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5DFB03A0-1949-4595-95D2-55AAFB3E121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34" name="Rektangel: afrundede hjørner 33">
              <a:hlinkClick r:id="rId9" action="ppaction://hlinksldjump"/>
              <a:extLst>
                <a:ext uri="{FF2B5EF4-FFF2-40B4-BE49-F238E27FC236}">
                  <a16:creationId xmlns:a16="http://schemas.microsoft.com/office/drawing/2014/main" id="{792F3394-EB63-4560-A9C5-9FE6DE7FEC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38" name="Rektangel: afrundede hjørner 37">
              <a:hlinkClick r:id="rId10" action="ppaction://hlinksldjump"/>
              <a:extLst>
                <a:ext uri="{FF2B5EF4-FFF2-40B4-BE49-F238E27FC236}">
                  <a16:creationId xmlns:a16="http://schemas.microsoft.com/office/drawing/2014/main" id="{944316A9-48F2-4372-8D62-984BEFF79C70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44" name="Rektangel: afrundede hjørner 4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D31C697-F1FF-4A45-B506-B6AE130F052B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5" name="Billede 4">
            <a:extLst>
              <a:ext uri="{FF2B5EF4-FFF2-40B4-BE49-F238E27FC236}">
                <a16:creationId xmlns:a16="http://schemas.microsoft.com/office/drawing/2014/main" id="{029AA031-2447-4A23-8E83-CD3BE72D52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2000" y="2340000"/>
            <a:ext cx="6588000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Rektangel: afrundede hjørner 38">
            <a:extLst>
              <a:ext uri="{FF2B5EF4-FFF2-40B4-BE49-F238E27FC236}">
                <a16:creationId xmlns:a16="http://schemas.microsoft.com/office/drawing/2014/main" id="{74031DAA-ADA3-4CA1-8640-2E89C894A4D5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AFVANDING</a:t>
            </a:r>
          </a:p>
        </p:txBody>
      </p:sp>
    </p:spTree>
    <p:extLst>
      <p:ext uri="{BB962C8B-B14F-4D97-AF65-F5344CB8AC3E}">
        <p14:creationId xmlns:p14="http://schemas.microsoft.com/office/powerpoint/2010/main" val="11122211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5DC9B284-F47D-4E45-976F-1C0B47740416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29" name="Rektangel: afrundede hjørner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BFC4CEE2-D2E7-4D25-9726-4BED33DDC3BC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30" name="Rektangel: afrundede hjørner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5DFB03A0-1949-4595-95D2-55AAFB3E121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34" name="Rektangel: afrundede hjørner 33">
              <a:hlinkClick r:id="rId9" action="ppaction://hlinksldjump"/>
              <a:extLst>
                <a:ext uri="{FF2B5EF4-FFF2-40B4-BE49-F238E27FC236}">
                  <a16:creationId xmlns:a16="http://schemas.microsoft.com/office/drawing/2014/main" id="{792F3394-EB63-4560-A9C5-9FE6DE7FEC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38" name="Rektangel: afrundede hjørner 37">
              <a:hlinkClick r:id="rId10" action="ppaction://hlinksldjump"/>
              <a:extLst>
                <a:ext uri="{FF2B5EF4-FFF2-40B4-BE49-F238E27FC236}">
                  <a16:creationId xmlns:a16="http://schemas.microsoft.com/office/drawing/2014/main" id="{944316A9-48F2-4372-8D62-984BEFF79C70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44" name="Rektangel: afrundede hjørner 4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D31C697-F1FF-4A45-B506-B6AE130F052B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5" name="Billede 4">
            <a:extLst>
              <a:ext uri="{FF2B5EF4-FFF2-40B4-BE49-F238E27FC236}">
                <a16:creationId xmlns:a16="http://schemas.microsoft.com/office/drawing/2014/main" id="{029AA031-2447-4A23-8E83-CD3BE72D52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2000" y="2340000"/>
            <a:ext cx="6588000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9042EB84-F646-472B-A6B2-7FB4220F587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856" r="1"/>
          <a:stretch/>
        </p:blipFill>
        <p:spPr>
          <a:xfrm>
            <a:off x="4379400" y="1278000"/>
            <a:ext cx="3600000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Rektangel: afrundede hjørner 38">
            <a:extLst>
              <a:ext uri="{FF2B5EF4-FFF2-40B4-BE49-F238E27FC236}">
                <a16:creationId xmlns:a16="http://schemas.microsoft.com/office/drawing/2014/main" id="{74031DAA-ADA3-4CA1-8640-2E89C894A4D5}"/>
              </a:ext>
            </a:extLst>
          </p:cNvPr>
          <p:cNvSpPr>
            <a:spLocks/>
          </p:cNvSpPr>
          <p:nvPr/>
        </p:nvSpPr>
        <p:spPr>
          <a:xfrm>
            <a:off x="8280000" y="1188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AFVANDING</a:t>
            </a:r>
          </a:p>
        </p:txBody>
      </p:sp>
    </p:spTree>
    <p:extLst>
      <p:ext uri="{BB962C8B-B14F-4D97-AF65-F5344CB8AC3E}">
        <p14:creationId xmlns:p14="http://schemas.microsoft.com/office/powerpoint/2010/main" val="584674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5DC9B284-F47D-4E45-976F-1C0B47740416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29" name="Rektangel: afrundede hjørner 28">
              <a:hlinkClick r:id="rId7" action="ppaction://hlinksldjump"/>
              <a:extLst>
                <a:ext uri="{FF2B5EF4-FFF2-40B4-BE49-F238E27FC236}">
                  <a16:creationId xmlns:a16="http://schemas.microsoft.com/office/drawing/2014/main" id="{BFC4CEE2-D2E7-4D25-9726-4BED33DDC3BC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30" name="Rektangel: afrundede hjørner 29">
              <a:hlinkClick r:id="rId8" action="ppaction://hlinksldjump"/>
              <a:extLst>
                <a:ext uri="{FF2B5EF4-FFF2-40B4-BE49-F238E27FC236}">
                  <a16:creationId xmlns:a16="http://schemas.microsoft.com/office/drawing/2014/main" id="{5DFB03A0-1949-4595-95D2-55AAFB3E121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34" name="Rektangel: afrundede hjørner 33">
              <a:hlinkClick r:id="rId9" action="ppaction://hlinksldjump"/>
              <a:extLst>
                <a:ext uri="{FF2B5EF4-FFF2-40B4-BE49-F238E27FC236}">
                  <a16:creationId xmlns:a16="http://schemas.microsoft.com/office/drawing/2014/main" id="{792F3394-EB63-4560-A9C5-9FE6DE7FEC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38" name="Rektangel: afrundede hjørner 37">
              <a:hlinkClick r:id="rId10" action="ppaction://hlinksldjump"/>
              <a:extLst>
                <a:ext uri="{FF2B5EF4-FFF2-40B4-BE49-F238E27FC236}">
                  <a16:creationId xmlns:a16="http://schemas.microsoft.com/office/drawing/2014/main" id="{944316A9-48F2-4372-8D62-984BEFF79C70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44" name="Rektangel: afrundede hjørner 4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D31C697-F1FF-4A45-B506-B6AE130F052B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pic>
        <p:nvPicPr>
          <p:cNvPr id="5" name="Billede 4">
            <a:extLst>
              <a:ext uri="{FF2B5EF4-FFF2-40B4-BE49-F238E27FC236}">
                <a16:creationId xmlns:a16="http://schemas.microsoft.com/office/drawing/2014/main" id="{029AA031-2447-4A23-8E83-CD3BE72D52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0" y="2467870"/>
            <a:ext cx="5868000" cy="20842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8855C352-809C-4639-9536-471534062FF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5547"/>
          <a:stretch/>
        </p:blipFill>
        <p:spPr>
          <a:xfrm>
            <a:off x="4392000" y="1439999"/>
            <a:ext cx="3600000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9042EB84-F646-472B-A6B2-7FB4220F587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856" r="1"/>
          <a:stretch/>
        </p:blipFill>
        <p:spPr>
          <a:xfrm>
            <a:off x="7020000" y="1980000"/>
            <a:ext cx="3600000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F0FF92A5-B3EF-4B6E-8843-FA9B1E6EEE2D}"/>
              </a:ext>
            </a:extLst>
          </p:cNvPr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4212000" y="1260000"/>
            <a:ext cx="6588000" cy="45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26985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B7A9A400-3555-414E-A713-25116D12B745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39" name="Rektangel: afrundede hjørner 38">
              <a:hlinkClick r:id="rId7" action="ppaction://hlinksldjump"/>
              <a:extLst>
                <a:ext uri="{FF2B5EF4-FFF2-40B4-BE49-F238E27FC236}">
                  <a16:creationId xmlns:a16="http://schemas.microsoft.com/office/drawing/2014/main" id="{D4E13D59-19C7-4D8A-A704-1E5B70013D41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40" name="Rektangel: afrundede hjørner 39">
              <a:hlinkClick r:id="rId8" action="ppaction://hlinksldjump"/>
              <a:extLst>
                <a:ext uri="{FF2B5EF4-FFF2-40B4-BE49-F238E27FC236}">
                  <a16:creationId xmlns:a16="http://schemas.microsoft.com/office/drawing/2014/main" id="{0DF62983-BA27-48D0-8924-5697F328D879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41" name="Rektangel: afrundede hjørner 40">
              <a:hlinkClick r:id="rId9" action="ppaction://hlinksldjump"/>
              <a:extLst>
                <a:ext uri="{FF2B5EF4-FFF2-40B4-BE49-F238E27FC236}">
                  <a16:creationId xmlns:a16="http://schemas.microsoft.com/office/drawing/2014/main" id="{0F1CBC92-22A5-43DA-8BDF-FE9C483BE01F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42" name="Rektangel: afrundede hjørner 41">
              <a:hlinkClick r:id="rId10" action="ppaction://hlinksldjump"/>
              <a:extLst>
                <a:ext uri="{FF2B5EF4-FFF2-40B4-BE49-F238E27FC236}">
                  <a16:creationId xmlns:a16="http://schemas.microsoft.com/office/drawing/2014/main" id="{45A0D617-7C65-4B44-9C2B-709A952D9507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43" name="Rektangel: afrundede hjørner 42">
              <a:hlinkClick r:id="rId11" action="ppaction://hlinksldjump"/>
              <a:extLst>
                <a:ext uri="{FF2B5EF4-FFF2-40B4-BE49-F238E27FC236}">
                  <a16:creationId xmlns:a16="http://schemas.microsoft.com/office/drawing/2014/main" id="{84458317-B980-44DC-8E31-EE482D24AF3E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sp>
        <p:nvSpPr>
          <p:cNvPr id="28" name="Rektangel: afrundede hjørner 27">
            <a:extLst>
              <a:ext uri="{FF2B5EF4-FFF2-40B4-BE49-F238E27FC236}">
                <a16:creationId xmlns:a16="http://schemas.microsoft.com/office/drawing/2014/main" id="{B2A3BBAD-EBF3-4A51-B0A2-CD1FB871B036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0" rIns="0" bIns="0" rtlCol="0" anchor="t" anchorCtr="0"/>
          <a:lstStyle/>
          <a:p>
            <a:pPr algn="ctr">
              <a:lnSpc>
                <a:spcPct val="150000"/>
              </a:lnSpc>
            </a:pPr>
            <a:r>
              <a:rPr lang="da-DK" sz="3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TAK FOR </a:t>
            </a:r>
          </a:p>
          <a:p>
            <a:pPr algn="ctr">
              <a:lnSpc>
                <a:spcPct val="150000"/>
              </a:lnSpc>
            </a:pPr>
            <a:r>
              <a:rPr lang="da-DK" sz="3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OPMÆRKSOMHEDEN</a:t>
            </a:r>
            <a:endParaRPr lang="da-DK" sz="24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164C4A4-C64B-474F-88C4-6DB8BB1F68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000" y="3996000"/>
            <a:ext cx="6588000" cy="177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070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ruppe 152">
            <a:extLst>
              <a:ext uri="{FF2B5EF4-FFF2-40B4-BE49-F238E27FC236}">
                <a16:creationId xmlns:a16="http://schemas.microsoft.com/office/drawing/2014/main" id="{D6CE3807-D2E3-4FC3-9FFF-64052BA6A5DD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156" name="Kombinationstegning: figur 155">
              <a:hlinkClick r:id="rId2" action="ppaction://hlinksldjump"/>
              <a:extLst>
                <a:ext uri="{FF2B5EF4-FFF2-40B4-BE49-F238E27FC236}">
                  <a16:creationId xmlns:a16="http://schemas.microsoft.com/office/drawing/2014/main" id="{45F324B9-C64F-4249-81FA-FCACBDF36CA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155" name="Kombinationstegning: figur 154">
              <a:hlinkClick r:id="rId3" action="ppaction://hlinksldjump"/>
              <a:extLst>
                <a:ext uri="{FF2B5EF4-FFF2-40B4-BE49-F238E27FC236}">
                  <a16:creationId xmlns:a16="http://schemas.microsoft.com/office/drawing/2014/main" id="{D59AAC0A-C1E5-4812-82E2-3D811F16583B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  <p:sp>
          <p:nvSpPr>
            <p:cNvPr id="154" name="Kombinationstegning: figur 153">
              <a:hlinkClick r:id="rId4" action="ppaction://hlinksldjump"/>
              <a:extLst>
                <a:ext uri="{FF2B5EF4-FFF2-40B4-BE49-F238E27FC236}">
                  <a16:creationId xmlns:a16="http://schemas.microsoft.com/office/drawing/2014/main" id="{56F1FDA7-4AF7-40C1-AD08-C2B85039ED67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</p:grpSp>
      <p:sp>
        <p:nvSpPr>
          <p:cNvPr id="157" name="Rektangel: afrundede hjørner 156">
            <a:extLst>
              <a:ext uri="{FF2B5EF4-FFF2-40B4-BE49-F238E27FC236}">
                <a16:creationId xmlns:a16="http://schemas.microsoft.com/office/drawing/2014/main" id="{96E22F45-94E1-4E79-965F-AFF0B0D17116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B487D773-E17A-4CD2-9E72-EECE65717299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169" name="Kombinationstegning: figur 168">
              <a:hlinkClick r:id="rId5" action="ppaction://hlinksldjump"/>
              <a:extLst>
                <a:ext uri="{FF2B5EF4-FFF2-40B4-BE49-F238E27FC236}">
                  <a16:creationId xmlns:a16="http://schemas.microsoft.com/office/drawing/2014/main" id="{C95D765A-4351-465F-8BC5-91FD47E3661B}"/>
                </a:ext>
              </a:extLst>
            </p:cNvPr>
            <p:cNvSpPr/>
            <p:nvPr/>
          </p:nvSpPr>
          <p:spPr>
            <a:xfrm flipH="1">
              <a:off x="8460000" y="360000"/>
              <a:ext cx="2700000" cy="900000"/>
            </a:xfrm>
            <a:custGeom>
              <a:avLst/>
              <a:gdLst>
                <a:gd name="connsiteX0" fmla="*/ 360000 w 2700000"/>
                <a:gd name="connsiteY0" fmla="*/ 0 h 900000"/>
                <a:gd name="connsiteX1" fmla="*/ 2160000 w 2700000"/>
                <a:gd name="connsiteY1" fmla="*/ 0 h 900000"/>
                <a:gd name="connsiteX2" fmla="*/ 2520000 w 2700000"/>
                <a:gd name="connsiteY2" fmla="*/ 360000 h 900000"/>
                <a:gd name="connsiteX3" fmla="*/ 2700000 w 2700000"/>
                <a:gd name="connsiteY3" fmla="*/ 540000 h 900000"/>
                <a:gd name="connsiteX4" fmla="*/ 2700000 w 2700000"/>
                <a:gd name="connsiteY4" fmla="*/ 900000 h 900000"/>
                <a:gd name="connsiteX5" fmla="*/ 0 w 2700000"/>
                <a:gd name="connsiteY5" fmla="*/ 900000 h 900000"/>
                <a:gd name="connsiteX6" fmla="*/ 0 w 2700000"/>
                <a:gd name="connsiteY6" fmla="*/ 720000 h 900000"/>
                <a:gd name="connsiteX7" fmla="*/ 0 w 2700000"/>
                <a:gd name="connsiteY7" fmla="*/ 360000 h 900000"/>
                <a:gd name="connsiteX8" fmla="*/ 360000 w 2700000"/>
                <a:gd name="connsiteY8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0000" h="900000">
                  <a:moveTo>
                    <a:pt x="360000" y="0"/>
                  </a:moveTo>
                  <a:lnTo>
                    <a:pt x="2160000" y="0"/>
                  </a:lnTo>
                  <a:cubicBezTo>
                    <a:pt x="2358823" y="0"/>
                    <a:pt x="2520000" y="161177"/>
                    <a:pt x="2520000" y="360000"/>
                  </a:cubicBezTo>
                  <a:cubicBezTo>
                    <a:pt x="2520000" y="459411"/>
                    <a:pt x="2600589" y="540000"/>
                    <a:pt x="2700000" y="540000"/>
                  </a:cubicBezTo>
                  <a:lnTo>
                    <a:pt x="27000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173" name="Kombinationstegning: figur 172">
              <a:hlinkClick r:id="rId6" action="ppaction://hlinksldjump"/>
              <a:extLst>
                <a:ext uri="{FF2B5EF4-FFF2-40B4-BE49-F238E27FC236}">
                  <a16:creationId xmlns:a16="http://schemas.microsoft.com/office/drawing/2014/main" id="{E966E560-5B1F-4334-87C3-0538BEB720DE}"/>
                </a:ext>
              </a:extLst>
            </p:cNvPr>
            <p:cNvSpPr/>
            <p:nvPr/>
          </p:nvSpPr>
          <p:spPr>
            <a:xfrm>
              <a:off x="5940000" y="360000"/>
              <a:ext cx="2880000" cy="900000"/>
            </a:xfrm>
            <a:custGeom>
              <a:avLst/>
              <a:gdLst>
                <a:gd name="connsiteX0" fmla="*/ 540000 w 2880000"/>
                <a:gd name="connsiteY0" fmla="*/ 0 h 900000"/>
                <a:gd name="connsiteX1" fmla="*/ 2340000 w 2880000"/>
                <a:gd name="connsiteY1" fmla="*/ 0 h 900000"/>
                <a:gd name="connsiteX2" fmla="*/ 2700000 w 2880000"/>
                <a:gd name="connsiteY2" fmla="*/ 360000 h 900000"/>
                <a:gd name="connsiteX3" fmla="*/ 2880000 w 2880000"/>
                <a:gd name="connsiteY3" fmla="*/ 540000 h 900000"/>
                <a:gd name="connsiteX4" fmla="*/ 2880000 w 2880000"/>
                <a:gd name="connsiteY4" fmla="*/ 900000 h 900000"/>
                <a:gd name="connsiteX5" fmla="*/ 0 w 2880000"/>
                <a:gd name="connsiteY5" fmla="*/ 900000 h 900000"/>
                <a:gd name="connsiteX6" fmla="*/ 0 w 2880000"/>
                <a:gd name="connsiteY6" fmla="*/ 539805 h 900000"/>
                <a:gd name="connsiteX7" fmla="*/ 34338 w 2880000"/>
                <a:gd name="connsiteY7" fmla="*/ 536343 h 900000"/>
                <a:gd name="connsiteX8" fmla="*/ 178062 w 2880000"/>
                <a:gd name="connsiteY8" fmla="*/ 360000 h 900000"/>
                <a:gd name="connsiteX9" fmla="*/ 180000 w 2880000"/>
                <a:gd name="connsiteY9" fmla="*/ 360000 h 900000"/>
                <a:gd name="connsiteX10" fmla="*/ 540000 w 2880000"/>
                <a:gd name="connsiteY10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80000" h="900000">
                  <a:moveTo>
                    <a:pt x="540000" y="0"/>
                  </a:moveTo>
                  <a:lnTo>
                    <a:pt x="2340000" y="0"/>
                  </a:lnTo>
                  <a:cubicBezTo>
                    <a:pt x="2538823" y="0"/>
                    <a:pt x="2700000" y="161177"/>
                    <a:pt x="2700000" y="360000"/>
                  </a:cubicBezTo>
                  <a:cubicBezTo>
                    <a:pt x="2700000" y="459411"/>
                    <a:pt x="2780589" y="540000"/>
                    <a:pt x="2880000" y="540000"/>
                  </a:cubicBezTo>
                  <a:lnTo>
                    <a:pt x="2880000" y="900000"/>
                  </a:lnTo>
                  <a:lnTo>
                    <a:pt x="0" y="900000"/>
                  </a:lnTo>
                  <a:lnTo>
                    <a:pt x="0" y="539805"/>
                  </a:lnTo>
                  <a:lnTo>
                    <a:pt x="34338" y="536343"/>
                  </a:lnTo>
                  <a:cubicBezTo>
                    <a:pt x="116361" y="519559"/>
                    <a:pt x="178062" y="446985"/>
                    <a:pt x="178062" y="360000"/>
                  </a:cubicBezTo>
                  <a:lnTo>
                    <a:pt x="180000" y="360000"/>
                  </a:ln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172" name="Kombinationstegning: figur 171">
              <a:hlinkClick r:id="rId7" action="ppaction://hlinksldjump"/>
              <a:extLst>
                <a:ext uri="{FF2B5EF4-FFF2-40B4-BE49-F238E27FC236}">
                  <a16:creationId xmlns:a16="http://schemas.microsoft.com/office/drawing/2014/main" id="{D177C2D2-FB72-4C4E-B9D1-EF91C83B485D}"/>
                </a:ext>
              </a:extLst>
            </p:cNvPr>
            <p:cNvSpPr/>
            <p:nvPr/>
          </p:nvSpPr>
          <p:spPr>
            <a:xfrm>
              <a:off x="3420000" y="360000"/>
              <a:ext cx="2880000" cy="900000"/>
            </a:xfrm>
            <a:custGeom>
              <a:avLst/>
              <a:gdLst>
                <a:gd name="connsiteX0" fmla="*/ 540000 w 2880000"/>
                <a:gd name="connsiteY0" fmla="*/ 0 h 900000"/>
                <a:gd name="connsiteX1" fmla="*/ 2340000 w 2880000"/>
                <a:gd name="connsiteY1" fmla="*/ 0 h 900000"/>
                <a:gd name="connsiteX2" fmla="*/ 2700000 w 2880000"/>
                <a:gd name="connsiteY2" fmla="*/ 360000 h 900000"/>
                <a:gd name="connsiteX3" fmla="*/ 2880000 w 2880000"/>
                <a:gd name="connsiteY3" fmla="*/ 540000 h 900000"/>
                <a:gd name="connsiteX4" fmla="*/ 2880000 w 2880000"/>
                <a:gd name="connsiteY4" fmla="*/ 900000 h 900000"/>
                <a:gd name="connsiteX5" fmla="*/ 0 w 2880000"/>
                <a:gd name="connsiteY5" fmla="*/ 900000 h 900000"/>
                <a:gd name="connsiteX6" fmla="*/ 0 w 2880000"/>
                <a:gd name="connsiteY6" fmla="*/ 539805 h 900000"/>
                <a:gd name="connsiteX7" fmla="*/ 34338 w 2880000"/>
                <a:gd name="connsiteY7" fmla="*/ 536343 h 900000"/>
                <a:gd name="connsiteX8" fmla="*/ 178062 w 2880000"/>
                <a:gd name="connsiteY8" fmla="*/ 360000 h 900000"/>
                <a:gd name="connsiteX9" fmla="*/ 180000 w 2880000"/>
                <a:gd name="connsiteY9" fmla="*/ 360000 h 900000"/>
                <a:gd name="connsiteX10" fmla="*/ 540000 w 2880000"/>
                <a:gd name="connsiteY10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80000" h="900000">
                  <a:moveTo>
                    <a:pt x="540000" y="0"/>
                  </a:moveTo>
                  <a:lnTo>
                    <a:pt x="2340000" y="0"/>
                  </a:lnTo>
                  <a:cubicBezTo>
                    <a:pt x="2538823" y="0"/>
                    <a:pt x="2700000" y="161177"/>
                    <a:pt x="2700000" y="360000"/>
                  </a:cubicBezTo>
                  <a:cubicBezTo>
                    <a:pt x="2700000" y="459411"/>
                    <a:pt x="2780589" y="540000"/>
                    <a:pt x="2880000" y="540000"/>
                  </a:cubicBezTo>
                  <a:lnTo>
                    <a:pt x="2880000" y="900000"/>
                  </a:lnTo>
                  <a:lnTo>
                    <a:pt x="0" y="900000"/>
                  </a:lnTo>
                  <a:lnTo>
                    <a:pt x="0" y="539805"/>
                  </a:lnTo>
                  <a:lnTo>
                    <a:pt x="34338" y="536343"/>
                  </a:lnTo>
                  <a:cubicBezTo>
                    <a:pt x="116361" y="519559"/>
                    <a:pt x="178062" y="446985"/>
                    <a:pt x="178062" y="360000"/>
                  </a:cubicBezTo>
                  <a:lnTo>
                    <a:pt x="180000" y="360000"/>
                  </a:ln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  <p:sp>
          <p:nvSpPr>
            <p:cNvPr id="168" name="Kombinationstegning: figur 167">
              <a:hlinkClick r:id="rId4" action="ppaction://hlinksldjump"/>
              <a:extLst>
                <a:ext uri="{FF2B5EF4-FFF2-40B4-BE49-F238E27FC236}">
                  <a16:creationId xmlns:a16="http://schemas.microsoft.com/office/drawing/2014/main" id="{AEF4E695-C527-4372-8351-DA43E7044F31}"/>
                </a:ext>
              </a:extLst>
            </p:cNvPr>
            <p:cNvSpPr/>
            <p:nvPr/>
          </p:nvSpPr>
          <p:spPr>
            <a:xfrm>
              <a:off x="1080000" y="360000"/>
              <a:ext cx="2700000" cy="900000"/>
            </a:xfrm>
            <a:custGeom>
              <a:avLst/>
              <a:gdLst>
                <a:gd name="connsiteX0" fmla="*/ 360000 w 2700000"/>
                <a:gd name="connsiteY0" fmla="*/ 0 h 900000"/>
                <a:gd name="connsiteX1" fmla="*/ 2160000 w 2700000"/>
                <a:gd name="connsiteY1" fmla="*/ 0 h 900000"/>
                <a:gd name="connsiteX2" fmla="*/ 2520000 w 2700000"/>
                <a:gd name="connsiteY2" fmla="*/ 360000 h 900000"/>
                <a:gd name="connsiteX3" fmla="*/ 2700000 w 2700000"/>
                <a:gd name="connsiteY3" fmla="*/ 540000 h 900000"/>
                <a:gd name="connsiteX4" fmla="*/ 2700000 w 2700000"/>
                <a:gd name="connsiteY4" fmla="*/ 900000 h 900000"/>
                <a:gd name="connsiteX5" fmla="*/ 0 w 2700000"/>
                <a:gd name="connsiteY5" fmla="*/ 900000 h 900000"/>
                <a:gd name="connsiteX6" fmla="*/ 0 w 2700000"/>
                <a:gd name="connsiteY6" fmla="*/ 720000 h 900000"/>
                <a:gd name="connsiteX7" fmla="*/ 0 w 2700000"/>
                <a:gd name="connsiteY7" fmla="*/ 360000 h 900000"/>
                <a:gd name="connsiteX8" fmla="*/ 360000 w 2700000"/>
                <a:gd name="connsiteY8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0000" h="900000">
                  <a:moveTo>
                    <a:pt x="360000" y="0"/>
                  </a:moveTo>
                  <a:lnTo>
                    <a:pt x="2160000" y="0"/>
                  </a:lnTo>
                  <a:cubicBezTo>
                    <a:pt x="2358823" y="0"/>
                    <a:pt x="2520000" y="161177"/>
                    <a:pt x="2520000" y="360000"/>
                  </a:cubicBezTo>
                  <a:cubicBezTo>
                    <a:pt x="2520000" y="459411"/>
                    <a:pt x="2600589" y="540000"/>
                    <a:pt x="2700000" y="540000"/>
                  </a:cubicBezTo>
                  <a:lnTo>
                    <a:pt x="27000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</p:grpSp>
      <p:sp>
        <p:nvSpPr>
          <p:cNvPr id="309" name="Rektangel: afrundede hjørner 308">
            <a:extLst>
              <a:ext uri="{FF2B5EF4-FFF2-40B4-BE49-F238E27FC236}">
                <a16:creationId xmlns:a16="http://schemas.microsoft.com/office/drawing/2014/main" id="{7C5AC7F4-3908-4492-8109-E23A0B92B7E8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t" anchorCtr="0"/>
          <a:lstStyle/>
          <a:p>
            <a:pPr algn="ctr"/>
            <a:endParaRPr lang="da-DK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05" name="Rektangel: afrundede hjørner 304">
            <a:extLst>
              <a:ext uri="{FF2B5EF4-FFF2-40B4-BE49-F238E27FC236}">
                <a16:creationId xmlns:a16="http://schemas.microsoft.com/office/drawing/2014/main" id="{9561542C-871D-4588-8489-233D086715BB}"/>
              </a:ext>
            </a:extLst>
          </p:cNvPr>
          <p:cNvSpPr/>
          <p:nvPr/>
        </p:nvSpPr>
        <p:spPr>
          <a:xfrm>
            <a:off x="1224000" y="1044000"/>
            <a:ext cx="1692000" cy="3672000"/>
          </a:xfrm>
          <a:prstGeom prst="roundRect">
            <a:avLst>
              <a:gd name="adj" fmla="val 12095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2000" tIns="72000" rIns="0" bIns="0" rtlCol="0" anchor="t" anchorCtr="0"/>
          <a:lstStyle/>
          <a:p>
            <a:r>
              <a:rPr lang="da-DK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HØJVANGENS KIRKECENTER</a:t>
            </a:r>
            <a:r>
              <a:rPr lang="da-DK" sz="9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PLANLÆGNING </a:t>
            </a:r>
          </a:p>
          <a:p>
            <a:r>
              <a:rPr lang="da-DK" sz="9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OG STYRING</a:t>
            </a:r>
          </a:p>
        </p:txBody>
      </p:sp>
      <p:grpSp>
        <p:nvGrpSpPr>
          <p:cNvPr id="145" name="Gruppe 144">
            <a:extLst>
              <a:ext uri="{FF2B5EF4-FFF2-40B4-BE49-F238E27FC236}">
                <a16:creationId xmlns:a16="http://schemas.microsoft.com/office/drawing/2014/main" id="{DF6793E1-ADD0-4552-85C9-6A4DCB3A06A6}"/>
              </a:ext>
            </a:extLst>
          </p:cNvPr>
          <p:cNvGrpSpPr/>
          <p:nvPr/>
        </p:nvGrpSpPr>
        <p:grpSpPr>
          <a:xfrm>
            <a:off x="1260000" y="2340000"/>
            <a:ext cx="720000" cy="1080000"/>
            <a:chOff x="1260000" y="1080000"/>
            <a:chExt cx="720000" cy="1080000"/>
          </a:xfrm>
        </p:grpSpPr>
        <p:sp>
          <p:nvSpPr>
            <p:cNvPr id="146" name="Rektangel: afrundede hjørner 145">
              <a:hlinkClick r:id="rId8" action="ppaction://hlinkfile"/>
              <a:extLst>
                <a:ext uri="{FF2B5EF4-FFF2-40B4-BE49-F238E27FC236}">
                  <a16:creationId xmlns:a16="http://schemas.microsoft.com/office/drawing/2014/main" id="{054DC66F-34B1-4851-BFDC-7AA961BF2B0C}"/>
                </a:ext>
              </a:extLst>
            </p:cNvPr>
            <p:cNvSpPr/>
            <p:nvPr/>
          </p:nvSpPr>
          <p:spPr>
            <a:xfrm>
              <a:off x="1260000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 lnSpcReduction="10000"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TEGNINGS- OG DOKUMENT-OVERSIGT</a:t>
              </a:r>
            </a:p>
          </p:txBody>
        </p:sp>
        <p:pic>
          <p:nvPicPr>
            <p:cNvPr id="147" name="Grafik 146" descr="Dokument kontur">
              <a:extLst>
                <a:ext uri="{FF2B5EF4-FFF2-40B4-BE49-F238E27FC236}">
                  <a16:creationId xmlns:a16="http://schemas.microsoft.com/office/drawing/2014/main" id="{5F3FF061-2C3C-4D1C-AC99-29615497C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96000" y="1152000"/>
              <a:ext cx="648000" cy="648000"/>
            </a:xfrm>
            <a:prstGeom prst="rect">
              <a:avLst/>
            </a:prstGeom>
          </p:spPr>
        </p:pic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659C51FD-94BE-464D-8098-7CA830442738}"/>
              </a:ext>
            </a:extLst>
          </p:cNvPr>
          <p:cNvGrpSpPr/>
          <p:nvPr/>
        </p:nvGrpSpPr>
        <p:grpSpPr>
          <a:xfrm>
            <a:off x="1260000" y="3600000"/>
            <a:ext cx="720000" cy="1080000"/>
            <a:chOff x="1260000" y="1080000"/>
            <a:chExt cx="720000" cy="1080000"/>
          </a:xfrm>
        </p:grpSpPr>
        <p:sp>
          <p:nvSpPr>
            <p:cNvPr id="149" name="Rektangel: afrundede hjørner 148">
              <a:hlinkClick r:id="rId11" action="ppaction://hlinkfile"/>
              <a:extLst>
                <a:ext uri="{FF2B5EF4-FFF2-40B4-BE49-F238E27FC236}">
                  <a16:creationId xmlns:a16="http://schemas.microsoft.com/office/drawing/2014/main" id="{5BF48804-821D-44EE-8F71-7A5904A36871}"/>
                </a:ext>
              </a:extLst>
            </p:cNvPr>
            <p:cNvSpPr/>
            <p:nvPr/>
          </p:nvSpPr>
          <p:spPr>
            <a:xfrm>
              <a:off x="1260000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TIDSPLAN</a:t>
              </a:r>
            </a:p>
          </p:txBody>
        </p:sp>
        <p:pic>
          <p:nvPicPr>
            <p:cNvPr id="150" name="Grafik 149" descr="Månedskalender kontur">
              <a:extLst>
                <a:ext uri="{FF2B5EF4-FFF2-40B4-BE49-F238E27FC236}">
                  <a16:creationId xmlns:a16="http://schemas.microsoft.com/office/drawing/2014/main" id="{73221149-00EC-4423-879E-14BE038FD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1296000" y="1116000"/>
              <a:ext cx="648000" cy="648000"/>
            </a:xfrm>
            <a:prstGeom prst="rect">
              <a:avLst/>
            </a:prstGeom>
          </p:spPr>
        </p:pic>
      </p:grpSp>
      <p:grpSp>
        <p:nvGrpSpPr>
          <p:cNvPr id="151" name="Gruppe 150">
            <a:extLst>
              <a:ext uri="{FF2B5EF4-FFF2-40B4-BE49-F238E27FC236}">
                <a16:creationId xmlns:a16="http://schemas.microsoft.com/office/drawing/2014/main" id="{2E967206-6AE6-427A-A51E-012882B424B0}"/>
              </a:ext>
            </a:extLst>
          </p:cNvPr>
          <p:cNvGrpSpPr/>
          <p:nvPr/>
        </p:nvGrpSpPr>
        <p:grpSpPr>
          <a:xfrm>
            <a:off x="2160000" y="2340000"/>
            <a:ext cx="720000" cy="1080000"/>
            <a:chOff x="1260000" y="1080000"/>
            <a:chExt cx="720000" cy="1080000"/>
          </a:xfrm>
        </p:grpSpPr>
        <p:sp>
          <p:nvSpPr>
            <p:cNvPr id="152" name="Rektangel: afrundede hjørner 151">
              <a:hlinkClick r:id="rId14" action="ppaction://hlinkfile"/>
              <a:extLst>
                <a:ext uri="{FF2B5EF4-FFF2-40B4-BE49-F238E27FC236}">
                  <a16:creationId xmlns:a16="http://schemas.microsoft.com/office/drawing/2014/main" id="{14814B59-6E7D-47BF-8EC7-9E6AF8FFF620}"/>
                </a:ext>
              </a:extLst>
            </p:cNvPr>
            <p:cNvSpPr/>
            <p:nvPr/>
          </p:nvSpPr>
          <p:spPr>
            <a:xfrm>
              <a:off x="1260000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HONORAR-BEREGNING</a:t>
              </a:r>
            </a:p>
          </p:txBody>
        </p:sp>
        <p:pic>
          <p:nvPicPr>
            <p:cNvPr id="159" name="Grafik 158" descr="Matematik kontur">
              <a:extLst>
                <a:ext uri="{FF2B5EF4-FFF2-40B4-BE49-F238E27FC236}">
                  <a16:creationId xmlns:a16="http://schemas.microsoft.com/office/drawing/2014/main" id="{3F8CADB6-1A78-4ED6-8E1C-8915E772A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1296000" y="1116000"/>
              <a:ext cx="648000" cy="648000"/>
            </a:xfrm>
            <a:prstGeom prst="rect">
              <a:avLst/>
            </a:prstGeom>
          </p:spPr>
        </p:pic>
      </p:grpSp>
      <p:sp>
        <p:nvSpPr>
          <p:cNvPr id="212" name="Rektangel: afrundede hjørner 211">
            <a:extLst>
              <a:ext uri="{FF2B5EF4-FFF2-40B4-BE49-F238E27FC236}">
                <a16:creationId xmlns:a16="http://schemas.microsoft.com/office/drawing/2014/main" id="{ACDDC1DC-C053-4202-871B-387A5D430D83}"/>
              </a:ext>
            </a:extLst>
          </p:cNvPr>
          <p:cNvSpPr/>
          <p:nvPr/>
        </p:nvSpPr>
        <p:spPr>
          <a:xfrm>
            <a:off x="3024000" y="4824000"/>
            <a:ext cx="1692000" cy="1152000"/>
          </a:xfrm>
          <a:prstGeom prst="roundRect">
            <a:avLst>
              <a:gd name="adj" fmla="val 1814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2000" tIns="72000" rIns="0" bIns="0" rtlCol="0" anchor="t" anchorCtr="0"/>
          <a:lstStyle/>
          <a:p>
            <a:r>
              <a:rPr lang="da-DK" sz="9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ØKONOMI</a:t>
            </a:r>
          </a:p>
        </p:txBody>
      </p:sp>
      <p:sp>
        <p:nvSpPr>
          <p:cNvPr id="213" name="Rektangel: afrundede hjørner 212">
            <a:extLst>
              <a:ext uri="{FF2B5EF4-FFF2-40B4-BE49-F238E27FC236}">
                <a16:creationId xmlns:a16="http://schemas.microsoft.com/office/drawing/2014/main" id="{1C683526-BA99-495B-8988-D2CDF7076FCD}"/>
              </a:ext>
            </a:extLst>
          </p:cNvPr>
          <p:cNvSpPr/>
          <p:nvPr/>
        </p:nvSpPr>
        <p:spPr>
          <a:xfrm>
            <a:off x="1224000" y="4824000"/>
            <a:ext cx="1692000" cy="1152000"/>
          </a:xfrm>
          <a:prstGeom prst="roundRect">
            <a:avLst>
              <a:gd name="adj" fmla="val 1814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2000" tIns="72000" rIns="0" bIns="0" rtlCol="0" anchor="t" anchorCtr="0"/>
          <a:lstStyle/>
          <a:p>
            <a:r>
              <a:rPr lang="da-DK" sz="9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TID</a:t>
            </a:r>
          </a:p>
        </p:txBody>
      </p:sp>
      <p:grpSp>
        <p:nvGrpSpPr>
          <p:cNvPr id="160" name="Gruppe 159">
            <a:extLst>
              <a:ext uri="{FF2B5EF4-FFF2-40B4-BE49-F238E27FC236}">
                <a16:creationId xmlns:a16="http://schemas.microsoft.com/office/drawing/2014/main" id="{27C658C1-4041-4242-94AB-987EA1F60DA7}"/>
              </a:ext>
            </a:extLst>
          </p:cNvPr>
          <p:cNvGrpSpPr/>
          <p:nvPr/>
        </p:nvGrpSpPr>
        <p:grpSpPr>
          <a:xfrm>
            <a:off x="3960000" y="4860000"/>
            <a:ext cx="720000" cy="1080000"/>
            <a:chOff x="1260000" y="1080000"/>
            <a:chExt cx="720000" cy="1080000"/>
          </a:xfrm>
        </p:grpSpPr>
        <p:sp>
          <p:nvSpPr>
            <p:cNvPr id="161" name="Rektangel: afrundede hjørner 160">
              <a:hlinkClick r:id="rId17" action="ppaction://hlinkfile"/>
              <a:extLst>
                <a:ext uri="{FF2B5EF4-FFF2-40B4-BE49-F238E27FC236}">
                  <a16:creationId xmlns:a16="http://schemas.microsoft.com/office/drawing/2014/main" id="{34135F08-EE1E-4F55-B5EA-C0A3B5E23790}"/>
                </a:ext>
              </a:extLst>
            </p:cNvPr>
            <p:cNvSpPr/>
            <p:nvPr/>
          </p:nvSpPr>
          <p:spPr>
            <a:xfrm>
              <a:off x="1260000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RAMMEBELØB</a:t>
              </a:r>
            </a:p>
          </p:txBody>
        </p:sp>
        <p:pic>
          <p:nvPicPr>
            <p:cNvPr id="162" name="Grafik 161" descr="Matematik kontur">
              <a:extLst>
                <a:ext uri="{FF2B5EF4-FFF2-40B4-BE49-F238E27FC236}">
                  <a16:creationId xmlns:a16="http://schemas.microsoft.com/office/drawing/2014/main" id="{DB39360F-637E-4DC5-8FE2-3D5012373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1296000" y="1116000"/>
              <a:ext cx="648000" cy="648000"/>
            </a:xfrm>
            <a:prstGeom prst="rect">
              <a:avLst/>
            </a:prstGeom>
          </p:spPr>
        </p:pic>
      </p:grpSp>
      <p:grpSp>
        <p:nvGrpSpPr>
          <p:cNvPr id="163" name="Gruppe 162">
            <a:extLst>
              <a:ext uri="{FF2B5EF4-FFF2-40B4-BE49-F238E27FC236}">
                <a16:creationId xmlns:a16="http://schemas.microsoft.com/office/drawing/2014/main" id="{9069C8DC-D0FA-4378-8A74-5470DA683377}"/>
              </a:ext>
            </a:extLst>
          </p:cNvPr>
          <p:cNvGrpSpPr/>
          <p:nvPr/>
        </p:nvGrpSpPr>
        <p:grpSpPr>
          <a:xfrm>
            <a:off x="2160000" y="4860000"/>
            <a:ext cx="720000" cy="1080000"/>
            <a:chOff x="1260000" y="1080000"/>
            <a:chExt cx="720000" cy="1080000"/>
          </a:xfrm>
        </p:grpSpPr>
        <p:sp>
          <p:nvSpPr>
            <p:cNvPr id="164" name="Rektangel: afrundede hjørner 163">
              <a:hlinkClick r:id="rId18" action="ppaction://hlinkfile"/>
              <a:extLst>
                <a:ext uri="{FF2B5EF4-FFF2-40B4-BE49-F238E27FC236}">
                  <a16:creationId xmlns:a16="http://schemas.microsoft.com/office/drawing/2014/main" id="{5B77DCF9-C998-42C3-8826-D6429FE30069}"/>
                </a:ext>
              </a:extLst>
            </p:cNvPr>
            <p:cNvSpPr/>
            <p:nvPr/>
          </p:nvSpPr>
          <p:spPr>
            <a:xfrm>
              <a:off x="1260000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HOVEDTIDSPLAN</a:t>
              </a:r>
            </a:p>
          </p:txBody>
        </p:sp>
        <p:pic>
          <p:nvPicPr>
            <p:cNvPr id="165" name="Grafik 164" descr="Månedskalender kontur">
              <a:extLst>
                <a:ext uri="{FF2B5EF4-FFF2-40B4-BE49-F238E27FC236}">
                  <a16:creationId xmlns:a16="http://schemas.microsoft.com/office/drawing/2014/main" id="{5E9DCFE6-C11D-4981-833B-180582F7E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1296000" y="1116000"/>
              <a:ext cx="648000" cy="648000"/>
            </a:xfrm>
            <a:prstGeom prst="rect">
              <a:avLst/>
            </a:prstGeom>
          </p:spPr>
        </p:pic>
      </p:grpSp>
      <p:sp>
        <p:nvSpPr>
          <p:cNvPr id="304" name="Rektangel: afrundede hjørner 303">
            <a:extLst>
              <a:ext uri="{FF2B5EF4-FFF2-40B4-BE49-F238E27FC236}">
                <a16:creationId xmlns:a16="http://schemas.microsoft.com/office/drawing/2014/main" id="{07D66EE5-2DBF-49C3-9FA4-E4ACC6BD1397}"/>
              </a:ext>
            </a:extLst>
          </p:cNvPr>
          <p:cNvSpPr/>
          <p:nvPr/>
        </p:nvSpPr>
        <p:spPr>
          <a:xfrm>
            <a:off x="6624000" y="1044000"/>
            <a:ext cx="4392000" cy="4932000"/>
          </a:xfrm>
          <a:prstGeom prst="roundRect">
            <a:avLst>
              <a:gd name="adj" fmla="val 505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2000" tIns="72000" rIns="0" bIns="0" rtlCol="0" anchor="t" anchorCtr="0"/>
          <a:lstStyle/>
          <a:p>
            <a:r>
              <a:rPr lang="da-DK" sz="9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MODTAGET</a:t>
            </a:r>
          </a:p>
          <a:p>
            <a:r>
              <a:rPr lang="da-DK" sz="9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MATERIALE</a:t>
            </a:r>
          </a:p>
        </p:txBody>
      </p: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D751E9D7-868B-46D1-9485-14FF6FDC2CF0}"/>
              </a:ext>
            </a:extLst>
          </p:cNvPr>
          <p:cNvGrpSpPr/>
          <p:nvPr/>
        </p:nvGrpSpPr>
        <p:grpSpPr>
          <a:xfrm>
            <a:off x="7560000" y="1080000"/>
            <a:ext cx="3420000" cy="4860000"/>
            <a:chOff x="7560000" y="1620000"/>
            <a:chExt cx="3420000" cy="4320000"/>
          </a:xfrm>
        </p:grpSpPr>
        <p:sp>
          <p:nvSpPr>
            <p:cNvPr id="167" name="Rektangel: afrundede hjørner 166">
              <a:hlinkClick r:id="rId19" action="ppaction://hlinkfile"/>
              <a:extLst>
                <a:ext uri="{FF2B5EF4-FFF2-40B4-BE49-F238E27FC236}">
                  <a16:creationId xmlns:a16="http://schemas.microsoft.com/office/drawing/2014/main" id="{693B9E56-07C3-4CBC-8C67-7C51BE76BDFC}"/>
                </a:ext>
              </a:extLst>
            </p:cNvPr>
            <p:cNvSpPr/>
            <p:nvPr/>
          </p:nvSpPr>
          <p:spPr>
            <a:xfrm>
              <a:off x="7560000" y="1620000"/>
              <a:ext cx="3420000" cy="4320000"/>
            </a:xfrm>
            <a:prstGeom prst="roundRect">
              <a:avLst>
                <a:gd name="adj" fmla="val 5757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240000" rIns="0" bIns="0" rtlCol="0" anchor="t" anchorCtr="1">
              <a:normAutofit/>
            </a:bodyPr>
            <a:lstStyle/>
            <a:p>
              <a:pPr algn="ctr"/>
              <a:r>
                <a:rPr lang="da-DK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HØJVANGENS</a:t>
              </a:r>
            </a:p>
            <a:p>
              <a:pPr algn="ctr"/>
              <a:r>
                <a:rPr lang="da-DK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KIRKECENTER</a:t>
              </a:r>
            </a:p>
            <a:p>
              <a:pPr algn="ctr"/>
              <a:r>
                <a:rPr lang="da-DK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KONKURRENCEOPLÆG</a:t>
              </a:r>
            </a:p>
          </p:txBody>
        </p:sp>
        <p:pic>
          <p:nvPicPr>
            <p:cNvPr id="170" name="Grafik 169" descr="Hjem kontur">
              <a:hlinkClick r:id="rId19" action="ppaction://hlinkfile"/>
              <a:extLst>
                <a:ext uri="{FF2B5EF4-FFF2-40B4-BE49-F238E27FC236}">
                  <a16:creationId xmlns:a16="http://schemas.microsoft.com/office/drawing/2014/main" id="{EC1E7D80-EB41-4CD7-9BC1-0A708BA5FDE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>
              <a:off x="7740000" y="1620000"/>
              <a:ext cx="3060000" cy="2720000"/>
            </a:xfrm>
            <a:prstGeom prst="rect">
              <a:avLst/>
            </a:prstGeom>
          </p:spPr>
        </p:pic>
      </p:grpSp>
      <p:grpSp>
        <p:nvGrpSpPr>
          <p:cNvPr id="7" name="Gruppe 6">
            <a:extLst>
              <a:ext uri="{FF2B5EF4-FFF2-40B4-BE49-F238E27FC236}">
                <a16:creationId xmlns:a16="http://schemas.microsoft.com/office/drawing/2014/main" id="{2B2290AF-1B93-4A24-B6F2-516052E4B816}"/>
              </a:ext>
            </a:extLst>
          </p:cNvPr>
          <p:cNvGrpSpPr/>
          <p:nvPr/>
        </p:nvGrpSpPr>
        <p:grpSpPr>
          <a:xfrm>
            <a:off x="2160000" y="3600000"/>
            <a:ext cx="720000" cy="1080000"/>
            <a:chOff x="3070419" y="1080000"/>
            <a:chExt cx="720000" cy="1080000"/>
          </a:xfrm>
        </p:grpSpPr>
        <p:sp>
          <p:nvSpPr>
            <p:cNvPr id="175" name="Rektangel: afrundede hjørner 174">
              <a:hlinkClick r:id="rId22" action="ppaction://hlinkfile"/>
              <a:extLst>
                <a:ext uri="{FF2B5EF4-FFF2-40B4-BE49-F238E27FC236}">
                  <a16:creationId xmlns:a16="http://schemas.microsoft.com/office/drawing/2014/main" id="{28D85014-CB20-4C8B-AF63-683987D68927}"/>
                </a:ext>
              </a:extLst>
            </p:cNvPr>
            <p:cNvSpPr/>
            <p:nvPr/>
          </p:nvSpPr>
          <p:spPr>
            <a:xfrm>
              <a:off x="3070419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REVIT FIL</a:t>
              </a:r>
            </a:p>
          </p:txBody>
        </p:sp>
        <p:pic>
          <p:nvPicPr>
            <p:cNvPr id="223" name="Grafik 222" descr="Arkitektur kontur">
              <a:extLst>
                <a:ext uri="{FF2B5EF4-FFF2-40B4-BE49-F238E27FC236}">
                  <a16:creationId xmlns:a16="http://schemas.microsoft.com/office/drawing/2014/main" id="{F93744B5-5E37-4DC8-BD41-A4A272814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/>
          </p:blipFill>
          <p:spPr>
            <a:xfrm>
              <a:off x="3096000" y="1116000"/>
              <a:ext cx="648000" cy="648000"/>
            </a:xfrm>
            <a:prstGeom prst="rect">
              <a:avLst/>
            </a:prstGeom>
          </p:spPr>
        </p:pic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199CC6DD-386E-471F-AEDA-1E6C5F4CC33E}"/>
              </a:ext>
            </a:extLst>
          </p:cNvPr>
          <p:cNvGrpSpPr/>
          <p:nvPr/>
        </p:nvGrpSpPr>
        <p:grpSpPr>
          <a:xfrm>
            <a:off x="4824000" y="4824000"/>
            <a:ext cx="1692000" cy="1152000"/>
            <a:chOff x="5724000" y="2304000"/>
            <a:chExt cx="1692000" cy="1152000"/>
          </a:xfrm>
        </p:grpSpPr>
        <p:sp>
          <p:nvSpPr>
            <p:cNvPr id="306" name="Rektangel: afrundede hjørner 305">
              <a:extLst>
                <a:ext uri="{FF2B5EF4-FFF2-40B4-BE49-F238E27FC236}">
                  <a16:creationId xmlns:a16="http://schemas.microsoft.com/office/drawing/2014/main" id="{319F10CD-8DDF-4A38-9105-851F8C66A1AE}"/>
                </a:ext>
              </a:extLst>
            </p:cNvPr>
            <p:cNvSpPr/>
            <p:nvPr/>
          </p:nvSpPr>
          <p:spPr>
            <a:xfrm>
              <a:off x="5724000" y="2304000"/>
              <a:ext cx="1692000" cy="1152000"/>
            </a:xfrm>
            <a:prstGeom prst="roundRect">
              <a:avLst>
                <a:gd name="adj" fmla="val 1814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72000" tIns="72000" rIns="0" bIns="0" rtlCol="0" anchor="t" anchorCtr="0"/>
            <a:lstStyle/>
            <a:p>
              <a:r>
                <a:rPr lang="da-DK" sz="9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MYNDIGHED</a:t>
              </a:r>
            </a:p>
          </p:txBody>
        </p:sp>
        <p:grpSp>
          <p:nvGrpSpPr>
            <p:cNvPr id="280" name="Gruppe 279">
              <a:extLst>
                <a:ext uri="{FF2B5EF4-FFF2-40B4-BE49-F238E27FC236}">
                  <a16:creationId xmlns:a16="http://schemas.microsoft.com/office/drawing/2014/main" id="{946BB226-95E1-402F-A7B7-95AFB66ECAF3}"/>
                </a:ext>
              </a:extLst>
            </p:cNvPr>
            <p:cNvGrpSpPr/>
            <p:nvPr/>
          </p:nvGrpSpPr>
          <p:grpSpPr>
            <a:xfrm>
              <a:off x="6660000" y="2340000"/>
              <a:ext cx="720000" cy="1080000"/>
              <a:chOff x="1260000" y="1080000"/>
              <a:chExt cx="720000" cy="1080000"/>
            </a:xfrm>
          </p:grpSpPr>
          <p:sp>
            <p:nvSpPr>
              <p:cNvPr id="281" name="Rektangel: afrundede hjørner 280">
                <a:hlinkClick r:id="rId25" action="ppaction://hlinkfile"/>
                <a:extLst>
                  <a:ext uri="{FF2B5EF4-FFF2-40B4-BE49-F238E27FC236}">
                    <a16:creationId xmlns:a16="http://schemas.microsoft.com/office/drawing/2014/main" id="{D9A3E93E-2D03-47FC-9EBA-6470B4655291}"/>
                  </a:ext>
                </a:extLst>
              </p:cNvPr>
              <p:cNvSpPr/>
              <p:nvPr/>
            </p:nvSpPr>
            <p:spPr>
              <a:xfrm>
                <a:off x="1260000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LOKALPLAN</a:t>
                </a:r>
              </a:p>
            </p:txBody>
          </p:sp>
          <p:pic>
            <p:nvPicPr>
              <p:cNvPr id="282" name="Grafik 281" descr="Dokument kontur">
                <a:extLst>
                  <a:ext uri="{FF2B5EF4-FFF2-40B4-BE49-F238E27FC236}">
                    <a16:creationId xmlns:a16="http://schemas.microsoft.com/office/drawing/2014/main" id="{29DF13DD-DD1B-41E4-8B05-EDF5AA86B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296000" y="1152000"/>
                <a:ext cx="648000" cy="648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829150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ruppe 152">
            <a:extLst>
              <a:ext uri="{FF2B5EF4-FFF2-40B4-BE49-F238E27FC236}">
                <a16:creationId xmlns:a16="http://schemas.microsoft.com/office/drawing/2014/main" id="{D6CE3807-D2E3-4FC3-9FFF-64052BA6A5DD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156" name="Kombinationstegning: figur 155">
              <a:hlinkClick r:id="rId2" action="ppaction://hlinksldjump"/>
              <a:extLst>
                <a:ext uri="{FF2B5EF4-FFF2-40B4-BE49-F238E27FC236}">
                  <a16:creationId xmlns:a16="http://schemas.microsoft.com/office/drawing/2014/main" id="{45F324B9-C64F-4249-81FA-FCACBDF36CA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155" name="Kombinationstegning: figur 154">
              <a:hlinkClick r:id="rId3" action="ppaction://hlinksldjump"/>
              <a:extLst>
                <a:ext uri="{FF2B5EF4-FFF2-40B4-BE49-F238E27FC236}">
                  <a16:creationId xmlns:a16="http://schemas.microsoft.com/office/drawing/2014/main" id="{D59AAC0A-C1E5-4812-82E2-3D811F16583B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  <p:sp>
          <p:nvSpPr>
            <p:cNvPr id="154" name="Kombinationstegning: figur 153">
              <a:hlinkClick r:id="rId4" action="ppaction://hlinksldjump"/>
              <a:extLst>
                <a:ext uri="{FF2B5EF4-FFF2-40B4-BE49-F238E27FC236}">
                  <a16:creationId xmlns:a16="http://schemas.microsoft.com/office/drawing/2014/main" id="{56F1FDA7-4AF7-40C1-AD08-C2B85039ED67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</p:grpSp>
      <p:sp>
        <p:nvSpPr>
          <p:cNvPr id="157" name="Rektangel: afrundede hjørner 156">
            <a:extLst>
              <a:ext uri="{FF2B5EF4-FFF2-40B4-BE49-F238E27FC236}">
                <a16:creationId xmlns:a16="http://schemas.microsoft.com/office/drawing/2014/main" id="{96E22F45-94E1-4E79-965F-AFF0B0D17116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1" name="Gruppe 120">
            <a:extLst>
              <a:ext uri="{FF2B5EF4-FFF2-40B4-BE49-F238E27FC236}">
                <a16:creationId xmlns:a16="http://schemas.microsoft.com/office/drawing/2014/main" id="{AAB65525-4114-4813-94FF-8215A4028FCE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122" name="Kombinationstegning: figur 121">
              <a:hlinkClick r:id="rId5" action="ppaction://hlinksldjump"/>
              <a:extLst>
                <a:ext uri="{FF2B5EF4-FFF2-40B4-BE49-F238E27FC236}">
                  <a16:creationId xmlns:a16="http://schemas.microsoft.com/office/drawing/2014/main" id="{34E4D0CF-A2D8-416C-85FA-CB4D523A5669}"/>
                </a:ext>
              </a:extLst>
            </p:cNvPr>
            <p:cNvSpPr/>
            <p:nvPr/>
          </p:nvSpPr>
          <p:spPr>
            <a:xfrm flipH="1">
              <a:off x="8460000" y="360000"/>
              <a:ext cx="2700000" cy="900000"/>
            </a:xfrm>
            <a:custGeom>
              <a:avLst/>
              <a:gdLst>
                <a:gd name="connsiteX0" fmla="*/ 360000 w 2700000"/>
                <a:gd name="connsiteY0" fmla="*/ 0 h 900000"/>
                <a:gd name="connsiteX1" fmla="*/ 2160000 w 2700000"/>
                <a:gd name="connsiteY1" fmla="*/ 0 h 900000"/>
                <a:gd name="connsiteX2" fmla="*/ 2520000 w 2700000"/>
                <a:gd name="connsiteY2" fmla="*/ 360000 h 900000"/>
                <a:gd name="connsiteX3" fmla="*/ 2700000 w 2700000"/>
                <a:gd name="connsiteY3" fmla="*/ 540000 h 900000"/>
                <a:gd name="connsiteX4" fmla="*/ 2700000 w 2700000"/>
                <a:gd name="connsiteY4" fmla="*/ 900000 h 900000"/>
                <a:gd name="connsiteX5" fmla="*/ 0 w 2700000"/>
                <a:gd name="connsiteY5" fmla="*/ 900000 h 900000"/>
                <a:gd name="connsiteX6" fmla="*/ 0 w 2700000"/>
                <a:gd name="connsiteY6" fmla="*/ 720000 h 900000"/>
                <a:gd name="connsiteX7" fmla="*/ 0 w 2700000"/>
                <a:gd name="connsiteY7" fmla="*/ 360000 h 900000"/>
                <a:gd name="connsiteX8" fmla="*/ 360000 w 2700000"/>
                <a:gd name="connsiteY8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0000" h="900000">
                  <a:moveTo>
                    <a:pt x="360000" y="0"/>
                  </a:moveTo>
                  <a:lnTo>
                    <a:pt x="2160000" y="0"/>
                  </a:lnTo>
                  <a:cubicBezTo>
                    <a:pt x="2358823" y="0"/>
                    <a:pt x="2520000" y="161177"/>
                    <a:pt x="2520000" y="360000"/>
                  </a:cubicBezTo>
                  <a:cubicBezTo>
                    <a:pt x="2520000" y="459411"/>
                    <a:pt x="2600589" y="540000"/>
                    <a:pt x="2700000" y="540000"/>
                  </a:cubicBezTo>
                  <a:lnTo>
                    <a:pt x="27000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123" name="Kombinationstegning: figur 122">
              <a:hlinkClick r:id="rId6" action="ppaction://hlinksldjump"/>
              <a:extLst>
                <a:ext uri="{FF2B5EF4-FFF2-40B4-BE49-F238E27FC236}">
                  <a16:creationId xmlns:a16="http://schemas.microsoft.com/office/drawing/2014/main" id="{D8DE7623-4CBD-4CA6-BFB4-5C9BFCB050DE}"/>
                </a:ext>
              </a:extLst>
            </p:cNvPr>
            <p:cNvSpPr/>
            <p:nvPr/>
          </p:nvSpPr>
          <p:spPr>
            <a:xfrm>
              <a:off x="5940000" y="360000"/>
              <a:ext cx="2880000" cy="900000"/>
            </a:xfrm>
            <a:custGeom>
              <a:avLst/>
              <a:gdLst>
                <a:gd name="connsiteX0" fmla="*/ 540000 w 2880000"/>
                <a:gd name="connsiteY0" fmla="*/ 0 h 900000"/>
                <a:gd name="connsiteX1" fmla="*/ 2340000 w 2880000"/>
                <a:gd name="connsiteY1" fmla="*/ 0 h 900000"/>
                <a:gd name="connsiteX2" fmla="*/ 2700000 w 2880000"/>
                <a:gd name="connsiteY2" fmla="*/ 360000 h 900000"/>
                <a:gd name="connsiteX3" fmla="*/ 2880000 w 2880000"/>
                <a:gd name="connsiteY3" fmla="*/ 540000 h 900000"/>
                <a:gd name="connsiteX4" fmla="*/ 2880000 w 2880000"/>
                <a:gd name="connsiteY4" fmla="*/ 900000 h 900000"/>
                <a:gd name="connsiteX5" fmla="*/ 0 w 2880000"/>
                <a:gd name="connsiteY5" fmla="*/ 900000 h 900000"/>
                <a:gd name="connsiteX6" fmla="*/ 0 w 2880000"/>
                <a:gd name="connsiteY6" fmla="*/ 539805 h 900000"/>
                <a:gd name="connsiteX7" fmla="*/ 34338 w 2880000"/>
                <a:gd name="connsiteY7" fmla="*/ 536343 h 900000"/>
                <a:gd name="connsiteX8" fmla="*/ 178062 w 2880000"/>
                <a:gd name="connsiteY8" fmla="*/ 360000 h 900000"/>
                <a:gd name="connsiteX9" fmla="*/ 180000 w 2880000"/>
                <a:gd name="connsiteY9" fmla="*/ 360000 h 900000"/>
                <a:gd name="connsiteX10" fmla="*/ 540000 w 2880000"/>
                <a:gd name="connsiteY10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80000" h="900000">
                  <a:moveTo>
                    <a:pt x="540000" y="0"/>
                  </a:moveTo>
                  <a:lnTo>
                    <a:pt x="2340000" y="0"/>
                  </a:lnTo>
                  <a:cubicBezTo>
                    <a:pt x="2538823" y="0"/>
                    <a:pt x="2700000" y="161177"/>
                    <a:pt x="2700000" y="360000"/>
                  </a:cubicBezTo>
                  <a:cubicBezTo>
                    <a:pt x="2700000" y="459411"/>
                    <a:pt x="2780589" y="540000"/>
                    <a:pt x="2880000" y="540000"/>
                  </a:cubicBezTo>
                  <a:lnTo>
                    <a:pt x="2880000" y="900000"/>
                  </a:lnTo>
                  <a:lnTo>
                    <a:pt x="0" y="900000"/>
                  </a:lnTo>
                  <a:lnTo>
                    <a:pt x="0" y="539805"/>
                  </a:lnTo>
                  <a:lnTo>
                    <a:pt x="34338" y="536343"/>
                  </a:lnTo>
                  <a:cubicBezTo>
                    <a:pt x="116361" y="519559"/>
                    <a:pt x="178062" y="446985"/>
                    <a:pt x="178062" y="360000"/>
                  </a:cubicBezTo>
                  <a:lnTo>
                    <a:pt x="180000" y="360000"/>
                  </a:ln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149" name="Kombinationstegning: figur 148">
              <a:hlinkClick r:id="rId4" action="ppaction://hlinksldjump"/>
              <a:extLst>
                <a:ext uri="{FF2B5EF4-FFF2-40B4-BE49-F238E27FC236}">
                  <a16:creationId xmlns:a16="http://schemas.microsoft.com/office/drawing/2014/main" id="{3B1B514A-714C-4A7D-876D-E60DD0563AAB}"/>
                </a:ext>
              </a:extLst>
            </p:cNvPr>
            <p:cNvSpPr/>
            <p:nvPr/>
          </p:nvSpPr>
          <p:spPr>
            <a:xfrm>
              <a:off x="1080000" y="360000"/>
              <a:ext cx="2700000" cy="900000"/>
            </a:xfrm>
            <a:custGeom>
              <a:avLst/>
              <a:gdLst>
                <a:gd name="connsiteX0" fmla="*/ 360000 w 2700000"/>
                <a:gd name="connsiteY0" fmla="*/ 0 h 900000"/>
                <a:gd name="connsiteX1" fmla="*/ 2160000 w 2700000"/>
                <a:gd name="connsiteY1" fmla="*/ 0 h 900000"/>
                <a:gd name="connsiteX2" fmla="*/ 2520000 w 2700000"/>
                <a:gd name="connsiteY2" fmla="*/ 360000 h 900000"/>
                <a:gd name="connsiteX3" fmla="*/ 2700000 w 2700000"/>
                <a:gd name="connsiteY3" fmla="*/ 540000 h 900000"/>
                <a:gd name="connsiteX4" fmla="*/ 2700000 w 2700000"/>
                <a:gd name="connsiteY4" fmla="*/ 900000 h 900000"/>
                <a:gd name="connsiteX5" fmla="*/ 0 w 2700000"/>
                <a:gd name="connsiteY5" fmla="*/ 900000 h 900000"/>
                <a:gd name="connsiteX6" fmla="*/ 0 w 2700000"/>
                <a:gd name="connsiteY6" fmla="*/ 720000 h 900000"/>
                <a:gd name="connsiteX7" fmla="*/ 0 w 2700000"/>
                <a:gd name="connsiteY7" fmla="*/ 360000 h 900000"/>
                <a:gd name="connsiteX8" fmla="*/ 360000 w 2700000"/>
                <a:gd name="connsiteY8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0000" h="900000">
                  <a:moveTo>
                    <a:pt x="360000" y="0"/>
                  </a:moveTo>
                  <a:lnTo>
                    <a:pt x="2160000" y="0"/>
                  </a:lnTo>
                  <a:cubicBezTo>
                    <a:pt x="2358823" y="0"/>
                    <a:pt x="2520000" y="161177"/>
                    <a:pt x="2520000" y="360000"/>
                  </a:cubicBezTo>
                  <a:cubicBezTo>
                    <a:pt x="2520000" y="459411"/>
                    <a:pt x="2600589" y="540000"/>
                    <a:pt x="2700000" y="540000"/>
                  </a:cubicBezTo>
                  <a:lnTo>
                    <a:pt x="27000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124" name="Kombinationstegning: figur 123">
              <a:hlinkClick r:id="rId7" action="ppaction://hlinksldjump"/>
              <a:extLst>
                <a:ext uri="{FF2B5EF4-FFF2-40B4-BE49-F238E27FC236}">
                  <a16:creationId xmlns:a16="http://schemas.microsoft.com/office/drawing/2014/main" id="{B3B18BB7-819B-45F7-A5FD-0764888F7FC9}"/>
                </a:ext>
              </a:extLst>
            </p:cNvPr>
            <p:cNvSpPr/>
            <p:nvPr/>
          </p:nvSpPr>
          <p:spPr>
            <a:xfrm>
              <a:off x="3420000" y="360000"/>
              <a:ext cx="2880000" cy="900000"/>
            </a:xfrm>
            <a:custGeom>
              <a:avLst/>
              <a:gdLst>
                <a:gd name="connsiteX0" fmla="*/ 540000 w 2880000"/>
                <a:gd name="connsiteY0" fmla="*/ 0 h 900000"/>
                <a:gd name="connsiteX1" fmla="*/ 2340000 w 2880000"/>
                <a:gd name="connsiteY1" fmla="*/ 0 h 900000"/>
                <a:gd name="connsiteX2" fmla="*/ 2700000 w 2880000"/>
                <a:gd name="connsiteY2" fmla="*/ 360000 h 900000"/>
                <a:gd name="connsiteX3" fmla="*/ 2880000 w 2880000"/>
                <a:gd name="connsiteY3" fmla="*/ 540000 h 900000"/>
                <a:gd name="connsiteX4" fmla="*/ 2880000 w 2880000"/>
                <a:gd name="connsiteY4" fmla="*/ 900000 h 900000"/>
                <a:gd name="connsiteX5" fmla="*/ 0 w 2880000"/>
                <a:gd name="connsiteY5" fmla="*/ 900000 h 900000"/>
                <a:gd name="connsiteX6" fmla="*/ 0 w 2880000"/>
                <a:gd name="connsiteY6" fmla="*/ 539805 h 900000"/>
                <a:gd name="connsiteX7" fmla="*/ 34338 w 2880000"/>
                <a:gd name="connsiteY7" fmla="*/ 536343 h 900000"/>
                <a:gd name="connsiteX8" fmla="*/ 178062 w 2880000"/>
                <a:gd name="connsiteY8" fmla="*/ 360000 h 900000"/>
                <a:gd name="connsiteX9" fmla="*/ 180000 w 2880000"/>
                <a:gd name="connsiteY9" fmla="*/ 360000 h 900000"/>
                <a:gd name="connsiteX10" fmla="*/ 540000 w 2880000"/>
                <a:gd name="connsiteY10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80000" h="900000">
                  <a:moveTo>
                    <a:pt x="540000" y="0"/>
                  </a:moveTo>
                  <a:lnTo>
                    <a:pt x="2340000" y="0"/>
                  </a:lnTo>
                  <a:cubicBezTo>
                    <a:pt x="2538823" y="0"/>
                    <a:pt x="2700000" y="161177"/>
                    <a:pt x="2700000" y="360000"/>
                  </a:cubicBezTo>
                  <a:cubicBezTo>
                    <a:pt x="2700000" y="459411"/>
                    <a:pt x="2780589" y="540000"/>
                    <a:pt x="2880000" y="540000"/>
                  </a:cubicBezTo>
                  <a:lnTo>
                    <a:pt x="2880000" y="900000"/>
                  </a:lnTo>
                  <a:lnTo>
                    <a:pt x="0" y="900000"/>
                  </a:lnTo>
                  <a:lnTo>
                    <a:pt x="0" y="539805"/>
                  </a:lnTo>
                  <a:lnTo>
                    <a:pt x="34338" y="536343"/>
                  </a:lnTo>
                  <a:cubicBezTo>
                    <a:pt x="116361" y="519559"/>
                    <a:pt x="178062" y="446985"/>
                    <a:pt x="178062" y="360000"/>
                  </a:cubicBezTo>
                  <a:lnTo>
                    <a:pt x="180000" y="360000"/>
                  </a:ln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sp>
        <p:nvSpPr>
          <p:cNvPr id="398" name="Rektangel: afrundede hjørner 397">
            <a:extLst>
              <a:ext uri="{FF2B5EF4-FFF2-40B4-BE49-F238E27FC236}">
                <a16:creationId xmlns:a16="http://schemas.microsoft.com/office/drawing/2014/main" id="{58A11AE0-E093-49A5-977F-DD193409D06F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8100000" bIns="0" rtlCol="0" anchor="t" anchorCtr="0"/>
          <a:lstStyle/>
          <a:p>
            <a:pPr algn="ctr"/>
            <a:r>
              <a:rPr lang="da-DK" sz="12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HØJVANGENS</a:t>
            </a:r>
          </a:p>
          <a:p>
            <a:pPr algn="ctr"/>
            <a:r>
              <a:rPr lang="da-DK" sz="12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KIRKECENTER</a:t>
            </a:r>
          </a:p>
        </p:txBody>
      </p:sp>
      <p:sp>
        <p:nvSpPr>
          <p:cNvPr id="383" name="Rektangel: afrundede hjørner 382">
            <a:extLst>
              <a:ext uri="{FF2B5EF4-FFF2-40B4-BE49-F238E27FC236}">
                <a16:creationId xmlns:a16="http://schemas.microsoft.com/office/drawing/2014/main" id="{D0B2D4C5-428A-42A9-801F-BD3F60C876B2}"/>
              </a:ext>
            </a:extLst>
          </p:cNvPr>
          <p:cNvSpPr/>
          <p:nvPr/>
        </p:nvSpPr>
        <p:spPr>
          <a:xfrm>
            <a:off x="3024000" y="1044000"/>
            <a:ext cx="7992000" cy="1152000"/>
          </a:xfrm>
          <a:prstGeom prst="roundRect">
            <a:avLst>
              <a:gd name="adj" fmla="val 1866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2000" tIns="72000" rIns="0" bIns="0" rtlCol="0" anchor="t" anchorCtr="0"/>
          <a:lstStyle/>
          <a:p>
            <a:r>
              <a:rPr lang="da-DK" sz="9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UNDER-</a:t>
            </a:r>
          </a:p>
          <a:p>
            <a:r>
              <a:rPr lang="da-DK" sz="9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SØGELSER</a:t>
            </a:r>
          </a:p>
        </p:txBody>
      </p:sp>
      <p:grpSp>
        <p:nvGrpSpPr>
          <p:cNvPr id="170" name="Gruppe 169">
            <a:extLst>
              <a:ext uri="{FF2B5EF4-FFF2-40B4-BE49-F238E27FC236}">
                <a16:creationId xmlns:a16="http://schemas.microsoft.com/office/drawing/2014/main" id="{E73B6BFF-6C15-422D-AC44-9D8EBCE3DFD6}"/>
              </a:ext>
            </a:extLst>
          </p:cNvPr>
          <p:cNvGrpSpPr/>
          <p:nvPr/>
        </p:nvGrpSpPr>
        <p:grpSpPr>
          <a:xfrm>
            <a:off x="10260000" y="1080000"/>
            <a:ext cx="720000" cy="1080000"/>
            <a:chOff x="2160000" y="1080000"/>
            <a:chExt cx="720000" cy="1080000"/>
          </a:xfrm>
        </p:grpSpPr>
        <p:sp>
          <p:nvSpPr>
            <p:cNvPr id="171" name="Rektangel: afrundede hjørner 170">
              <a:hlinkClick r:id="rId8" action="ppaction://hlinkfile"/>
              <a:extLst>
                <a:ext uri="{FF2B5EF4-FFF2-40B4-BE49-F238E27FC236}">
                  <a16:creationId xmlns:a16="http://schemas.microsoft.com/office/drawing/2014/main" id="{AB8A2BE6-9BD6-4723-8D9C-C01072D4849F}"/>
                </a:ext>
              </a:extLst>
            </p:cNvPr>
            <p:cNvSpPr/>
            <p:nvPr/>
          </p:nvSpPr>
          <p:spPr>
            <a:xfrm>
              <a:off x="2160000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ANALYSE</a:t>
              </a:r>
            </a:p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VVS</a:t>
              </a:r>
            </a:p>
          </p:txBody>
        </p:sp>
        <p:pic>
          <p:nvPicPr>
            <p:cNvPr id="174" name="Grafik 173" descr="Cirkler med pile kontur">
              <a:extLst>
                <a:ext uri="{FF2B5EF4-FFF2-40B4-BE49-F238E27FC236}">
                  <a16:creationId xmlns:a16="http://schemas.microsoft.com/office/drawing/2014/main" id="{BA1A07E7-58B5-42FA-AEC6-986337992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2160000" y="1116000"/>
              <a:ext cx="720000" cy="720000"/>
            </a:xfrm>
            <a:prstGeom prst="rect">
              <a:avLst/>
            </a:prstGeom>
          </p:spPr>
        </p:pic>
      </p:grpSp>
      <p:grpSp>
        <p:nvGrpSpPr>
          <p:cNvPr id="305" name="Gruppe 304">
            <a:extLst>
              <a:ext uri="{FF2B5EF4-FFF2-40B4-BE49-F238E27FC236}">
                <a16:creationId xmlns:a16="http://schemas.microsoft.com/office/drawing/2014/main" id="{A0AB8C61-84C1-4615-B1EA-F7BA057D6604}"/>
              </a:ext>
            </a:extLst>
          </p:cNvPr>
          <p:cNvGrpSpPr/>
          <p:nvPr/>
        </p:nvGrpSpPr>
        <p:grpSpPr>
          <a:xfrm>
            <a:off x="9360000" y="1080000"/>
            <a:ext cx="720000" cy="1080000"/>
            <a:chOff x="2097549" y="1080000"/>
            <a:chExt cx="720000" cy="1080000"/>
          </a:xfrm>
        </p:grpSpPr>
        <p:sp>
          <p:nvSpPr>
            <p:cNvPr id="306" name="Rektangel: afrundede hjørner 305">
              <a:hlinkClick r:id="rId11" action="ppaction://hlinkfile"/>
              <a:extLst>
                <a:ext uri="{FF2B5EF4-FFF2-40B4-BE49-F238E27FC236}">
                  <a16:creationId xmlns:a16="http://schemas.microsoft.com/office/drawing/2014/main" id="{8FB2AD97-139B-4403-A278-E4CED9A59CE5}"/>
                </a:ext>
              </a:extLst>
            </p:cNvPr>
            <p:cNvSpPr/>
            <p:nvPr/>
          </p:nvSpPr>
          <p:spPr>
            <a:xfrm>
              <a:off x="2097549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ANALYSE</a:t>
              </a:r>
            </a:p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VENTILATION</a:t>
              </a:r>
            </a:p>
          </p:txBody>
        </p:sp>
        <p:pic>
          <p:nvPicPr>
            <p:cNvPr id="307" name="Grafik 306" descr="Cirkler med pile kontur">
              <a:extLst>
                <a:ext uri="{FF2B5EF4-FFF2-40B4-BE49-F238E27FC236}">
                  <a16:creationId xmlns:a16="http://schemas.microsoft.com/office/drawing/2014/main" id="{2C32166E-10B9-452F-9AE7-2E957148E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2097549" y="1116000"/>
              <a:ext cx="720000" cy="720000"/>
            </a:xfrm>
            <a:prstGeom prst="rect">
              <a:avLst/>
            </a:prstGeom>
          </p:spPr>
        </p:pic>
      </p:grpSp>
      <p:grpSp>
        <p:nvGrpSpPr>
          <p:cNvPr id="308" name="Gruppe 307">
            <a:extLst>
              <a:ext uri="{FF2B5EF4-FFF2-40B4-BE49-F238E27FC236}">
                <a16:creationId xmlns:a16="http://schemas.microsoft.com/office/drawing/2014/main" id="{784EA5C7-544D-45E8-877D-75F26763D27E}"/>
              </a:ext>
            </a:extLst>
          </p:cNvPr>
          <p:cNvGrpSpPr/>
          <p:nvPr/>
        </p:nvGrpSpPr>
        <p:grpSpPr>
          <a:xfrm>
            <a:off x="8460000" y="1080000"/>
            <a:ext cx="720000" cy="1080000"/>
            <a:chOff x="2160000" y="1080000"/>
            <a:chExt cx="720000" cy="1080000"/>
          </a:xfrm>
        </p:grpSpPr>
        <p:sp>
          <p:nvSpPr>
            <p:cNvPr id="309" name="Rektangel: afrundede hjørner 308">
              <a:hlinkClick r:id="rId12" action="ppaction://hlinkfile"/>
              <a:extLst>
                <a:ext uri="{FF2B5EF4-FFF2-40B4-BE49-F238E27FC236}">
                  <a16:creationId xmlns:a16="http://schemas.microsoft.com/office/drawing/2014/main" id="{19841276-9C1A-4A03-8114-A2260A23DBD6}"/>
                </a:ext>
              </a:extLst>
            </p:cNvPr>
            <p:cNvSpPr/>
            <p:nvPr/>
          </p:nvSpPr>
          <p:spPr>
            <a:xfrm>
              <a:off x="2160000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 lnSpcReduction="10000"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ANALYSE</a:t>
              </a:r>
            </a:p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TILGÆNGELIG-HED</a:t>
              </a:r>
            </a:p>
          </p:txBody>
        </p:sp>
        <p:pic>
          <p:nvPicPr>
            <p:cNvPr id="310" name="Grafik 309" descr="Cirkler med pile kontur">
              <a:extLst>
                <a:ext uri="{FF2B5EF4-FFF2-40B4-BE49-F238E27FC236}">
                  <a16:creationId xmlns:a16="http://schemas.microsoft.com/office/drawing/2014/main" id="{87DBA4DA-B18A-43BD-A77E-AB6944830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2160000" y="1116000"/>
              <a:ext cx="720000" cy="720000"/>
            </a:xfrm>
            <a:prstGeom prst="rect">
              <a:avLst/>
            </a:prstGeom>
          </p:spPr>
        </p:pic>
      </p:grpSp>
      <p:grpSp>
        <p:nvGrpSpPr>
          <p:cNvPr id="311" name="Gruppe 310">
            <a:extLst>
              <a:ext uri="{FF2B5EF4-FFF2-40B4-BE49-F238E27FC236}">
                <a16:creationId xmlns:a16="http://schemas.microsoft.com/office/drawing/2014/main" id="{7E63810A-6872-4128-AC94-826832EEAB8D}"/>
              </a:ext>
            </a:extLst>
          </p:cNvPr>
          <p:cNvGrpSpPr/>
          <p:nvPr/>
        </p:nvGrpSpPr>
        <p:grpSpPr>
          <a:xfrm>
            <a:off x="7560000" y="1080000"/>
            <a:ext cx="720000" cy="1080000"/>
            <a:chOff x="2160000" y="1080000"/>
            <a:chExt cx="720000" cy="1080000"/>
          </a:xfrm>
        </p:grpSpPr>
        <p:sp>
          <p:nvSpPr>
            <p:cNvPr id="312" name="Rektangel: afrundede hjørner 311">
              <a:hlinkClick r:id="rId13" action="ppaction://hlinkfile"/>
              <a:extLst>
                <a:ext uri="{FF2B5EF4-FFF2-40B4-BE49-F238E27FC236}">
                  <a16:creationId xmlns:a16="http://schemas.microsoft.com/office/drawing/2014/main" id="{425EA579-3059-4740-B335-742A0F930292}"/>
                </a:ext>
              </a:extLst>
            </p:cNvPr>
            <p:cNvSpPr/>
            <p:nvPr/>
          </p:nvSpPr>
          <p:spPr>
            <a:xfrm>
              <a:off x="2160000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ANALYSE</a:t>
              </a:r>
            </a:p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STATIK</a:t>
              </a:r>
            </a:p>
          </p:txBody>
        </p:sp>
        <p:pic>
          <p:nvPicPr>
            <p:cNvPr id="313" name="Grafik 312" descr="Cirkler med pile kontur">
              <a:extLst>
                <a:ext uri="{FF2B5EF4-FFF2-40B4-BE49-F238E27FC236}">
                  <a16:creationId xmlns:a16="http://schemas.microsoft.com/office/drawing/2014/main" id="{E726CBAC-B49D-49A8-A092-8F1850C67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2160000" y="1116000"/>
              <a:ext cx="720000" cy="720000"/>
            </a:xfrm>
            <a:prstGeom prst="rect">
              <a:avLst/>
            </a:prstGeom>
          </p:spPr>
        </p:pic>
      </p:grpSp>
      <p:grpSp>
        <p:nvGrpSpPr>
          <p:cNvPr id="314" name="Gruppe 313">
            <a:extLst>
              <a:ext uri="{FF2B5EF4-FFF2-40B4-BE49-F238E27FC236}">
                <a16:creationId xmlns:a16="http://schemas.microsoft.com/office/drawing/2014/main" id="{4EDC3F5F-68DB-4BE8-9BB6-0C28E8621903}"/>
              </a:ext>
            </a:extLst>
          </p:cNvPr>
          <p:cNvGrpSpPr/>
          <p:nvPr/>
        </p:nvGrpSpPr>
        <p:grpSpPr>
          <a:xfrm>
            <a:off x="6660000" y="1080000"/>
            <a:ext cx="720000" cy="1080000"/>
            <a:chOff x="2160000" y="1080000"/>
            <a:chExt cx="720000" cy="1080000"/>
          </a:xfrm>
        </p:grpSpPr>
        <p:sp>
          <p:nvSpPr>
            <p:cNvPr id="315" name="Rektangel: afrundede hjørner 314">
              <a:hlinkClick r:id="rId14" action="ppaction://hlinkfile"/>
              <a:extLst>
                <a:ext uri="{FF2B5EF4-FFF2-40B4-BE49-F238E27FC236}">
                  <a16:creationId xmlns:a16="http://schemas.microsoft.com/office/drawing/2014/main" id="{2EB62505-DEDD-431B-AF00-FB51152C0B9E}"/>
                </a:ext>
              </a:extLst>
            </p:cNvPr>
            <p:cNvSpPr/>
            <p:nvPr/>
          </p:nvSpPr>
          <p:spPr>
            <a:xfrm>
              <a:off x="2160000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ANALYSE</a:t>
              </a:r>
            </a:p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LYS</a:t>
              </a:r>
            </a:p>
          </p:txBody>
        </p:sp>
        <p:pic>
          <p:nvPicPr>
            <p:cNvPr id="316" name="Grafik 315" descr="Cirkler med pile kontur">
              <a:extLst>
                <a:ext uri="{FF2B5EF4-FFF2-40B4-BE49-F238E27FC236}">
                  <a16:creationId xmlns:a16="http://schemas.microsoft.com/office/drawing/2014/main" id="{121BACED-5BF1-4647-9E7A-B2DA2BE0A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2160000" y="1116000"/>
              <a:ext cx="720000" cy="720000"/>
            </a:xfrm>
            <a:prstGeom prst="rect">
              <a:avLst/>
            </a:prstGeom>
          </p:spPr>
        </p:pic>
      </p:grpSp>
      <p:grpSp>
        <p:nvGrpSpPr>
          <p:cNvPr id="317" name="Gruppe 316">
            <a:extLst>
              <a:ext uri="{FF2B5EF4-FFF2-40B4-BE49-F238E27FC236}">
                <a16:creationId xmlns:a16="http://schemas.microsoft.com/office/drawing/2014/main" id="{63B88A56-0122-4B69-8EF8-454949224C11}"/>
              </a:ext>
            </a:extLst>
          </p:cNvPr>
          <p:cNvGrpSpPr/>
          <p:nvPr/>
        </p:nvGrpSpPr>
        <p:grpSpPr>
          <a:xfrm>
            <a:off x="5760000" y="1080000"/>
            <a:ext cx="720000" cy="1080000"/>
            <a:chOff x="2160000" y="1080000"/>
            <a:chExt cx="720000" cy="1080000"/>
          </a:xfrm>
        </p:grpSpPr>
        <p:sp>
          <p:nvSpPr>
            <p:cNvPr id="318" name="Rektangel: afrundede hjørner 317">
              <a:hlinkClick r:id="rId15" action="ppaction://hlinkfile"/>
              <a:extLst>
                <a:ext uri="{FF2B5EF4-FFF2-40B4-BE49-F238E27FC236}">
                  <a16:creationId xmlns:a16="http://schemas.microsoft.com/office/drawing/2014/main" id="{06982570-E198-40B9-AC75-B758DF1276B3}"/>
                </a:ext>
              </a:extLst>
            </p:cNvPr>
            <p:cNvSpPr/>
            <p:nvPr/>
          </p:nvSpPr>
          <p:spPr>
            <a:xfrm>
              <a:off x="2160000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ANALYSE </a:t>
              </a:r>
            </a:p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LYD</a:t>
              </a:r>
            </a:p>
          </p:txBody>
        </p:sp>
        <p:pic>
          <p:nvPicPr>
            <p:cNvPr id="319" name="Grafik 318" descr="Cirkler med pile kontur">
              <a:extLst>
                <a:ext uri="{FF2B5EF4-FFF2-40B4-BE49-F238E27FC236}">
                  <a16:creationId xmlns:a16="http://schemas.microsoft.com/office/drawing/2014/main" id="{8BDC028E-E80D-4A98-A09C-62C4349D3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2160000" y="1116000"/>
              <a:ext cx="720000" cy="720000"/>
            </a:xfrm>
            <a:prstGeom prst="rect">
              <a:avLst/>
            </a:prstGeom>
          </p:spPr>
        </p:pic>
      </p:grpSp>
      <p:grpSp>
        <p:nvGrpSpPr>
          <p:cNvPr id="320" name="Gruppe 319">
            <a:extLst>
              <a:ext uri="{FF2B5EF4-FFF2-40B4-BE49-F238E27FC236}">
                <a16:creationId xmlns:a16="http://schemas.microsoft.com/office/drawing/2014/main" id="{21E5FC55-C831-4159-8E65-F92E0D4559B6}"/>
              </a:ext>
            </a:extLst>
          </p:cNvPr>
          <p:cNvGrpSpPr/>
          <p:nvPr/>
        </p:nvGrpSpPr>
        <p:grpSpPr>
          <a:xfrm>
            <a:off x="4860000" y="1080000"/>
            <a:ext cx="720000" cy="1080000"/>
            <a:chOff x="2160000" y="1080000"/>
            <a:chExt cx="720000" cy="1080000"/>
          </a:xfrm>
        </p:grpSpPr>
        <p:sp>
          <p:nvSpPr>
            <p:cNvPr id="321" name="Rektangel: afrundede hjørner 320">
              <a:hlinkClick r:id="rId16" action="ppaction://hlinkfile"/>
              <a:extLst>
                <a:ext uri="{FF2B5EF4-FFF2-40B4-BE49-F238E27FC236}">
                  <a16:creationId xmlns:a16="http://schemas.microsoft.com/office/drawing/2014/main" id="{B0337CFF-F6EB-4456-BE6A-C2BC2FB16E9B}"/>
                </a:ext>
              </a:extLst>
            </p:cNvPr>
            <p:cNvSpPr/>
            <p:nvPr/>
          </p:nvSpPr>
          <p:spPr>
            <a:xfrm>
              <a:off x="2160000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ANALYSE</a:t>
              </a:r>
            </a:p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BRAND</a:t>
              </a:r>
            </a:p>
          </p:txBody>
        </p:sp>
        <p:pic>
          <p:nvPicPr>
            <p:cNvPr id="322" name="Grafik 321" descr="Cirkler med pile kontur">
              <a:extLst>
                <a:ext uri="{FF2B5EF4-FFF2-40B4-BE49-F238E27FC236}">
                  <a16:creationId xmlns:a16="http://schemas.microsoft.com/office/drawing/2014/main" id="{B05BB7E8-3885-4CED-8992-5AD3EF7C2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2160000" y="1116000"/>
              <a:ext cx="720000" cy="720000"/>
            </a:xfrm>
            <a:prstGeom prst="rect">
              <a:avLst/>
            </a:prstGeom>
          </p:spPr>
        </p:pic>
      </p:grpSp>
      <p:grpSp>
        <p:nvGrpSpPr>
          <p:cNvPr id="323" name="Gruppe 322">
            <a:extLst>
              <a:ext uri="{FF2B5EF4-FFF2-40B4-BE49-F238E27FC236}">
                <a16:creationId xmlns:a16="http://schemas.microsoft.com/office/drawing/2014/main" id="{DE2EB0FB-39D4-4DDB-B2DA-7118CE8FD93B}"/>
              </a:ext>
            </a:extLst>
          </p:cNvPr>
          <p:cNvGrpSpPr/>
          <p:nvPr/>
        </p:nvGrpSpPr>
        <p:grpSpPr>
          <a:xfrm>
            <a:off x="3960000" y="1080000"/>
            <a:ext cx="720000" cy="1080000"/>
            <a:chOff x="2160000" y="1080000"/>
            <a:chExt cx="720000" cy="1080000"/>
          </a:xfrm>
        </p:grpSpPr>
        <p:sp>
          <p:nvSpPr>
            <p:cNvPr id="324" name="Rektangel: afrundede hjørner 323">
              <a:hlinkClick r:id="rId17" action="ppaction://hlinkfile"/>
              <a:extLst>
                <a:ext uri="{FF2B5EF4-FFF2-40B4-BE49-F238E27FC236}">
                  <a16:creationId xmlns:a16="http://schemas.microsoft.com/office/drawing/2014/main" id="{AFDC6073-177A-47A9-901A-D2241259C5AD}"/>
                </a:ext>
              </a:extLst>
            </p:cNvPr>
            <p:cNvSpPr/>
            <p:nvPr/>
          </p:nvSpPr>
          <p:spPr>
            <a:xfrm>
              <a:off x="2160000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ANALYSE</a:t>
              </a:r>
            </a:p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AFVANDING</a:t>
              </a:r>
            </a:p>
          </p:txBody>
        </p:sp>
        <p:pic>
          <p:nvPicPr>
            <p:cNvPr id="325" name="Grafik 324" descr="Cirkler med pile kontur">
              <a:extLst>
                <a:ext uri="{FF2B5EF4-FFF2-40B4-BE49-F238E27FC236}">
                  <a16:creationId xmlns:a16="http://schemas.microsoft.com/office/drawing/2014/main" id="{92345AEB-7061-47B2-891A-39182E69C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2160000" y="1116000"/>
              <a:ext cx="720000" cy="720000"/>
            </a:xfrm>
            <a:prstGeom prst="rect">
              <a:avLst/>
            </a:prstGeom>
          </p:spPr>
        </p:pic>
      </p:grpSp>
      <p:sp>
        <p:nvSpPr>
          <p:cNvPr id="402" name="Kombinationstegning: figur 401">
            <a:extLst>
              <a:ext uri="{FF2B5EF4-FFF2-40B4-BE49-F238E27FC236}">
                <a16:creationId xmlns:a16="http://schemas.microsoft.com/office/drawing/2014/main" id="{49BC7A8D-CF4E-4E2A-AFBC-B767F677EB2E}"/>
              </a:ext>
            </a:extLst>
          </p:cNvPr>
          <p:cNvSpPr/>
          <p:nvPr/>
        </p:nvSpPr>
        <p:spPr>
          <a:xfrm>
            <a:off x="1224000" y="1584000"/>
            <a:ext cx="1692000" cy="4392000"/>
          </a:xfrm>
          <a:custGeom>
            <a:avLst/>
            <a:gdLst>
              <a:gd name="connsiteX0" fmla="*/ 194851 w 1692000"/>
              <a:gd name="connsiteY0" fmla="*/ 0 h 4392000"/>
              <a:gd name="connsiteX1" fmla="*/ 1497149 w 1692000"/>
              <a:gd name="connsiteY1" fmla="*/ 0 h 4392000"/>
              <a:gd name="connsiteX2" fmla="*/ 1692000 w 1692000"/>
              <a:gd name="connsiteY2" fmla="*/ 194851 h 4392000"/>
              <a:gd name="connsiteX3" fmla="*/ 1692000 w 1692000"/>
              <a:gd name="connsiteY3" fmla="*/ 2937149 h 4392000"/>
              <a:gd name="connsiteX4" fmla="*/ 1497149 w 1692000"/>
              <a:gd name="connsiteY4" fmla="*/ 3132000 h 4392000"/>
              <a:gd name="connsiteX5" fmla="*/ 1116000 w 1692000"/>
              <a:gd name="connsiteY5" fmla="*/ 3132000 h 4392000"/>
              <a:gd name="connsiteX6" fmla="*/ 792000 w 1692000"/>
              <a:gd name="connsiteY6" fmla="*/ 3456000 h 4392000"/>
              <a:gd name="connsiteX7" fmla="*/ 792000 w 1692000"/>
              <a:gd name="connsiteY7" fmla="*/ 4191608 h 4392000"/>
              <a:gd name="connsiteX8" fmla="*/ 591608 w 1692000"/>
              <a:gd name="connsiteY8" fmla="*/ 4392000 h 4392000"/>
              <a:gd name="connsiteX9" fmla="*/ 200392 w 1692000"/>
              <a:gd name="connsiteY9" fmla="*/ 4392000 h 4392000"/>
              <a:gd name="connsiteX10" fmla="*/ 0 w 1692000"/>
              <a:gd name="connsiteY10" fmla="*/ 4191608 h 4392000"/>
              <a:gd name="connsiteX11" fmla="*/ 0 w 1692000"/>
              <a:gd name="connsiteY11" fmla="*/ 2937149 h 4392000"/>
              <a:gd name="connsiteX12" fmla="*/ 0 w 1692000"/>
              <a:gd name="connsiteY12" fmla="*/ 2936392 h 4392000"/>
              <a:gd name="connsiteX13" fmla="*/ 0 w 1692000"/>
              <a:gd name="connsiteY13" fmla="*/ 194851 h 4392000"/>
              <a:gd name="connsiteX14" fmla="*/ 194851 w 1692000"/>
              <a:gd name="connsiteY14" fmla="*/ 0 h 43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92000" h="4392000">
                <a:moveTo>
                  <a:pt x="194851" y="0"/>
                </a:moveTo>
                <a:lnTo>
                  <a:pt x="1497149" y="0"/>
                </a:lnTo>
                <a:cubicBezTo>
                  <a:pt x="1604762" y="0"/>
                  <a:pt x="1692000" y="87238"/>
                  <a:pt x="1692000" y="194851"/>
                </a:cubicBezTo>
                <a:lnTo>
                  <a:pt x="1692000" y="2937149"/>
                </a:lnTo>
                <a:cubicBezTo>
                  <a:pt x="1692000" y="3044762"/>
                  <a:pt x="1604762" y="3132000"/>
                  <a:pt x="1497149" y="3132000"/>
                </a:cubicBezTo>
                <a:lnTo>
                  <a:pt x="1116000" y="3132000"/>
                </a:lnTo>
                <a:cubicBezTo>
                  <a:pt x="937060" y="3132000"/>
                  <a:pt x="792000" y="3277060"/>
                  <a:pt x="792000" y="3456000"/>
                </a:cubicBezTo>
                <a:lnTo>
                  <a:pt x="792000" y="4191608"/>
                </a:lnTo>
                <a:cubicBezTo>
                  <a:pt x="792000" y="4302281"/>
                  <a:pt x="702281" y="4392000"/>
                  <a:pt x="591608" y="4392000"/>
                </a:cubicBezTo>
                <a:lnTo>
                  <a:pt x="200392" y="4392000"/>
                </a:lnTo>
                <a:cubicBezTo>
                  <a:pt x="89719" y="4392000"/>
                  <a:pt x="0" y="4302281"/>
                  <a:pt x="0" y="4191608"/>
                </a:cubicBezTo>
                <a:lnTo>
                  <a:pt x="0" y="2937149"/>
                </a:lnTo>
                <a:lnTo>
                  <a:pt x="0" y="2936392"/>
                </a:lnTo>
                <a:lnTo>
                  <a:pt x="0" y="194851"/>
                </a:lnTo>
                <a:cubicBezTo>
                  <a:pt x="0" y="87238"/>
                  <a:pt x="87238" y="0"/>
                  <a:pt x="194851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44000" tIns="108000" rIns="0" bIns="0" rtlCol="0" anchor="t" anchorCtr="0">
            <a:noAutofit/>
          </a:bodyPr>
          <a:lstStyle/>
          <a:p>
            <a:r>
              <a:rPr lang="da-DK" sz="9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PLANLÆGNING </a:t>
            </a:r>
          </a:p>
          <a:p>
            <a:r>
              <a:rPr lang="da-DK" sz="9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OG STYRING</a:t>
            </a:r>
          </a:p>
        </p:txBody>
      </p:sp>
      <p:sp>
        <p:nvSpPr>
          <p:cNvPr id="403" name="Rektangel: afrundede hjørner 402">
            <a:extLst>
              <a:ext uri="{FF2B5EF4-FFF2-40B4-BE49-F238E27FC236}">
                <a16:creationId xmlns:a16="http://schemas.microsoft.com/office/drawing/2014/main" id="{271E68CE-C571-4725-B0CA-07F7E3DCE2EB}"/>
              </a:ext>
            </a:extLst>
          </p:cNvPr>
          <p:cNvSpPr/>
          <p:nvPr/>
        </p:nvSpPr>
        <p:spPr>
          <a:xfrm>
            <a:off x="1224000" y="1044000"/>
            <a:ext cx="1692000" cy="3672000"/>
          </a:xfrm>
          <a:prstGeom prst="roundRect">
            <a:avLst>
              <a:gd name="adj" fmla="val 12095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2000" tIns="72000" rIns="0" bIns="0" rtlCol="0" anchor="t" anchorCtr="0"/>
          <a:lstStyle/>
          <a:p>
            <a:r>
              <a:rPr lang="da-DK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HØJVANGENS KIRKECENTER</a:t>
            </a:r>
            <a:r>
              <a:rPr lang="da-DK" sz="9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PLANLÆGNING </a:t>
            </a:r>
          </a:p>
          <a:p>
            <a:r>
              <a:rPr lang="da-DK" sz="9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OG STYRING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E5D0289E-59D5-4FDF-9DE6-909D56473526}"/>
              </a:ext>
            </a:extLst>
          </p:cNvPr>
          <p:cNvGrpSpPr/>
          <p:nvPr/>
        </p:nvGrpSpPr>
        <p:grpSpPr>
          <a:xfrm>
            <a:off x="1260000" y="2340000"/>
            <a:ext cx="720000" cy="1080000"/>
            <a:chOff x="2160000" y="1080000"/>
            <a:chExt cx="720000" cy="1080000"/>
          </a:xfrm>
        </p:grpSpPr>
        <p:sp>
          <p:nvSpPr>
            <p:cNvPr id="146" name="Rektangel: afrundede hjørner 145">
              <a:hlinkClick r:id="rId18" action="ppaction://hlinkfile"/>
              <a:extLst>
                <a:ext uri="{FF2B5EF4-FFF2-40B4-BE49-F238E27FC236}">
                  <a16:creationId xmlns:a16="http://schemas.microsoft.com/office/drawing/2014/main" id="{8ABBF465-C92E-407D-B18D-FBDE8C2F99F2}"/>
                </a:ext>
              </a:extLst>
            </p:cNvPr>
            <p:cNvSpPr/>
            <p:nvPr/>
          </p:nvSpPr>
          <p:spPr>
            <a:xfrm>
              <a:off x="2160000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 lnSpcReduction="10000"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TEGNINGS- OG DOKUMENT-OVERSIGT</a:t>
              </a:r>
            </a:p>
          </p:txBody>
        </p:sp>
        <p:pic>
          <p:nvPicPr>
            <p:cNvPr id="147" name="Grafik 146" descr="Dokument kontur">
              <a:extLst>
                <a:ext uri="{FF2B5EF4-FFF2-40B4-BE49-F238E27FC236}">
                  <a16:creationId xmlns:a16="http://schemas.microsoft.com/office/drawing/2014/main" id="{AB94CAE1-82A7-467E-BA66-267357516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2196000" y="1152000"/>
              <a:ext cx="648000" cy="648000"/>
            </a:xfrm>
            <a:prstGeom prst="rect">
              <a:avLst/>
            </a:prstGeom>
          </p:spPr>
        </p:pic>
      </p:grp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C9BACE08-1A1A-40B8-BF47-EEAA4359155F}"/>
              </a:ext>
            </a:extLst>
          </p:cNvPr>
          <p:cNvGrpSpPr/>
          <p:nvPr/>
        </p:nvGrpSpPr>
        <p:grpSpPr>
          <a:xfrm>
            <a:off x="1260000" y="3600000"/>
            <a:ext cx="720000" cy="1080000"/>
            <a:chOff x="2160000" y="2340000"/>
            <a:chExt cx="720000" cy="1080000"/>
          </a:xfrm>
        </p:grpSpPr>
        <p:sp>
          <p:nvSpPr>
            <p:cNvPr id="168" name="Rektangel: afrundede hjørner 167">
              <a:hlinkClick r:id="rId21" action="ppaction://hlinkfile"/>
              <a:extLst>
                <a:ext uri="{FF2B5EF4-FFF2-40B4-BE49-F238E27FC236}">
                  <a16:creationId xmlns:a16="http://schemas.microsoft.com/office/drawing/2014/main" id="{340A3B3A-B854-4884-B03E-87F822F169F3}"/>
                </a:ext>
              </a:extLst>
            </p:cNvPr>
            <p:cNvSpPr/>
            <p:nvPr/>
          </p:nvSpPr>
          <p:spPr>
            <a:xfrm>
              <a:off x="2160000" y="234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TIDSPLAN</a:t>
              </a:r>
            </a:p>
          </p:txBody>
        </p:sp>
        <p:pic>
          <p:nvPicPr>
            <p:cNvPr id="169" name="Grafik 168" descr="Månedskalender kontur">
              <a:extLst>
                <a:ext uri="{FF2B5EF4-FFF2-40B4-BE49-F238E27FC236}">
                  <a16:creationId xmlns:a16="http://schemas.microsoft.com/office/drawing/2014/main" id="{30DA16F2-5467-4499-8156-CFFBD6450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/>
          </p:blipFill>
          <p:spPr>
            <a:xfrm>
              <a:off x="2196000" y="2376000"/>
              <a:ext cx="648000" cy="648000"/>
            </a:xfrm>
            <a:prstGeom prst="rect">
              <a:avLst/>
            </a:prstGeom>
          </p:spPr>
        </p:pic>
      </p:grpSp>
      <p:grpSp>
        <p:nvGrpSpPr>
          <p:cNvPr id="9" name="Gruppe 8">
            <a:extLst>
              <a:ext uri="{FF2B5EF4-FFF2-40B4-BE49-F238E27FC236}">
                <a16:creationId xmlns:a16="http://schemas.microsoft.com/office/drawing/2014/main" id="{04010E3B-B671-494F-A839-50C27152CB23}"/>
              </a:ext>
            </a:extLst>
          </p:cNvPr>
          <p:cNvGrpSpPr/>
          <p:nvPr/>
        </p:nvGrpSpPr>
        <p:grpSpPr>
          <a:xfrm>
            <a:off x="2160000" y="2340000"/>
            <a:ext cx="720000" cy="1080000"/>
            <a:chOff x="2160000" y="3600000"/>
            <a:chExt cx="720000" cy="1080000"/>
          </a:xfrm>
        </p:grpSpPr>
        <p:sp>
          <p:nvSpPr>
            <p:cNvPr id="173" name="Rektangel: afrundede hjørner 172">
              <a:hlinkClick r:id="rId24" action="ppaction://hlinkfile"/>
              <a:extLst>
                <a:ext uri="{FF2B5EF4-FFF2-40B4-BE49-F238E27FC236}">
                  <a16:creationId xmlns:a16="http://schemas.microsoft.com/office/drawing/2014/main" id="{E70F1BD6-7241-4847-A65F-B0A709EF3B6D}"/>
                </a:ext>
              </a:extLst>
            </p:cNvPr>
            <p:cNvSpPr/>
            <p:nvPr/>
          </p:nvSpPr>
          <p:spPr>
            <a:xfrm>
              <a:off x="2160000" y="360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HONORAR-BEREGNING</a:t>
              </a:r>
            </a:p>
          </p:txBody>
        </p:sp>
        <p:pic>
          <p:nvPicPr>
            <p:cNvPr id="212" name="Grafik 211" descr="Matematik kontur">
              <a:extLst>
                <a:ext uri="{FF2B5EF4-FFF2-40B4-BE49-F238E27FC236}">
                  <a16:creationId xmlns:a16="http://schemas.microsoft.com/office/drawing/2014/main" id="{12265E4A-4EF1-4416-8E6D-DE0F99421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/>
          </p:blipFill>
          <p:spPr>
            <a:xfrm>
              <a:off x="2196000" y="3636000"/>
              <a:ext cx="648000" cy="648000"/>
            </a:xfrm>
            <a:prstGeom prst="rect">
              <a:avLst/>
            </a:prstGeom>
          </p:spPr>
        </p:pic>
      </p:grpSp>
      <p:grpSp>
        <p:nvGrpSpPr>
          <p:cNvPr id="10" name="Gruppe 9">
            <a:extLst>
              <a:ext uri="{FF2B5EF4-FFF2-40B4-BE49-F238E27FC236}">
                <a16:creationId xmlns:a16="http://schemas.microsoft.com/office/drawing/2014/main" id="{C981AC6D-FC00-41F5-9C99-B87945D905AA}"/>
              </a:ext>
            </a:extLst>
          </p:cNvPr>
          <p:cNvGrpSpPr/>
          <p:nvPr/>
        </p:nvGrpSpPr>
        <p:grpSpPr>
          <a:xfrm>
            <a:off x="1260000" y="4860000"/>
            <a:ext cx="720000" cy="1080000"/>
            <a:chOff x="1260000" y="2340000"/>
            <a:chExt cx="720000" cy="1080000"/>
          </a:xfrm>
        </p:grpSpPr>
        <p:sp>
          <p:nvSpPr>
            <p:cNvPr id="214" name="Rektangel: afrundede hjørner 213">
              <a:hlinkClick r:id="rId27" action="ppaction://hlinkfile"/>
              <a:extLst>
                <a:ext uri="{FF2B5EF4-FFF2-40B4-BE49-F238E27FC236}">
                  <a16:creationId xmlns:a16="http://schemas.microsoft.com/office/drawing/2014/main" id="{455A5734-3ECE-477D-A807-290531F61653}"/>
                </a:ext>
              </a:extLst>
            </p:cNvPr>
            <p:cNvSpPr/>
            <p:nvPr/>
          </p:nvSpPr>
          <p:spPr>
            <a:xfrm>
              <a:off x="1260000" y="234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ORGANISATION</a:t>
              </a:r>
            </a:p>
          </p:txBody>
        </p:sp>
        <p:pic>
          <p:nvPicPr>
            <p:cNvPr id="222" name="Grafik 221" descr="Hierarki kontur">
              <a:extLst>
                <a:ext uri="{FF2B5EF4-FFF2-40B4-BE49-F238E27FC236}">
                  <a16:creationId xmlns:a16="http://schemas.microsoft.com/office/drawing/2014/main" id="{D9ADEB4F-4B27-4C14-9B46-7854826C9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/>
            <a:stretch/>
          </p:blipFill>
          <p:spPr>
            <a:xfrm>
              <a:off x="1296000" y="2412000"/>
              <a:ext cx="648000" cy="648000"/>
            </a:xfrm>
            <a:prstGeom prst="rect">
              <a:avLst/>
            </a:prstGeom>
          </p:spPr>
        </p:pic>
      </p:grp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5F933D88-9AEA-4B0C-AD18-3666F1DA6BCD}"/>
              </a:ext>
            </a:extLst>
          </p:cNvPr>
          <p:cNvGrpSpPr/>
          <p:nvPr/>
        </p:nvGrpSpPr>
        <p:grpSpPr>
          <a:xfrm>
            <a:off x="3024000" y="2304000"/>
            <a:ext cx="3492000" cy="1152000"/>
            <a:chOff x="3024000" y="2304000"/>
            <a:chExt cx="3492000" cy="1152000"/>
          </a:xfrm>
        </p:grpSpPr>
        <p:sp>
          <p:nvSpPr>
            <p:cNvPr id="385" name="Rektangel: afrundede hjørner 384">
              <a:extLst>
                <a:ext uri="{FF2B5EF4-FFF2-40B4-BE49-F238E27FC236}">
                  <a16:creationId xmlns:a16="http://schemas.microsoft.com/office/drawing/2014/main" id="{9E7E21E0-E883-4CC5-B218-203A81BADE3F}"/>
                </a:ext>
              </a:extLst>
            </p:cNvPr>
            <p:cNvSpPr/>
            <p:nvPr/>
          </p:nvSpPr>
          <p:spPr>
            <a:xfrm>
              <a:off x="3024000" y="2304000"/>
              <a:ext cx="3492000" cy="1152000"/>
            </a:xfrm>
            <a:prstGeom prst="roundRect">
              <a:avLst>
                <a:gd name="adj" fmla="val 1794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72000" tIns="72000" rIns="0" bIns="0" rtlCol="0" anchor="t" anchorCtr="0"/>
            <a:lstStyle/>
            <a:p>
              <a:r>
                <a:rPr lang="da-DK" sz="9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AFTALER</a:t>
              </a:r>
            </a:p>
          </p:txBody>
        </p:sp>
        <p:grpSp>
          <p:nvGrpSpPr>
            <p:cNvPr id="273" name="Gruppe 272">
              <a:extLst>
                <a:ext uri="{FF2B5EF4-FFF2-40B4-BE49-F238E27FC236}">
                  <a16:creationId xmlns:a16="http://schemas.microsoft.com/office/drawing/2014/main" id="{2CD7ABEE-539A-4F61-8700-1B2B64583501}"/>
                </a:ext>
              </a:extLst>
            </p:cNvPr>
            <p:cNvGrpSpPr/>
            <p:nvPr/>
          </p:nvGrpSpPr>
          <p:grpSpPr>
            <a:xfrm>
              <a:off x="3960000" y="2338832"/>
              <a:ext cx="720000" cy="1080000"/>
              <a:chOff x="1260000" y="1080000"/>
              <a:chExt cx="720000" cy="1080000"/>
            </a:xfrm>
          </p:grpSpPr>
          <p:sp>
            <p:nvSpPr>
              <p:cNvPr id="274" name="Rektangel: afrundede hjørner 273">
                <a:hlinkClick r:id="rId30" action="ppaction://hlinkfile"/>
                <a:extLst>
                  <a:ext uri="{FF2B5EF4-FFF2-40B4-BE49-F238E27FC236}">
                    <a16:creationId xmlns:a16="http://schemas.microsoft.com/office/drawing/2014/main" id="{E673103D-E63B-4884-BB42-756F07763EAE}"/>
                  </a:ext>
                </a:extLst>
              </p:cNvPr>
              <p:cNvSpPr/>
              <p:nvPr/>
            </p:nvSpPr>
            <p:spPr>
              <a:xfrm>
                <a:off x="1260000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TOTALRÅDGIVER KONTRAKT</a:t>
                </a:r>
              </a:p>
            </p:txBody>
          </p:sp>
          <p:pic>
            <p:nvPicPr>
              <p:cNvPr id="275" name="Grafik 274" descr="Dokument kontur">
                <a:extLst>
                  <a:ext uri="{FF2B5EF4-FFF2-40B4-BE49-F238E27FC236}">
                    <a16:creationId xmlns:a16="http://schemas.microsoft.com/office/drawing/2014/main" id="{BB2509E5-F713-4F04-BBA3-FC96CB47F0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296000" y="1152000"/>
                <a:ext cx="648000" cy="648000"/>
              </a:xfrm>
              <a:prstGeom prst="rect">
                <a:avLst/>
              </a:prstGeom>
            </p:spPr>
          </p:pic>
        </p:grpSp>
        <p:grpSp>
          <p:nvGrpSpPr>
            <p:cNvPr id="279" name="Gruppe 278">
              <a:extLst>
                <a:ext uri="{FF2B5EF4-FFF2-40B4-BE49-F238E27FC236}">
                  <a16:creationId xmlns:a16="http://schemas.microsoft.com/office/drawing/2014/main" id="{99D0F3E7-1B33-4FCB-A83D-DFB017DA0C24}"/>
                </a:ext>
              </a:extLst>
            </p:cNvPr>
            <p:cNvGrpSpPr/>
            <p:nvPr/>
          </p:nvGrpSpPr>
          <p:grpSpPr>
            <a:xfrm>
              <a:off x="4860000" y="2338832"/>
              <a:ext cx="720000" cy="1080000"/>
              <a:chOff x="1260000" y="1080000"/>
              <a:chExt cx="720000" cy="1080000"/>
            </a:xfrm>
          </p:grpSpPr>
          <p:sp>
            <p:nvSpPr>
              <p:cNvPr id="280" name="Rektangel: afrundede hjørner 279">
                <a:hlinkClick r:id="rId31" action="ppaction://hlinkfile"/>
                <a:extLst>
                  <a:ext uri="{FF2B5EF4-FFF2-40B4-BE49-F238E27FC236}">
                    <a16:creationId xmlns:a16="http://schemas.microsoft.com/office/drawing/2014/main" id="{29B59D84-3505-4580-88D6-4D53B23C872B}"/>
                  </a:ext>
                </a:extLst>
              </p:cNvPr>
              <p:cNvSpPr/>
              <p:nvPr/>
            </p:nvSpPr>
            <p:spPr>
              <a:xfrm>
                <a:off x="1260000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IKT AFTALE</a:t>
                </a:r>
              </a:p>
            </p:txBody>
          </p:sp>
          <p:pic>
            <p:nvPicPr>
              <p:cNvPr id="281" name="Grafik 280" descr="Dokument kontur">
                <a:extLst>
                  <a:ext uri="{FF2B5EF4-FFF2-40B4-BE49-F238E27FC236}">
                    <a16:creationId xmlns:a16="http://schemas.microsoft.com/office/drawing/2014/main" id="{00C58C9F-3E4D-4455-955C-C3732F140F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296000" y="1152000"/>
                <a:ext cx="648000" cy="648000"/>
              </a:xfrm>
              <a:prstGeom prst="rect">
                <a:avLst/>
              </a:prstGeom>
            </p:spPr>
          </p:pic>
        </p:grpSp>
        <p:grpSp>
          <p:nvGrpSpPr>
            <p:cNvPr id="223" name="Gruppe 222">
              <a:extLst>
                <a:ext uri="{FF2B5EF4-FFF2-40B4-BE49-F238E27FC236}">
                  <a16:creationId xmlns:a16="http://schemas.microsoft.com/office/drawing/2014/main" id="{6072C074-E478-4F52-BFAE-6AB3CB50201B}"/>
                </a:ext>
              </a:extLst>
            </p:cNvPr>
            <p:cNvGrpSpPr/>
            <p:nvPr/>
          </p:nvGrpSpPr>
          <p:grpSpPr>
            <a:xfrm>
              <a:off x="5760000" y="2340000"/>
              <a:ext cx="720000" cy="1080000"/>
              <a:chOff x="1260000" y="1080000"/>
              <a:chExt cx="720000" cy="1080000"/>
            </a:xfrm>
          </p:grpSpPr>
          <p:sp>
            <p:nvSpPr>
              <p:cNvPr id="297" name="Rektangel: afrundede hjørner 296">
                <a:hlinkClick r:id="rId32" action="ppaction://hlinkfile"/>
                <a:extLst>
                  <a:ext uri="{FF2B5EF4-FFF2-40B4-BE49-F238E27FC236}">
                    <a16:creationId xmlns:a16="http://schemas.microsoft.com/office/drawing/2014/main" id="{1DEE3A60-33E5-46F1-A95A-F4A624D26F7A}"/>
                  </a:ext>
                </a:extLst>
              </p:cNvPr>
              <p:cNvSpPr/>
              <p:nvPr/>
            </p:nvSpPr>
            <p:spPr>
              <a:xfrm>
                <a:off x="1260000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FULDMAGT</a:t>
                </a:r>
              </a:p>
            </p:txBody>
          </p:sp>
          <p:pic>
            <p:nvPicPr>
              <p:cNvPr id="298" name="Grafik 297" descr="Dokument kontur">
                <a:extLst>
                  <a:ext uri="{FF2B5EF4-FFF2-40B4-BE49-F238E27FC236}">
                    <a16:creationId xmlns:a16="http://schemas.microsoft.com/office/drawing/2014/main" id="{39ED6E3A-F35D-4C0F-80D9-111C6E5C3D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296000" y="1152000"/>
                <a:ext cx="648000" cy="648000"/>
              </a:xfrm>
              <a:prstGeom prst="rect">
                <a:avLst/>
              </a:prstGeom>
            </p:spPr>
          </p:pic>
        </p:grpSp>
      </p:grp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882C56C0-940F-4D23-B930-3BDAD8F8362F}"/>
              </a:ext>
            </a:extLst>
          </p:cNvPr>
          <p:cNvGrpSpPr/>
          <p:nvPr/>
        </p:nvGrpSpPr>
        <p:grpSpPr>
          <a:xfrm>
            <a:off x="3024000" y="3564000"/>
            <a:ext cx="3492000" cy="1152000"/>
            <a:chOff x="3024000" y="3564000"/>
            <a:chExt cx="3492000" cy="1152000"/>
          </a:xfrm>
        </p:grpSpPr>
        <p:sp>
          <p:nvSpPr>
            <p:cNvPr id="384" name="Rektangel: afrundede hjørner 383">
              <a:extLst>
                <a:ext uri="{FF2B5EF4-FFF2-40B4-BE49-F238E27FC236}">
                  <a16:creationId xmlns:a16="http://schemas.microsoft.com/office/drawing/2014/main" id="{320359A4-B659-4CE2-8E7C-C166C9BD27F8}"/>
                </a:ext>
              </a:extLst>
            </p:cNvPr>
            <p:cNvSpPr/>
            <p:nvPr/>
          </p:nvSpPr>
          <p:spPr>
            <a:xfrm>
              <a:off x="3024000" y="3564000"/>
              <a:ext cx="3492000" cy="1152000"/>
            </a:xfrm>
            <a:prstGeom prst="roundRect">
              <a:avLst>
                <a:gd name="adj" fmla="val 1794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72000" tIns="72000" rIns="0" bIns="0" rtlCol="0" anchor="t" anchorCtr="0"/>
            <a:lstStyle/>
            <a:p>
              <a:r>
                <a:rPr lang="da-DK" sz="9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REGISTRERING</a:t>
              </a:r>
            </a:p>
            <a:p>
              <a:r>
                <a:rPr lang="da-DK" sz="9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BEREGNING</a:t>
              </a:r>
            </a:p>
          </p:txBody>
        </p:sp>
        <p:grpSp>
          <p:nvGrpSpPr>
            <p:cNvPr id="159" name="Gruppe 158">
              <a:extLst>
                <a:ext uri="{FF2B5EF4-FFF2-40B4-BE49-F238E27FC236}">
                  <a16:creationId xmlns:a16="http://schemas.microsoft.com/office/drawing/2014/main" id="{4A8DF484-7784-4F6E-8A3F-AF86B226EAAD}"/>
                </a:ext>
              </a:extLst>
            </p:cNvPr>
            <p:cNvGrpSpPr/>
            <p:nvPr/>
          </p:nvGrpSpPr>
          <p:grpSpPr>
            <a:xfrm>
              <a:off x="3960000" y="3598832"/>
              <a:ext cx="720000" cy="1080000"/>
              <a:chOff x="2242144" y="1036738"/>
              <a:chExt cx="720000" cy="1080000"/>
            </a:xfrm>
          </p:grpSpPr>
          <p:sp>
            <p:nvSpPr>
              <p:cNvPr id="160" name="Rektangel: afrundede hjørner 159">
                <a:hlinkClick r:id="rId33" action="ppaction://hlinkfile"/>
                <a:extLst>
                  <a:ext uri="{FF2B5EF4-FFF2-40B4-BE49-F238E27FC236}">
                    <a16:creationId xmlns:a16="http://schemas.microsoft.com/office/drawing/2014/main" id="{26402399-5A7B-4C5B-8FB3-7EAF4CFB85B6}"/>
                  </a:ext>
                </a:extLst>
              </p:cNvPr>
              <p:cNvSpPr/>
              <p:nvPr/>
            </p:nvSpPr>
            <p:spPr>
              <a:xfrm>
                <a:off x="2242144" y="1036738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 lnSpcReduction="10000"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PROJEKT-SPECIFIKKE FUNKTIONSKRAV</a:t>
                </a:r>
              </a:p>
            </p:txBody>
          </p:sp>
          <p:pic>
            <p:nvPicPr>
              <p:cNvPr id="161" name="Grafik 160" descr="Kontrolliste kontur">
                <a:extLst>
                  <a:ext uri="{FF2B5EF4-FFF2-40B4-BE49-F238E27FC236}">
                    <a16:creationId xmlns:a16="http://schemas.microsoft.com/office/drawing/2014/main" id="{7C5C7394-712D-4566-BE74-7D04E9D95D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rcRect/>
              <a:stretch/>
            </p:blipFill>
            <p:spPr>
              <a:xfrm>
                <a:off x="2278144" y="1108738"/>
                <a:ext cx="648000" cy="648000"/>
              </a:xfrm>
              <a:prstGeom prst="rect">
                <a:avLst/>
              </a:prstGeom>
            </p:spPr>
          </p:pic>
        </p:grpSp>
        <p:grpSp>
          <p:nvGrpSpPr>
            <p:cNvPr id="299" name="Gruppe 298">
              <a:extLst>
                <a:ext uri="{FF2B5EF4-FFF2-40B4-BE49-F238E27FC236}">
                  <a16:creationId xmlns:a16="http://schemas.microsoft.com/office/drawing/2014/main" id="{FE9397F1-1056-419C-92B3-DFD9FCEDA6D1}"/>
                </a:ext>
              </a:extLst>
            </p:cNvPr>
            <p:cNvGrpSpPr/>
            <p:nvPr/>
          </p:nvGrpSpPr>
          <p:grpSpPr>
            <a:xfrm>
              <a:off x="4860000" y="3600000"/>
              <a:ext cx="720000" cy="1080000"/>
              <a:chOff x="1260000" y="1080000"/>
              <a:chExt cx="720000" cy="1080000"/>
            </a:xfrm>
          </p:grpSpPr>
          <p:sp>
            <p:nvSpPr>
              <p:cNvPr id="300" name="Rektangel: afrundede hjørner 299">
                <a:hlinkClick r:id="rId36" action="ppaction://hlinkfile"/>
                <a:extLst>
                  <a:ext uri="{FF2B5EF4-FFF2-40B4-BE49-F238E27FC236}">
                    <a16:creationId xmlns:a16="http://schemas.microsoft.com/office/drawing/2014/main" id="{1AD4929D-04A6-42BB-9AC9-68388725FA80}"/>
                  </a:ext>
                </a:extLst>
              </p:cNvPr>
              <p:cNvSpPr/>
              <p:nvPr/>
            </p:nvSpPr>
            <p:spPr>
              <a:xfrm>
                <a:off x="1260000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ENERGIRAMME BEREGNING</a:t>
                </a:r>
              </a:p>
            </p:txBody>
          </p:sp>
          <p:pic>
            <p:nvPicPr>
              <p:cNvPr id="301" name="Grafik 300" descr="Matematik kontur">
                <a:extLst>
                  <a:ext uri="{FF2B5EF4-FFF2-40B4-BE49-F238E27FC236}">
                    <a16:creationId xmlns:a16="http://schemas.microsoft.com/office/drawing/2014/main" id="{4191517D-6A5F-4B44-923D-A1891D6EA2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rcRect/>
              <a:stretch/>
            </p:blipFill>
            <p:spPr>
              <a:xfrm>
                <a:off x="1296000" y="1116000"/>
                <a:ext cx="648000" cy="648000"/>
              </a:xfrm>
              <a:prstGeom prst="rect">
                <a:avLst/>
              </a:prstGeom>
            </p:spPr>
          </p:pic>
        </p:grpSp>
        <p:grpSp>
          <p:nvGrpSpPr>
            <p:cNvPr id="302" name="Gruppe 301">
              <a:extLst>
                <a:ext uri="{FF2B5EF4-FFF2-40B4-BE49-F238E27FC236}">
                  <a16:creationId xmlns:a16="http://schemas.microsoft.com/office/drawing/2014/main" id="{85B794B4-4F1C-42DB-B310-8BF72B4AD2B7}"/>
                </a:ext>
              </a:extLst>
            </p:cNvPr>
            <p:cNvGrpSpPr/>
            <p:nvPr/>
          </p:nvGrpSpPr>
          <p:grpSpPr>
            <a:xfrm>
              <a:off x="5760000" y="3600000"/>
              <a:ext cx="720000" cy="1080000"/>
              <a:chOff x="1260000" y="1080000"/>
              <a:chExt cx="720000" cy="1080000"/>
            </a:xfrm>
          </p:grpSpPr>
          <p:sp>
            <p:nvSpPr>
              <p:cNvPr id="303" name="Rektangel: afrundede hjørner 302">
                <a:hlinkClick r:id="rId37" action="ppaction://hlinkfile"/>
                <a:extLst>
                  <a:ext uri="{FF2B5EF4-FFF2-40B4-BE49-F238E27FC236}">
                    <a16:creationId xmlns:a16="http://schemas.microsoft.com/office/drawing/2014/main" id="{4B633194-0B53-4D6A-92CF-C323718AE499}"/>
                  </a:ext>
                </a:extLst>
              </p:cNvPr>
              <p:cNvSpPr/>
              <p:nvPr/>
            </p:nvSpPr>
            <p:spPr>
              <a:xfrm>
                <a:off x="1260000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VENTILATION BEREGNING</a:t>
                </a:r>
              </a:p>
            </p:txBody>
          </p:sp>
          <p:pic>
            <p:nvPicPr>
              <p:cNvPr id="304" name="Grafik 303" descr="Matematik kontur">
                <a:extLst>
                  <a:ext uri="{FF2B5EF4-FFF2-40B4-BE49-F238E27FC236}">
                    <a16:creationId xmlns:a16="http://schemas.microsoft.com/office/drawing/2014/main" id="{8529C5D4-709C-48AB-A8E5-AA245D748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rcRect/>
              <a:stretch/>
            </p:blipFill>
            <p:spPr>
              <a:xfrm>
                <a:off x="1296000" y="1116000"/>
                <a:ext cx="648000" cy="648000"/>
              </a:xfrm>
              <a:prstGeom prst="rect">
                <a:avLst/>
              </a:prstGeom>
            </p:spPr>
          </p:pic>
        </p:grpSp>
      </p:grp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65AEFA92-AFB4-461C-9D17-6F2E6C635EE7}"/>
              </a:ext>
            </a:extLst>
          </p:cNvPr>
          <p:cNvGrpSpPr/>
          <p:nvPr/>
        </p:nvGrpSpPr>
        <p:grpSpPr>
          <a:xfrm>
            <a:off x="6624000" y="2304000"/>
            <a:ext cx="4392000" cy="1152000"/>
            <a:chOff x="6624000" y="2304000"/>
            <a:chExt cx="4392000" cy="1152000"/>
          </a:xfrm>
        </p:grpSpPr>
        <p:sp>
          <p:nvSpPr>
            <p:cNvPr id="382" name="Rektangel: afrundede hjørner 381">
              <a:extLst>
                <a:ext uri="{FF2B5EF4-FFF2-40B4-BE49-F238E27FC236}">
                  <a16:creationId xmlns:a16="http://schemas.microsoft.com/office/drawing/2014/main" id="{35E5CF35-32A0-4DD3-BEE5-6538F2866D84}"/>
                </a:ext>
              </a:extLst>
            </p:cNvPr>
            <p:cNvSpPr/>
            <p:nvPr/>
          </p:nvSpPr>
          <p:spPr>
            <a:xfrm>
              <a:off x="6624000" y="2304000"/>
              <a:ext cx="4392000" cy="1152000"/>
            </a:xfrm>
            <a:prstGeom prst="roundRect">
              <a:avLst>
                <a:gd name="adj" fmla="val 18255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72000" tIns="72000" rIns="0" bIns="0" rtlCol="0" anchor="t" anchorCtr="0"/>
            <a:lstStyle/>
            <a:p>
              <a:r>
                <a:rPr lang="da-DK" sz="9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FUNKTIONS-</a:t>
              </a:r>
            </a:p>
            <a:p>
              <a:r>
                <a:rPr lang="da-DK" sz="9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ANALYSER</a:t>
              </a:r>
            </a:p>
          </p:txBody>
        </p:sp>
        <p:grpSp>
          <p:nvGrpSpPr>
            <p:cNvPr id="181" name="Gruppe 180">
              <a:extLst>
                <a:ext uri="{FF2B5EF4-FFF2-40B4-BE49-F238E27FC236}">
                  <a16:creationId xmlns:a16="http://schemas.microsoft.com/office/drawing/2014/main" id="{E1EA9C76-5D7D-4AB2-AE73-C98759F71541}"/>
                </a:ext>
              </a:extLst>
            </p:cNvPr>
            <p:cNvGrpSpPr/>
            <p:nvPr/>
          </p:nvGrpSpPr>
          <p:grpSpPr>
            <a:xfrm>
              <a:off x="7560000" y="2340000"/>
              <a:ext cx="720000" cy="1080000"/>
              <a:chOff x="2160000" y="1080000"/>
              <a:chExt cx="720000" cy="1080000"/>
            </a:xfrm>
          </p:grpSpPr>
          <p:sp>
            <p:nvSpPr>
              <p:cNvPr id="182" name="Rektangel: afrundede hjørner 181">
                <a:hlinkClick r:id="rId38" action="ppaction://hlinkfile"/>
                <a:extLst>
                  <a:ext uri="{FF2B5EF4-FFF2-40B4-BE49-F238E27FC236}">
                    <a16:creationId xmlns:a16="http://schemas.microsoft.com/office/drawing/2014/main" id="{9F4133C3-47BE-4C53-BFA7-FE635605D288}"/>
                  </a:ext>
                </a:extLst>
              </p:cNvPr>
              <p:cNvSpPr/>
              <p:nvPr/>
            </p:nvSpPr>
            <p:spPr>
              <a:xfrm>
                <a:off x="2160000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 lnSpcReduction="10000"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FUNKTIONS-ANALYSE</a:t>
                </a:r>
              </a:p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TERRÆNDÆK</a:t>
                </a:r>
              </a:p>
            </p:txBody>
          </p:sp>
          <p:pic>
            <p:nvPicPr>
              <p:cNvPr id="183" name="Grafik 182" descr="Cirkler med pile kontur">
                <a:extLst>
                  <a:ext uri="{FF2B5EF4-FFF2-40B4-BE49-F238E27FC236}">
                    <a16:creationId xmlns:a16="http://schemas.microsoft.com/office/drawing/2014/main" id="{F1856434-8CB0-4097-8954-F52923F5EA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2160000" y="1116000"/>
                <a:ext cx="720000" cy="720000"/>
              </a:xfrm>
              <a:prstGeom prst="rect">
                <a:avLst/>
              </a:prstGeom>
            </p:spPr>
          </p:pic>
        </p:grpSp>
        <p:grpSp>
          <p:nvGrpSpPr>
            <p:cNvPr id="329" name="Gruppe 328">
              <a:extLst>
                <a:ext uri="{FF2B5EF4-FFF2-40B4-BE49-F238E27FC236}">
                  <a16:creationId xmlns:a16="http://schemas.microsoft.com/office/drawing/2014/main" id="{B53FC1EA-55A1-47D3-8EAD-1B0827D84F06}"/>
                </a:ext>
              </a:extLst>
            </p:cNvPr>
            <p:cNvGrpSpPr/>
            <p:nvPr/>
          </p:nvGrpSpPr>
          <p:grpSpPr>
            <a:xfrm>
              <a:off x="8460000" y="2340000"/>
              <a:ext cx="720000" cy="1080000"/>
              <a:chOff x="2160000" y="1080000"/>
              <a:chExt cx="720000" cy="1080000"/>
            </a:xfrm>
          </p:grpSpPr>
          <p:sp>
            <p:nvSpPr>
              <p:cNvPr id="330" name="Rektangel: afrundede hjørner 329">
                <a:hlinkClick r:id="rId39" action="ppaction://hlinkfile"/>
                <a:extLst>
                  <a:ext uri="{FF2B5EF4-FFF2-40B4-BE49-F238E27FC236}">
                    <a16:creationId xmlns:a16="http://schemas.microsoft.com/office/drawing/2014/main" id="{EB1EA1C0-CBA6-450A-A31C-B21CA2ACD42B}"/>
                  </a:ext>
                </a:extLst>
              </p:cNvPr>
              <p:cNvSpPr/>
              <p:nvPr/>
            </p:nvSpPr>
            <p:spPr>
              <a:xfrm>
                <a:off x="2160000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 lnSpcReduction="10000"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FUNKTIONS-ANALYSE</a:t>
                </a:r>
              </a:p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YDERVÆGGE</a:t>
                </a:r>
              </a:p>
            </p:txBody>
          </p:sp>
          <p:pic>
            <p:nvPicPr>
              <p:cNvPr id="331" name="Grafik 330" descr="Cirkler med pile kontur">
                <a:extLst>
                  <a:ext uri="{FF2B5EF4-FFF2-40B4-BE49-F238E27FC236}">
                    <a16:creationId xmlns:a16="http://schemas.microsoft.com/office/drawing/2014/main" id="{5A33B30E-EDDB-4AFE-83DA-E7D21D3BDB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2160000" y="1116000"/>
                <a:ext cx="720000" cy="720000"/>
              </a:xfrm>
              <a:prstGeom prst="rect">
                <a:avLst/>
              </a:prstGeom>
            </p:spPr>
          </p:pic>
        </p:grpSp>
        <p:grpSp>
          <p:nvGrpSpPr>
            <p:cNvPr id="332" name="Gruppe 331">
              <a:extLst>
                <a:ext uri="{FF2B5EF4-FFF2-40B4-BE49-F238E27FC236}">
                  <a16:creationId xmlns:a16="http://schemas.microsoft.com/office/drawing/2014/main" id="{F348D2D0-1B43-4C1B-A87C-6DD42184FA3C}"/>
                </a:ext>
              </a:extLst>
            </p:cNvPr>
            <p:cNvGrpSpPr/>
            <p:nvPr/>
          </p:nvGrpSpPr>
          <p:grpSpPr>
            <a:xfrm>
              <a:off x="9360000" y="2340000"/>
              <a:ext cx="720000" cy="1080000"/>
              <a:chOff x="2160000" y="1080000"/>
              <a:chExt cx="720000" cy="1080000"/>
            </a:xfrm>
          </p:grpSpPr>
          <p:sp>
            <p:nvSpPr>
              <p:cNvPr id="333" name="Rektangel: afrundede hjørner 332">
                <a:hlinkClick r:id="rId40" action="ppaction://hlinkfile"/>
                <a:extLst>
                  <a:ext uri="{FF2B5EF4-FFF2-40B4-BE49-F238E27FC236}">
                    <a16:creationId xmlns:a16="http://schemas.microsoft.com/office/drawing/2014/main" id="{3BA85A7B-FEEE-4403-A251-01231CAA96D5}"/>
                  </a:ext>
                </a:extLst>
              </p:cNvPr>
              <p:cNvSpPr/>
              <p:nvPr/>
            </p:nvSpPr>
            <p:spPr>
              <a:xfrm>
                <a:off x="2160000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 lnSpcReduction="10000"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FUNKTIONS-ANALYSE</a:t>
                </a:r>
              </a:p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SKILLEVÆG</a:t>
                </a:r>
              </a:p>
            </p:txBody>
          </p:sp>
          <p:pic>
            <p:nvPicPr>
              <p:cNvPr id="334" name="Grafik 333" descr="Cirkler med pile kontur">
                <a:extLst>
                  <a:ext uri="{FF2B5EF4-FFF2-40B4-BE49-F238E27FC236}">
                    <a16:creationId xmlns:a16="http://schemas.microsoft.com/office/drawing/2014/main" id="{735E5947-79D6-416C-9A8E-90A68E3BBD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2160000" y="1116000"/>
                <a:ext cx="720000" cy="720000"/>
              </a:xfrm>
              <a:prstGeom prst="rect">
                <a:avLst/>
              </a:prstGeom>
            </p:spPr>
          </p:pic>
        </p:grpSp>
        <p:grpSp>
          <p:nvGrpSpPr>
            <p:cNvPr id="335" name="Gruppe 334">
              <a:extLst>
                <a:ext uri="{FF2B5EF4-FFF2-40B4-BE49-F238E27FC236}">
                  <a16:creationId xmlns:a16="http://schemas.microsoft.com/office/drawing/2014/main" id="{ADB5A5B2-30A9-46DE-98EA-8A130B813FF5}"/>
                </a:ext>
              </a:extLst>
            </p:cNvPr>
            <p:cNvGrpSpPr/>
            <p:nvPr/>
          </p:nvGrpSpPr>
          <p:grpSpPr>
            <a:xfrm>
              <a:off x="10260000" y="2340000"/>
              <a:ext cx="720000" cy="1080000"/>
              <a:chOff x="2160000" y="1080000"/>
              <a:chExt cx="720000" cy="1080000"/>
            </a:xfrm>
          </p:grpSpPr>
          <p:sp>
            <p:nvSpPr>
              <p:cNvPr id="336" name="Rektangel: afrundede hjørner 335">
                <a:hlinkClick r:id="rId41" action="ppaction://hlinkfile"/>
                <a:extLst>
                  <a:ext uri="{FF2B5EF4-FFF2-40B4-BE49-F238E27FC236}">
                    <a16:creationId xmlns:a16="http://schemas.microsoft.com/office/drawing/2014/main" id="{DC0A5095-9147-47F1-BC16-FB0463F41165}"/>
                  </a:ext>
                </a:extLst>
              </p:cNvPr>
              <p:cNvSpPr/>
              <p:nvPr/>
            </p:nvSpPr>
            <p:spPr>
              <a:xfrm>
                <a:off x="2160000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 lnSpcReduction="10000"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FUNKTIONS-ANALYSE</a:t>
                </a:r>
              </a:p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TAG</a:t>
                </a:r>
              </a:p>
            </p:txBody>
          </p:sp>
          <p:pic>
            <p:nvPicPr>
              <p:cNvPr id="337" name="Grafik 336" descr="Cirkler med pile kontur">
                <a:extLst>
                  <a:ext uri="{FF2B5EF4-FFF2-40B4-BE49-F238E27FC236}">
                    <a16:creationId xmlns:a16="http://schemas.microsoft.com/office/drawing/2014/main" id="{36E0F8E2-7DE9-4E07-80CE-DEE0A92CC5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2160000" y="1116000"/>
                <a:ext cx="720000" cy="720000"/>
              </a:xfrm>
              <a:prstGeom prst="rect">
                <a:avLst/>
              </a:prstGeom>
            </p:spPr>
          </p:pic>
        </p:grpSp>
      </p:grp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88977EF5-44FA-4D1A-830A-BE4720157620}"/>
              </a:ext>
            </a:extLst>
          </p:cNvPr>
          <p:cNvGrpSpPr/>
          <p:nvPr/>
        </p:nvGrpSpPr>
        <p:grpSpPr>
          <a:xfrm>
            <a:off x="6624000" y="3564000"/>
            <a:ext cx="4392000" cy="1152000"/>
            <a:chOff x="6624000" y="3564000"/>
            <a:chExt cx="4392000" cy="1152000"/>
          </a:xfrm>
        </p:grpSpPr>
        <p:sp>
          <p:nvSpPr>
            <p:cNvPr id="377" name="Rektangel: afrundede hjørner 376">
              <a:extLst>
                <a:ext uri="{FF2B5EF4-FFF2-40B4-BE49-F238E27FC236}">
                  <a16:creationId xmlns:a16="http://schemas.microsoft.com/office/drawing/2014/main" id="{633CAC7C-A6D6-45D7-9637-A8A061E7D3EA}"/>
                </a:ext>
              </a:extLst>
            </p:cNvPr>
            <p:cNvSpPr/>
            <p:nvPr/>
          </p:nvSpPr>
          <p:spPr>
            <a:xfrm>
              <a:off x="6624000" y="3564000"/>
              <a:ext cx="4392000" cy="1152000"/>
            </a:xfrm>
            <a:prstGeom prst="roundRect">
              <a:avLst>
                <a:gd name="adj" fmla="val 1794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72000" tIns="72000" rIns="0" bIns="0" rtlCol="0" anchor="t" anchorCtr="0"/>
            <a:lstStyle/>
            <a:p>
              <a:r>
                <a:rPr lang="da-DK" sz="9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BYGNINGS-</a:t>
              </a:r>
            </a:p>
            <a:p>
              <a:r>
                <a:rPr lang="da-DK" sz="9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DELS-</a:t>
              </a:r>
            </a:p>
            <a:p>
              <a:r>
                <a:rPr lang="da-DK" sz="9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JOURNALER</a:t>
              </a:r>
            </a:p>
          </p:txBody>
        </p:sp>
        <p:grpSp>
          <p:nvGrpSpPr>
            <p:cNvPr id="190" name="Gruppe 189">
              <a:extLst>
                <a:ext uri="{FF2B5EF4-FFF2-40B4-BE49-F238E27FC236}">
                  <a16:creationId xmlns:a16="http://schemas.microsoft.com/office/drawing/2014/main" id="{FDD715DB-9082-4D20-BF56-24C6D5F9C800}"/>
                </a:ext>
              </a:extLst>
            </p:cNvPr>
            <p:cNvGrpSpPr/>
            <p:nvPr/>
          </p:nvGrpSpPr>
          <p:grpSpPr>
            <a:xfrm>
              <a:off x="10260000" y="3600000"/>
              <a:ext cx="720000" cy="1080000"/>
              <a:chOff x="2160000" y="1080000"/>
              <a:chExt cx="720000" cy="1080000"/>
            </a:xfrm>
          </p:grpSpPr>
          <p:sp>
            <p:nvSpPr>
              <p:cNvPr id="191" name="Rektangel: afrundede hjørner 190">
                <a:hlinkClick r:id="rId42" action="ppaction://hlinkfile"/>
                <a:extLst>
                  <a:ext uri="{FF2B5EF4-FFF2-40B4-BE49-F238E27FC236}">
                    <a16:creationId xmlns:a16="http://schemas.microsoft.com/office/drawing/2014/main" id="{05FAEA51-51C4-4B35-8D9E-CEA06A7140F2}"/>
                  </a:ext>
                </a:extLst>
              </p:cNvPr>
              <p:cNvSpPr/>
              <p:nvPr/>
            </p:nvSpPr>
            <p:spPr>
              <a:xfrm>
                <a:off x="2160000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 lnSpcReduction="10000"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BYGNINGSDELS-JOURNAL</a:t>
                </a:r>
              </a:p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TAG</a:t>
                </a:r>
              </a:p>
            </p:txBody>
          </p:sp>
          <p:pic>
            <p:nvPicPr>
              <p:cNvPr id="192" name="Grafik 191" descr="Liste kontur">
                <a:extLst>
                  <a:ext uri="{FF2B5EF4-FFF2-40B4-BE49-F238E27FC236}">
                    <a16:creationId xmlns:a16="http://schemas.microsoft.com/office/drawing/2014/main" id="{750BD5F8-59D9-4CA0-8BF1-934D746FAC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rcRect/>
              <a:stretch/>
            </p:blipFill>
            <p:spPr>
              <a:xfrm>
                <a:off x="2196000" y="1152000"/>
                <a:ext cx="648000" cy="648000"/>
              </a:xfrm>
              <a:prstGeom prst="rect">
                <a:avLst/>
              </a:prstGeom>
            </p:spPr>
          </p:pic>
        </p:grpSp>
        <p:grpSp>
          <p:nvGrpSpPr>
            <p:cNvPr id="341" name="Gruppe 340">
              <a:extLst>
                <a:ext uri="{FF2B5EF4-FFF2-40B4-BE49-F238E27FC236}">
                  <a16:creationId xmlns:a16="http://schemas.microsoft.com/office/drawing/2014/main" id="{30C0FEAC-B8EA-4912-869F-5D6BD454B8AE}"/>
                </a:ext>
              </a:extLst>
            </p:cNvPr>
            <p:cNvGrpSpPr/>
            <p:nvPr/>
          </p:nvGrpSpPr>
          <p:grpSpPr>
            <a:xfrm>
              <a:off x="8460000" y="3600000"/>
              <a:ext cx="720000" cy="1080000"/>
              <a:chOff x="2160000" y="1080000"/>
              <a:chExt cx="720000" cy="1080000"/>
            </a:xfrm>
          </p:grpSpPr>
          <p:sp>
            <p:nvSpPr>
              <p:cNvPr id="342" name="Rektangel: afrundede hjørner 341">
                <a:hlinkClick r:id="rId45" action="ppaction://hlinkfile"/>
                <a:extLst>
                  <a:ext uri="{FF2B5EF4-FFF2-40B4-BE49-F238E27FC236}">
                    <a16:creationId xmlns:a16="http://schemas.microsoft.com/office/drawing/2014/main" id="{A65ABD73-A181-43AF-842E-EB3F4866114A}"/>
                  </a:ext>
                </a:extLst>
              </p:cNvPr>
              <p:cNvSpPr/>
              <p:nvPr/>
            </p:nvSpPr>
            <p:spPr>
              <a:xfrm>
                <a:off x="2160000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 lnSpcReduction="10000"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BYGNINGSDELS-JOURNAL</a:t>
                </a:r>
              </a:p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YDERVÆG</a:t>
                </a:r>
              </a:p>
            </p:txBody>
          </p:sp>
          <p:pic>
            <p:nvPicPr>
              <p:cNvPr id="343" name="Grafik 342" descr="Liste kontur">
                <a:extLst>
                  <a:ext uri="{FF2B5EF4-FFF2-40B4-BE49-F238E27FC236}">
                    <a16:creationId xmlns:a16="http://schemas.microsoft.com/office/drawing/2014/main" id="{4669371A-B04D-4564-B20B-40F4012B49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rcRect/>
              <a:stretch/>
            </p:blipFill>
            <p:spPr>
              <a:xfrm>
                <a:off x="2196000" y="1152000"/>
                <a:ext cx="648000" cy="648000"/>
              </a:xfrm>
              <a:prstGeom prst="rect">
                <a:avLst/>
              </a:prstGeom>
            </p:spPr>
          </p:pic>
        </p:grpSp>
        <p:grpSp>
          <p:nvGrpSpPr>
            <p:cNvPr id="344" name="Gruppe 343">
              <a:extLst>
                <a:ext uri="{FF2B5EF4-FFF2-40B4-BE49-F238E27FC236}">
                  <a16:creationId xmlns:a16="http://schemas.microsoft.com/office/drawing/2014/main" id="{3CB6A96C-ABD1-4BD1-AB0C-B3FC27787A7C}"/>
                </a:ext>
              </a:extLst>
            </p:cNvPr>
            <p:cNvGrpSpPr/>
            <p:nvPr/>
          </p:nvGrpSpPr>
          <p:grpSpPr>
            <a:xfrm>
              <a:off x="9360000" y="3600000"/>
              <a:ext cx="720000" cy="1080000"/>
              <a:chOff x="2160000" y="1080000"/>
              <a:chExt cx="720000" cy="1080000"/>
            </a:xfrm>
          </p:grpSpPr>
          <p:sp>
            <p:nvSpPr>
              <p:cNvPr id="345" name="Rektangel: afrundede hjørner 344">
                <a:hlinkClick r:id="rId46" action="ppaction://hlinkfile"/>
                <a:extLst>
                  <a:ext uri="{FF2B5EF4-FFF2-40B4-BE49-F238E27FC236}">
                    <a16:creationId xmlns:a16="http://schemas.microsoft.com/office/drawing/2014/main" id="{6B313012-0298-49ED-9C1A-AFDAA58298A8}"/>
                  </a:ext>
                </a:extLst>
              </p:cNvPr>
              <p:cNvSpPr/>
              <p:nvPr/>
            </p:nvSpPr>
            <p:spPr>
              <a:xfrm>
                <a:off x="2160000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 lnSpcReduction="10000"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BYGNINGSDELS-JOURNAL</a:t>
                </a:r>
              </a:p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SKILLEVÆG</a:t>
                </a:r>
              </a:p>
            </p:txBody>
          </p:sp>
          <p:pic>
            <p:nvPicPr>
              <p:cNvPr id="346" name="Grafik 345" descr="Liste kontur">
                <a:extLst>
                  <a:ext uri="{FF2B5EF4-FFF2-40B4-BE49-F238E27FC236}">
                    <a16:creationId xmlns:a16="http://schemas.microsoft.com/office/drawing/2014/main" id="{97C96435-0701-4F24-9EF5-16F6EBC79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rcRect/>
              <a:stretch/>
            </p:blipFill>
            <p:spPr>
              <a:xfrm>
                <a:off x="2196000" y="1152000"/>
                <a:ext cx="648000" cy="648000"/>
              </a:xfrm>
              <a:prstGeom prst="rect">
                <a:avLst/>
              </a:prstGeom>
            </p:spPr>
          </p:pic>
        </p:grpSp>
        <p:grpSp>
          <p:nvGrpSpPr>
            <p:cNvPr id="347" name="Gruppe 346">
              <a:extLst>
                <a:ext uri="{FF2B5EF4-FFF2-40B4-BE49-F238E27FC236}">
                  <a16:creationId xmlns:a16="http://schemas.microsoft.com/office/drawing/2014/main" id="{A03C73A4-A819-4494-AC8F-7089D11C6F24}"/>
                </a:ext>
              </a:extLst>
            </p:cNvPr>
            <p:cNvGrpSpPr/>
            <p:nvPr/>
          </p:nvGrpSpPr>
          <p:grpSpPr>
            <a:xfrm>
              <a:off x="7560000" y="3600000"/>
              <a:ext cx="720000" cy="1080000"/>
              <a:chOff x="2160000" y="1080000"/>
              <a:chExt cx="720000" cy="1080000"/>
            </a:xfrm>
          </p:grpSpPr>
          <p:sp>
            <p:nvSpPr>
              <p:cNvPr id="348" name="Rektangel: afrundede hjørner 347">
                <a:hlinkClick r:id="rId47" action="ppaction://hlinkfile"/>
                <a:extLst>
                  <a:ext uri="{FF2B5EF4-FFF2-40B4-BE49-F238E27FC236}">
                    <a16:creationId xmlns:a16="http://schemas.microsoft.com/office/drawing/2014/main" id="{A244BAD1-5DD9-48B7-A36B-FC13EAAA9581}"/>
                  </a:ext>
                </a:extLst>
              </p:cNvPr>
              <p:cNvSpPr/>
              <p:nvPr/>
            </p:nvSpPr>
            <p:spPr>
              <a:xfrm>
                <a:off x="2160000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 lnSpcReduction="10000"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BYGNINGSDELS-JOURNAL</a:t>
                </a:r>
              </a:p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TERRÆNDÆK</a:t>
                </a:r>
              </a:p>
            </p:txBody>
          </p:sp>
          <p:pic>
            <p:nvPicPr>
              <p:cNvPr id="349" name="Grafik 348" descr="Liste kontur">
                <a:extLst>
                  <a:ext uri="{FF2B5EF4-FFF2-40B4-BE49-F238E27FC236}">
                    <a16:creationId xmlns:a16="http://schemas.microsoft.com/office/drawing/2014/main" id="{0932EA7D-E6C6-49B6-B085-D96BBA58D2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rcRect/>
              <a:stretch/>
            </p:blipFill>
            <p:spPr>
              <a:xfrm>
                <a:off x="2196000" y="1152000"/>
                <a:ext cx="648000" cy="648000"/>
              </a:xfrm>
              <a:prstGeom prst="rect">
                <a:avLst/>
              </a:prstGeom>
            </p:spPr>
          </p:pic>
        </p:grpSp>
      </p:grpSp>
      <p:sp>
        <p:nvSpPr>
          <p:cNvPr id="381" name="Rektangel: afrundede hjørner 380">
            <a:extLst>
              <a:ext uri="{FF2B5EF4-FFF2-40B4-BE49-F238E27FC236}">
                <a16:creationId xmlns:a16="http://schemas.microsoft.com/office/drawing/2014/main" id="{3551E36B-0C4D-498C-A9A6-0CC97179B46A}"/>
              </a:ext>
            </a:extLst>
          </p:cNvPr>
          <p:cNvSpPr/>
          <p:nvPr/>
        </p:nvSpPr>
        <p:spPr>
          <a:xfrm>
            <a:off x="2124000" y="4824000"/>
            <a:ext cx="8892000" cy="1152000"/>
          </a:xfrm>
          <a:prstGeom prst="roundRect">
            <a:avLst>
              <a:gd name="adj" fmla="val 1794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2000" tIns="72000" rIns="0" bIns="0" rtlCol="0" anchor="t" anchorCtr="0"/>
          <a:lstStyle/>
          <a:p>
            <a:r>
              <a:rPr lang="da-DK" sz="9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TEGNINGER</a:t>
            </a:r>
          </a:p>
        </p:txBody>
      </p:sp>
      <p:grpSp>
        <p:nvGrpSpPr>
          <p:cNvPr id="350" name="Gruppe 349">
            <a:extLst>
              <a:ext uri="{FF2B5EF4-FFF2-40B4-BE49-F238E27FC236}">
                <a16:creationId xmlns:a16="http://schemas.microsoft.com/office/drawing/2014/main" id="{EAF9EB82-D8F1-48F5-A9A3-EDC385B6B2BE}"/>
              </a:ext>
            </a:extLst>
          </p:cNvPr>
          <p:cNvGrpSpPr/>
          <p:nvPr/>
        </p:nvGrpSpPr>
        <p:grpSpPr>
          <a:xfrm>
            <a:off x="3060000" y="4860000"/>
            <a:ext cx="720000" cy="1080000"/>
            <a:chOff x="3070419" y="1080000"/>
            <a:chExt cx="720000" cy="1080000"/>
          </a:xfrm>
        </p:grpSpPr>
        <p:sp>
          <p:nvSpPr>
            <p:cNvPr id="351" name="Rektangel: afrundede hjørner 350">
              <a:hlinkClick r:id="rId48" action="ppaction://hlinkfile"/>
              <a:extLst>
                <a:ext uri="{FF2B5EF4-FFF2-40B4-BE49-F238E27FC236}">
                  <a16:creationId xmlns:a16="http://schemas.microsoft.com/office/drawing/2014/main" id="{78DE267B-AE70-4DEC-B796-326347207260}"/>
                </a:ext>
              </a:extLst>
            </p:cNvPr>
            <p:cNvSpPr/>
            <p:nvPr/>
          </p:nvSpPr>
          <p:spPr>
            <a:xfrm>
              <a:off x="3070419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STUEPLAN</a:t>
              </a:r>
            </a:p>
          </p:txBody>
        </p:sp>
        <p:pic>
          <p:nvPicPr>
            <p:cNvPr id="352" name="Grafik 351" descr="Arkitektur kontur">
              <a:extLst>
                <a:ext uri="{FF2B5EF4-FFF2-40B4-BE49-F238E27FC236}">
                  <a16:creationId xmlns:a16="http://schemas.microsoft.com/office/drawing/2014/main" id="{7A21268C-71D9-4F97-9900-AC92BA96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rcRect/>
            <a:stretch/>
          </p:blipFill>
          <p:spPr>
            <a:xfrm>
              <a:off x="3096000" y="1116000"/>
              <a:ext cx="648000" cy="648000"/>
            </a:xfrm>
            <a:prstGeom prst="rect">
              <a:avLst/>
            </a:prstGeom>
          </p:spPr>
        </p:pic>
      </p:grpSp>
      <p:grpSp>
        <p:nvGrpSpPr>
          <p:cNvPr id="338" name="Gruppe 337">
            <a:extLst>
              <a:ext uri="{FF2B5EF4-FFF2-40B4-BE49-F238E27FC236}">
                <a16:creationId xmlns:a16="http://schemas.microsoft.com/office/drawing/2014/main" id="{43840F7E-AFFD-4173-A23E-25D08814603F}"/>
              </a:ext>
            </a:extLst>
          </p:cNvPr>
          <p:cNvGrpSpPr/>
          <p:nvPr/>
        </p:nvGrpSpPr>
        <p:grpSpPr>
          <a:xfrm>
            <a:off x="2160000" y="3600000"/>
            <a:ext cx="720000" cy="1080000"/>
            <a:chOff x="3070419" y="1080000"/>
            <a:chExt cx="720000" cy="1080000"/>
          </a:xfrm>
        </p:grpSpPr>
        <p:sp>
          <p:nvSpPr>
            <p:cNvPr id="339" name="Rektangel: afrundede hjørner 338">
              <a:hlinkClick r:id="rId51" action="ppaction://hlinkfile"/>
              <a:extLst>
                <a:ext uri="{FF2B5EF4-FFF2-40B4-BE49-F238E27FC236}">
                  <a16:creationId xmlns:a16="http://schemas.microsoft.com/office/drawing/2014/main" id="{FEC5DCF4-B801-4597-9753-E1060E542546}"/>
                </a:ext>
              </a:extLst>
            </p:cNvPr>
            <p:cNvSpPr/>
            <p:nvPr/>
          </p:nvSpPr>
          <p:spPr>
            <a:xfrm>
              <a:off x="3070419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REVIT FIL</a:t>
              </a:r>
            </a:p>
          </p:txBody>
        </p:sp>
        <p:pic>
          <p:nvPicPr>
            <p:cNvPr id="340" name="Grafik 339" descr="Arkitektur kontur">
              <a:extLst>
                <a:ext uri="{FF2B5EF4-FFF2-40B4-BE49-F238E27FC236}">
                  <a16:creationId xmlns:a16="http://schemas.microsoft.com/office/drawing/2014/main" id="{C30A663D-B210-4B55-B91D-4DF2FAE00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rcRect/>
            <a:stretch/>
          </p:blipFill>
          <p:spPr>
            <a:xfrm>
              <a:off x="3096000" y="1116000"/>
              <a:ext cx="648000" cy="648000"/>
            </a:xfrm>
            <a:prstGeom prst="rect">
              <a:avLst/>
            </a:prstGeom>
          </p:spPr>
        </p:pic>
      </p:grpSp>
      <p:grpSp>
        <p:nvGrpSpPr>
          <p:cNvPr id="353" name="Gruppe 352">
            <a:extLst>
              <a:ext uri="{FF2B5EF4-FFF2-40B4-BE49-F238E27FC236}">
                <a16:creationId xmlns:a16="http://schemas.microsoft.com/office/drawing/2014/main" id="{75753B2A-CAB0-45A4-A718-F86A78DFB9B5}"/>
              </a:ext>
            </a:extLst>
          </p:cNvPr>
          <p:cNvGrpSpPr/>
          <p:nvPr/>
        </p:nvGrpSpPr>
        <p:grpSpPr>
          <a:xfrm>
            <a:off x="5760000" y="4857060"/>
            <a:ext cx="720000" cy="1080000"/>
            <a:chOff x="3070419" y="1080000"/>
            <a:chExt cx="720000" cy="1080000"/>
          </a:xfrm>
        </p:grpSpPr>
        <p:sp>
          <p:nvSpPr>
            <p:cNvPr id="354" name="Rektangel: afrundede hjørner 353">
              <a:hlinkClick r:id="rId52" action="ppaction://hlinkfile"/>
              <a:extLst>
                <a:ext uri="{FF2B5EF4-FFF2-40B4-BE49-F238E27FC236}">
                  <a16:creationId xmlns:a16="http://schemas.microsoft.com/office/drawing/2014/main" id="{376C63B0-B4E3-43D1-AAC1-57DB20BA5324}"/>
                </a:ext>
              </a:extLst>
            </p:cNvPr>
            <p:cNvSpPr/>
            <p:nvPr/>
          </p:nvSpPr>
          <p:spPr>
            <a:xfrm>
              <a:off x="3070419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 lnSpcReduction="10000"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DETALJE</a:t>
              </a:r>
            </a:p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YDERVÆG</a:t>
              </a:r>
            </a:p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MURKRONE</a:t>
              </a:r>
            </a:p>
          </p:txBody>
        </p:sp>
        <p:pic>
          <p:nvPicPr>
            <p:cNvPr id="355" name="Grafik 354" descr="Arkitektur kontur">
              <a:extLst>
                <a:ext uri="{FF2B5EF4-FFF2-40B4-BE49-F238E27FC236}">
                  <a16:creationId xmlns:a16="http://schemas.microsoft.com/office/drawing/2014/main" id="{153661A7-15DC-48F7-AAF8-AAE7F043F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rcRect/>
            <a:stretch/>
          </p:blipFill>
          <p:spPr>
            <a:xfrm>
              <a:off x="3096000" y="1116000"/>
              <a:ext cx="648000" cy="648000"/>
            </a:xfrm>
            <a:prstGeom prst="rect">
              <a:avLst/>
            </a:prstGeom>
          </p:spPr>
        </p:pic>
      </p:grpSp>
      <p:grpSp>
        <p:nvGrpSpPr>
          <p:cNvPr id="356" name="Gruppe 355">
            <a:extLst>
              <a:ext uri="{FF2B5EF4-FFF2-40B4-BE49-F238E27FC236}">
                <a16:creationId xmlns:a16="http://schemas.microsoft.com/office/drawing/2014/main" id="{C262E154-51CB-4B13-89E6-73DBFB1E2B85}"/>
              </a:ext>
            </a:extLst>
          </p:cNvPr>
          <p:cNvGrpSpPr/>
          <p:nvPr/>
        </p:nvGrpSpPr>
        <p:grpSpPr>
          <a:xfrm>
            <a:off x="8460000" y="4857060"/>
            <a:ext cx="720000" cy="1080000"/>
            <a:chOff x="3070419" y="1080000"/>
            <a:chExt cx="720000" cy="1080000"/>
          </a:xfrm>
        </p:grpSpPr>
        <p:sp>
          <p:nvSpPr>
            <p:cNvPr id="357" name="Rektangel: afrundede hjørner 356">
              <a:hlinkClick r:id="rId53" action="ppaction://hlinkfile"/>
              <a:extLst>
                <a:ext uri="{FF2B5EF4-FFF2-40B4-BE49-F238E27FC236}">
                  <a16:creationId xmlns:a16="http://schemas.microsoft.com/office/drawing/2014/main" id="{EE2A31A9-F60E-4D21-B949-2E6F1CEEEF46}"/>
                </a:ext>
              </a:extLst>
            </p:cNvPr>
            <p:cNvSpPr/>
            <p:nvPr/>
          </p:nvSpPr>
          <p:spPr>
            <a:xfrm>
              <a:off x="3070419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 lnSpcReduction="10000"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DETALJE</a:t>
              </a:r>
            </a:p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DØR</a:t>
              </a:r>
            </a:p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SIDE</a:t>
              </a:r>
            </a:p>
          </p:txBody>
        </p:sp>
        <p:pic>
          <p:nvPicPr>
            <p:cNvPr id="358" name="Grafik 357" descr="Arkitektur kontur">
              <a:extLst>
                <a:ext uri="{FF2B5EF4-FFF2-40B4-BE49-F238E27FC236}">
                  <a16:creationId xmlns:a16="http://schemas.microsoft.com/office/drawing/2014/main" id="{1554A547-77A0-41B5-881D-CCDC1FB36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rcRect/>
            <a:stretch/>
          </p:blipFill>
          <p:spPr>
            <a:xfrm>
              <a:off x="3096000" y="1116000"/>
              <a:ext cx="648000" cy="648000"/>
            </a:xfrm>
            <a:prstGeom prst="rect">
              <a:avLst/>
            </a:prstGeom>
          </p:spPr>
        </p:pic>
      </p:grpSp>
      <p:grpSp>
        <p:nvGrpSpPr>
          <p:cNvPr id="359" name="Gruppe 358">
            <a:extLst>
              <a:ext uri="{FF2B5EF4-FFF2-40B4-BE49-F238E27FC236}">
                <a16:creationId xmlns:a16="http://schemas.microsoft.com/office/drawing/2014/main" id="{6750DE6E-7968-4B46-9A64-79EC3934C852}"/>
              </a:ext>
            </a:extLst>
          </p:cNvPr>
          <p:cNvGrpSpPr/>
          <p:nvPr/>
        </p:nvGrpSpPr>
        <p:grpSpPr>
          <a:xfrm>
            <a:off x="9360000" y="4857060"/>
            <a:ext cx="720000" cy="1080000"/>
            <a:chOff x="3070419" y="1080000"/>
            <a:chExt cx="720000" cy="1080000"/>
          </a:xfrm>
        </p:grpSpPr>
        <p:sp>
          <p:nvSpPr>
            <p:cNvPr id="360" name="Rektangel: afrundede hjørner 359">
              <a:hlinkClick r:id="rId54" action="ppaction://hlinkfile"/>
              <a:extLst>
                <a:ext uri="{FF2B5EF4-FFF2-40B4-BE49-F238E27FC236}">
                  <a16:creationId xmlns:a16="http://schemas.microsoft.com/office/drawing/2014/main" id="{BA1F1A9D-7795-4A08-8993-5A6C5515FDFB}"/>
                </a:ext>
              </a:extLst>
            </p:cNvPr>
            <p:cNvSpPr/>
            <p:nvPr/>
          </p:nvSpPr>
          <p:spPr>
            <a:xfrm>
              <a:off x="3070419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 lnSpcReduction="10000"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DETALJE</a:t>
              </a:r>
            </a:p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DØR</a:t>
              </a:r>
            </a:p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BUND</a:t>
              </a:r>
            </a:p>
          </p:txBody>
        </p:sp>
        <p:pic>
          <p:nvPicPr>
            <p:cNvPr id="361" name="Grafik 360" descr="Arkitektur kontur">
              <a:extLst>
                <a:ext uri="{FF2B5EF4-FFF2-40B4-BE49-F238E27FC236}">
                  <a16:creationId xmlns:a16="http://schemas.microsoft.com/office/drawing/2014/main" id="{0A9EBB2B-89FC-477F-93C0-8C759523B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rcRect/>
            <a:stretch/>
          </p:blipFill>
          <p:spPr>
            <a:xfrm>
              <a:off x="3096000" y="1116000"/>
              <a:ext cx="648000" cy="648000"/>
            </a:xfrm>
            <a:prstGeom prst="rect">
              <a:avLst/>
            </a:prstGeom>
          </p:spPr>
        </p:pic>
      </p:grpSp>
      <p:grpSp>
        <p:nvGrpSpPr>
          <p:cNvPr id="362" name="Gruppe 361">
            <a:extLst>
              <a:ext uri="{FF2B5EF4-FFF2-40B4-BE49-F238E27FC236}">
                <a16:creationId xmlns:a16="http://schemas.microsoft.com/office/drawing/2014/main" id="{FED886EB-FD58-4512-84FB-B495E10E8FF4}"/>
              </a:ext>
            </a:extLst>
          </p:cNvPr>
          <p:cNvGrpSpPr/>
          <p:nvPr/>
        </p:nvGrpSpPr>
        <p:grpSpPr>
          <a:xfrm>
            <a:off x="6660000" y="4857060"/>
            <a:ext cx="720000" cy="1080000"/>
            <a:chOff x="3070419" y="1080000"/>
            <a:chExt cx="720000" cy="1080000"/>
          </a:xfrm>
        </p:grpSpPr>
        <p:sp>
          <p:nvSpPr>
            <p:cNvPr id="363" name="Rektangel: afrundede hjørner 362">
              <a:hlinkClick r:id="rId55" action="ppaction://hlinkfile"/>
              <a:extLst>
                <a:ext uri="{FF2B5EF4-FFF2-40B4-BE49-F238E27FC236}">
                  <a16:creationId xmlns:a16="http://schemas.microsoft.com/office/drawing/2014/main" id="{C38A6EEA-9B34-42C0-83C8-C5A168C390A4}"/>
                </a:ext>
              </a:extLst>
            </p:cNvPr>
            <p:cNvSpPr/>
            <p:nvPr/>
          </p:nvSpPr>
          <p:spPr>
            <a:xfrm>
              <a:off x="3070419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 lnSpcReduction="10000"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DETALJE</a:t>
              </a:r>
            </a:p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TAG</a:t>
              </a:r>
            </a:p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VINDUE</a:t>
              </a:r>
            </a:p>
          </p:txBody>
        </p:sp>
        <p:pic>
          <p:nvPicPr>
            <p:cNvPr id="364" name="Grafik 363" descr="Arkitektur kontur">
              <a:extLst>
                <a:ext uri="{FF2B5EF4-FFF2-40B4-BE49-F238E27FC236}">
                  <a16:creationId xmlns:a16="http://schemas.microsoft.com/office/drawing/2014/main" id="{3C5D50A5-97E1-402D-B3D4-6F01B4589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rcRect/>
            <a:stretch/>
          </p:blipFill>
          <p:spPr>
            <a:xfrm>
              <a:off x="3096000" y="1116000"/>
              <a:ext cx="648000" cy="648000"/>
            </a:xfrm>
            <a:prstGeom prst="rect">
              <a:avLst/>
            </a:prstGeom>
          </p:spPr>
        </p:pic>
      </p:grpSp>
      <p:grpSp>
        <p:nvGrpSpPr>
          <p:cNvPr id="365" name="Gruppe 364">
            <a:extLst>
              <a:ext uri="{FF2B5EF4-FFF2-40B4-BE49-F238E27FC236}">
                <a16:creationId xmlns:a16="http://schemas.microsoft.com/office/drawing/2014/main" id="{7FE043D5-9811-491A-BB31-9A42CEC8CBDB}"/>
              </a:ext>
            </a:extLst>
          </p:cNvPr>
          <p:cNvGrpSpPr/>
          <p:nvPr/>
        </p:nvGrpSpPr>
        <p:grpSpPr>
          <a:xfrm>
            <a:off x="10260000" y="4857060"/>
            <a:ext cx="720000" cy="1080000"/>
            <a:chOff x="3070419" y="1080000"/>
            <a:chExt cx="720000" cy="1080000"/>
          </a:xfrm>
        </p:grpSpPr>
        <p:sp>
          <p:nvSpPr>
            <p:cNvPr id="366" name="Rektangel: afrundede hjørner 365">
              <a:hlinkClick r:id="rId56" action="ppaction://hlinkfile"/>
              <a:extLst>
                <a:ext uri="{FF2B5EF4-FFF2-40B4-BE49-F238E27FC236}">
                  <a16:creationId xmlns:a16="http://schemas.microsoft.com/office/drawing/2014/main" id="{DD699D2E-ADAE-4A21-BA0A-941940F2A8C3}"/>
                </a:ext>
              </a:extLst>
            </p:cNvPr>
            <p:cNvSpPr/>
            <p:nvPr/>
          </p:nvSpPr>
          <p:spPr>
            <a:xfrm>
              <a:off x="3070419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DETALJE</a:t>
              </a:r>
            </a:p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TERRÆNDÆK</a:t>
              </a:r>
            </a:p>
          </p:txBody>
        </p:sp>
        <p:pic>
          <p:nvPicPr>
            <p:cNvPr id="367" name="Grafik 366" descr="Arkitektur kontur">
              <a:extLst>
                <a:ext uri="{FF2B5EF4-FFF2-40B4-BE49-F238E27FC236}">
                  <a16:creationId xmlns:a16="http://schemas.microsoft.com/office/drawing/2014/main" id="{146E03DE-675B-40CB-B37E-8A51C52E9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rcRect/>
            <a:stretch/>
          </p:blipFill>
          <p:spPr>
            <a:xfrm>
              <a:off x="3096000" y="1116000"/>
              <a:ext cx="648000" cy="648000"/>
            </a:xfrm>
            <a:prstGeom prst="rect">
              <a:avLst/>
            </a:prstGeom>
          </p:spPr>
        </p:pic>
      </p:grpSp>
      <p:grpSp>
        <p:nvGrpSpPr>
          <p:cNvPr id="368" name="Gruppe 367">
            <a:extLst>
              <a:ext uri="{FF2B5EF4-FFF2-40B4-BE49-F238E27FC236}">
                <a16:creationId xmlns:a16="http://schemas.microsoft.com/office/drawing/2014/main" id="{38CEB724-F1ED-40C5-BFCB-47D403A8D606}"/>
              </a:ext>
            </a:extLst>
          </p:cNvPr>
          <p:cNvGrpSpPr/>
          <p:nvPr/>
        </p:nvGrpSpPr>
        <p:grpSpPr>
          <a:xfrm>
            <a:off x="7560000" y="4857060"/>
            <a:ext cx="720000" cy="1080000"/>
            <a:chOff x="3070419" y="1080000"/>
            <a:chExt cx="720000" cy="1080000"/>
          </a:xfrm>
        </p:grpSpPr>
        <p:sp>
          <p:nvSpPr>
            <p:cNvPr id="369" name="Rektangel: afrundede hjørner 368">
              <a:hlinkClick r:id="rId57" action="ppaction://hlinkfile"/>
              <a:extLst>
                <a:ext uri="{FF2B5EF4-FFF2-40B4-BE49-F238E27FC236}">
                  <a16:creationId xmlns:a16="http://schemas.microsoft.com/office/drawing/2014/main" id="{B2651528-6AF5-4B92-A4D7-FBC4432EF6DF}"/>
                </a:ext>
              </a:extLst>
            </p:cNvPr>
            <p:cNvSpPr/>
            <p:nvPr/>
          </p:nvSpPr>
          <p:spPr>
            <a:xfrm>
              <a:off x="3070419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 lnSpcReduction="10000"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DETALJE</a:t>
              </a:r>
            </a:p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DØR</a:t>
              </a:r>
            </a:p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TOP</a:t>
              </a:r>
            </a:p>
          </p:txBody>
        </p:sp>
        <p:pic>
          <p:nvPicPr>
            <p:cNvPr id="370" name="Grafik 369" descr="Arkitektur kontur">
              <a:extLst>
                <a:ext uri="{FF2B5EF4-FFF2-40B4-BE49-F238E27FC236}">
                  <a16:creationId xmlns:a16="http://schemas.microsoft.com/office/drawing/2014/main" id="{D9319DAD-C960-47FC-825E-270E59B89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rcRect/>
            <a:stretch/>
          </p:blipFill>
          <p:spPr>
            <a:xfrm>
              <a:off x="3096000" y="1116000"/>
              <a:ext cx="648000" cy="648000"/>
            </a:xfrm>
            <a:prstGeom prst="rect">
              <a:avLst/>
            </a:prstGeom>
          </p:spPr>
        </p:pic>
      </p:grpSp>
      <p:grpSp>
        <p:nvGrpSpPr>
          <p:cNvPr id="371" name="Gruppe 370">
            <a:extLst>
              <a:ext uri="{FF2B5EF4-FFF2-40B4-BE49-F238E27FC236}">
                <a16:creationId xmlns:a16="http://schemas.microsoft.com/office/drawing/2014/main" id="{78C1D284-7716-4207-99C4-AB783E688DD8}"/>
              </a:ext>
            </a:extLst>
          </p:cNvPr>
          <p:cNvGrpSpPr/>
          <p:nvPr/>
        </p:nvGrpSpPr>
        <p:grpSpPr>
          <a:xfrm>
            <a:off x="3960000" y="4860000"/>
            <a:ext cx="720000" cy="1080000"/>
            <a:chOff x="3070419" y="1080000"/>
            <a:chExt cx="720000" cy="1080000"/>
          </a:xfrm>
        </p:grpSpPr>
        <p:sp>
          <p:nvSpPr>
            <p:cNvPr id="372" name="Rektangel: afrundede hjørner 371">
              <a:hlinkClick r:id="rId58" action="ppaction://hlinkfile"/>
              <a:extLst>
                <a:ext uri="{FF2B5EF4-FFF2-40B4-BE49-F238E27FC236}">
                  <a16:creationId xmlns:a16="http://schemas.microsoft.com/office/drawing/2014/main" id="{738BD2D0-D24C-435E-BB35-DBC95F9DD6E3}"/>
                </a:ext>
              </a:extLst>
            </p:cNvPr>
            <p:cNvSpPr/>
            <p:nvPr/>
          </p:nvSpPr>
          <p:spPr>
            <a:xfrm>
              <a:off x="3070419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FACADER</a:t>
              </a:r>
            </a:p>
          </p:txBody>
        </p:sp>
        <p:pic>
          <p:nvPicPr>
            <p:cNvPr id="373" name="Grafik 372" descr="Arkitektur kontur">
              <a:extLst>
                <a:ext uri="{FF2B5EF4-FFF2-40B4-BE49-F238E27FC236}">
                  <a16:creationId xmlns:a16="http://schemas.microsoft.com/office/drawing/2014/main" id="{CD88F2EA-14F8-45E7-9F0D-44E314BC7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rcRect/>
            <a:stretch/>
          </p:blipFill>
          <p:spPr>
            <a:xfrm>
              <a:off x="3096000" y="1116000"/>
              <a:ext cx="648000" cy="648000"/>
            </a:xfrm>
            <a:prstGeom prst="rect">
              <a:avLst/>
            </a:prstGeom>
          </p:spPr>
        </p:pic>
      </p:grpSp>
      <p:grpSp>
        <p:nvGrpSpPr>
          <p:cNvPr id="374" name="Gruppe 373">
            <a:extLst>
              <a:ext uri="{FF2B5EF4-FFF2-40B4-BE49-F238E27FC236}">
                <a16:creationId xmlns:a16="http://schemas.microsoft.com/office/drawing/2014/main" id="{87775929-20B6-4CFD-89E3-EE6D12759E75}"/>
              </a:ext>
            </a:extLst>
          </p:cNvPr>
          <p:cNvGrpSpPr/>
          <p:nvPr/>
        </p:nvGrpSpPr>
        <p:grpSpPr>
          <a:xfrm>
            <a:off x="4860000" y="4860000"/>
            <a:ext cx="720000" cy="1080000"/>
            <a:chOff x="3070419" y="1080000"/>
            <a:chExt cx="720000" cy="1080000"/>
          </a:xfrm>
        </p:grpSpPr>
        <p:sp>
          <p:nvSpPr>
            <p:cNvPr id="375" name="Rektangel: afrundede hjørner 374">
              <a:hlinkClick r:id="rId59" action="ppaction://hlinkfile"/>
              <a:extLst>
                <a:ext uri="{FF2B5EF4-FFF2-40B4-BE49-F238E27FC236}">
                  <a16:creationId xmlns:a16="http://schemas.microsoft.com/office/drawing/2014/main" id="{E897AB14-B409-4567-878F-8C3984306E84}"/>
                </a:ext>
              </a:extLst>
            </p:cNvPr>
            <p:cNvSpPr/>
            <p:nvPr/>
          </p:nvSpPr>
          <p:spPr>
            <a:xfrm>
              <a:off x="3070419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HOVEDSNIT</a:t>
              </a:r>
            </a:p>
          </p:txBody>
        </p:sp>
        <p:pic>
          <p:nvPicPr>
            <p:cNvPr id="376" name="Grafik 375" descr="Arkitektur kontur">
              <a:extLst>
                <a:ext uri="{FF2B5EF4-FFF2-40B4-BE49-F238E27FC236}">
                  <a16:creationId xmlns:a16="http://schemas.microsoft.com/office/drawing/2014/main" id="{50EE7A87-E057-41EF-A70C-0E8402926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rcRect/>
            <a:stretch/>
          </p:blipFill>
          <p:spPr>
            <a:xfrm>
              <a:off x="3096000" y="1116000"/>
              <a:ext cx="648000" cy="648000"/>
            </a:xfrm>
            <a:prstGeom prst="rect">
              <a:avLst/>
            </a:prstGeom>
          </p:spPr>
        </p:pic>
      </p:grpSp>
      <p:sp>
        <p:nvSpPr>
          <p:cNvPr id="22" name="Tekstfelt 21">
            <a:extLst>
              <a:ext uri="{FF2B5EF4-FFF2-40B4-BE49-F238E27FC236}">
                <a16:creationId xmlns:a16="http://schemas.microsoft.com/office/drawing/2014/main" id="{478AD979-D603-4F9F-904A-7B0D39F36AE1}"/>
              </a:ext>
            </a:extLst>
          </p:cNvPr>
          <p:cNvSpPr txBox="1"/>
          <p:nvPr/>
        </p:nvSpPr>
        <p:spPr>
          <a:xfrm rot="-3600000">
            <a:off x="3913479" y="1512278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IKKE FÆRDIG</a:t>
            </a:r>
          </a:p>
        </p:txBody>
      </p:sp>
      <p:sp>
        <p:nvSpPr>
          <p:cNvPr id="404" name="Tekstfelt 403">
            <a:extLst>
              <a:ext uri="{FF2B5EF4-FFF2-40B4-BE49-F238E27FC236}">
                <a16:creationId xmlns:a16="http://schemas.microsoft.com/office/drawing/2014/main" id="{EDB79E07-CE3D-4FAD-A889-641A11B373F7}"/>
              </a:ext>
            </a:extLst>
          </p:cNvPr>
          <p:cNvSpPr txBox="1"/>
          <p:nvPr/>
        </p:nvSpPr>
        <p:spPr>
          <a:xfrm rot="-3600000">
            <a:off x="9312223" y="5289338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IKKE FÆRDIG</a:t>
            </a:r>
          </a:p>
        </p:txBody>
      </p:sp>
      <p:sp>
        <p:nvSpPr>
          <p:cNvPr id="405" name="Tekstfelt 404">
            <a:extLst>
              <a:ext uri="{FF2B5EF4-FFF2-40B4-BE49-F238E27FC236}">
                <a16:creationId xmlns:a16="http://schemas.microsoft.com/office/drawing/2014/main" id="{AE9DAAFD-0D63-4BE3-B022-2E008E57688F}"/>
              </a:ext>
            </a:extLst>
          </p:cNvPr>
          <p:cNvSpPr txBox="1"/>
          <p:nvPr/>
        </p:nvSpPr>
        <p:spPr>
          <a:xfrm rot="-3600000">
            <a:off x="8403060" y="5289338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IKKE FÆRDIG</a:t>
            </a:r>
          </a:p>
        </p:txBody>
      </p:sp>
      <p:sp>
        <p:nvSpPr>
          <p:cNvPr id="406" name="Tekstfelt 405">
            <a:extLst>
              <a:ext uri="{FF2B5EF4-FFF2-40B4-BE49-F238E27FC236}">
                <a16:creationId xmlns:a16="http://schemas.microsoft.com/office/drawing/2014/main" id="{18A71D1B-2294-44B6-B027-674914DAE0AE}"/>
              </a:ext>
            </a:extLst>
          </p:cNvPr>
          <p:cNvSpPr txBox="1"/>
          <p:nvPr/>
        </p:nvSpPr>
        <p:spPr>
          <a:xfrm rot="-3600000">
            <a:off x="7510492" y="5289338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IKKE FÆRDIG</a:t>
            </a:r>
          </a:p>
        </p:txBody>
      </p:sp>
      <p:sp>
        <p:nvSpPr>
          <p:cNvPr id="407" name="Tekstfelt 406">
            <a:extLst>
              <a:ext uri="{FF2B5EF4-FFF2-40B4-BE49-F238E27FC236}">
                <a16:creationId xmlns:a16="http://schemas.microsoft.com/office/drawing/2014/main" id="{9A35ED0D-469C-48AB-8AAB-3B9686057836}"/>
              </a:ext>
            </a:extLst>
          </p:cNvPr>
          <p:cNvSpPr txBox="1"/>
          <p:nvPr/>
        </p:nvSpPr>
        <p:spPr>
          <a:xfrm rot="-3600000">
            <a:off x="6603058" y="5289338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IKKE FÆRDIG</a:t>
            </a:r>
          </a:p>
        </p:txBody>
      </p:sp>
      <p:sp>
        <p:nvSpPr>
          <p:cNvPr id="408" name="Tekstfelt 407">
            <a:extLst>
              <a:ext uri="{FF2B5EF4-FFF2-40B4-BE49-F238E27FC236}">
                <a16:creationId xmlns:a16="http://schemas.microsoft.com/office/drawing/2014/main" id="{A42FC085-6D4C-4DC5-9834-8CB8B59E3A52}"/>
              </a:ext>
            </a:extLst>
          </p:cNvPr>
          <p:cNvSpPr txBox="1"/>
          <p:nvPr/>
        </p:nvSpPr>
        <p:spPr>
          <a:xfrm rot="-3600000">
            <a:off x="10213479" y="5289338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IKKE FÆRDIG</a:t>
            </a:r>
          </a:p>
        </p:txBody>
      </p:sp>
    </p:spTree>
    <p:extLst>
      <p:ext uri="{BB962C8B-B14F-4D97-AF65-F5344CB8AC3E}">
        <p14:creationId xmlns:p14="http://schemas.microsoft.com/office/powerpoint/2010/main" val="39529719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ruppe 152">
            <a:extLst>
              <a:ext uri="{FF2B5EF4-FFF2-40B4-BE49-F238E27FC236}">
                <a16:creationId xmlns:a16="http://schemas.microsoft.com/office/drawing/2014/main" id="{D6CE3807-D2E3-4FC3-9FFF-64052BA6A5DD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156" name="Kombinationstegning: figur 155">
              <a:hlinkClick r:id="rId2" action="ppaction://hlinksldjump"/>
              <a:extLst>
                <a:ext uri="{FF2B5EF4-FFF2-40B4-BE49-F238E27FC236}">
                  <a16:creationId xmlns:a16="http://schemas.microsoft.com/office/drawing/2014/main" id="{45F324B9-C64F-4249-81FA-FCACBDF36CA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155" name="Kombinationstegning: figur 154">
              <a:hlinkClick r:id="rId3" action="ppaction://hlinksldjump"/>
              <a:extLst>
                <a:ext uri="{FF2B5EF4-FFF2-40B4-BE49-F238E27FC236}">
                  <a16:creationId xmlns:a16="http://schemas.microsoft.com/office/drawing/2014/main" id="{D59AAC0A-C1E5-4812-82E2-3D811F16583B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  <p:sp>
          <p:nvSpPr>
            <p:cNvPr id="154" name="Kombinationstegning: figur 153">
              <a:hlinkClick r:id="rId4" action="ppaction://hlinksldjump"/>
              <a:extLst>
                <a:ext uri="{FF2B5EF4-FFF2-40B4-BE49-F238E27FC236}">
                  <a16:creationId xmlns:a16="http://schemas.microsoft.com/office/drawing/2014/main" id="{56F1FDA7-4AF7-40C1-AD08-C2B85039ED67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</p:grpSp>
      <p:sp>
        <p:nvSpPr>
          <p:cNvPr id="157" name="Rektangel: afrundede hjørner 156">
            <a:extLst>
              <a:ext uri="{FF2B5EF4-FFF2-40B4-BE49-F238E27FC236}">
                <a16:creationId xmlns:a16="http://schemas.microsoft.com/office/drawing/2014/main" id="{96E22F45-94E1-4E79-965F-AFF0B0D17116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1" name="Gruppe 120">
            <a:extLst>
              <a:ext uri="{FF2B5EF4-FFF2-40B4-BE49-F238E27FC236}">
                <a16:creationId xmlns:a16="http://schemas.microsoft.com/office/drawing/2014/main" id="{F0B0F7DF-3C4B-411B-8155-FE4CE5327124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122" name="Kombinationstegning: figur 121">
              <a:hlinkClick r:id="rId5" action="ppaction://hlinksldjump"/>
              <a:extLst>
                <a:ext uri="{FF2B5EF4-FFF2-40B4-BE49-F238E27FC236}">
                  <a16:creationId xmlns:a16="http://schemas.microsoft.com/office/drawing/2014/main" id="{A2FA462A-9667-4271-8623-1322B45633A5}"/>
                </a:ext>
              </a:extLst>
            </p:cNvPr>
            <p:cNvSpPr/>
            <p:nvPr/>
          </p:nvSpPr>
          <p:spPr>
            <a:xfrm flipH="1">
              <a:off x="8460000" y="360000"/>
              <a:ext cx="2700000" cy="900000"/>
            </a:xfrm>
            <a:custGeom>
              <a:avLst/>
              <a:gdLst>
                <a:gd name="connsiteX0" fmla="*/ 360000 w 2700000"/>
                <a:gd name="connsiteY0" fmla="*/ 0 h 900000"/>
                <a:gd name="connsiteX1" fmla="*/ 2160000 w 2700000"/>
                <a:gd name="connsiteY1" fmla="*/ 0 h 900000"/>
                <a:gd name="connsiteX2" fmla="*/ 2520000 w 2700000"/>
                <a:gd name="connsiteY2" fmla="*/ 360000 h 900000"/>
                <a:gd name="connsiteX3" fmla="*/ 2700000 w 2700000"/>
                <a:gd name="connsiteY3" fmla="*/ 540000 h 900000"/>
                <a:gd name="connsiteX4" fmla="*/ 2700000 w 2700000"/>
                <a:gd name="connsiteY4" fmla="*/ 900000 h 900000"/>
                <a:gd name="connsiteX5" fmla="*/ 0 w 2700000"/>
                <a:gd name="connsiteY5" fmla="*/ 900000 h 900000"/>
                <a:gd name="connsiteX6" fmla="*/ 0 w 2700000"/>
                <a:gd name="connsiteY6" fmla="*/ 720000 h 900000"/>
                <a:gd name="connsiteX7" fmla="*/ 0 w 2700000"/>
                <a:gd name="connsiteY7" fmla="*/ 360000 h 900000"/>
                <a:gd name="connsiteX8" fmla="*/ 360000 w 2700000"/>
                <a:gd name="connsiteY8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0000" h="900000">
                  <a:moveTo>
                    <a:pt x="360000" y="0"/>
                  </a:moveTo>
                  <a:lnTo>
                    <a:pt x="2160000" y="0"/>
                  </a:lnTo>
                  <a:cubicBezTo>
                    <a:pt x="2358823" y="0"/>
                    <a:pt x="2520000" y="161177"/>
                    <a:pt x="2520000" y="360000"/>
                  </a:cubicBezTo>
                  <a:cubicBezTo>
                    <a:pt x="2520000" y="459411"/>
                    <a:pt x="2600589" y="540000"/>
                    <a:pt x="2700000" y="540000"/>
                  </a:cubicBezTo>
                  <a:lnTo>
                    <a:pt x="27000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149" name="Kombinationstegning: figur 148">
              <a:hlinkClick r:id="rId4" action="ppaction://hlinksldjump"/>
              <a:extLst>
                <a:ext uri="{FF2B5EF4-FFF2-40B4-BE49-F238E27FC236}">
                  <a16:creationId xmlns:a16="http://schemas.microsoft.com/office/drawing/2014/main" id="{A23E1508-8499-4D1D-A68B-D09AD2057850}"/>
                </a:ext>
              </a:extLst>
            </p:cNvPr>
            <p:cNvSpPr/>
            <p:nvPr/>
          </p:nvSpPr>
          <p:spPr>
            <a:xfrm>
              <a:off x="1080000" y="360000"/>
              <a:ext cx="2700000" cy="900000"/>
            </a:xfrm>
            <a:custGeom>
              <a:avLst/>
              <a:gdLst>
                <a:gd name="connsiteX0" fmla="*/ 360000 w 2700000"/>
                <a:gd name="connsiteY0" fmla="*/ 0 h 900000"/>
                <a:gd name="connsiteX1" fmla="*/ 2160000 w 2700000"/>
                <a:gd name="connsiteY1" fmla="*/ 0 h 900000"/>
                <a:gd name="connsiteX2" fmla="*/ 2520000 w 2700000"/>
                <a:gd name="connsiteY2" fmla="*/ 360000 h 900000"/>
                <a:gd name="connsiteX3" fmla="*/ 2700000 w 2700000"/>
                <a:gd name="connsiteY3" fmla="*/ 540000 h 900000"/>
                <a:gd name="connsiteX4" fmla="*/ 2700000 w 2700000"/>
                <a:gd name="connsiteY4" fmla="*/ 900000 h 900000"/>
                <a:gd name="connsiteX5" fmla="*/ 0 w 2700000"/>
                <a:gd name="connsiteY5" fmla="*/ 900000 h 900000"/>
                <a:gd name="connsiteX6" fmla="*/ 0 w 2700000"/>
                <a:gd name="connsiteY6" fmla="*/ 720000 h 900000"/>
                <a:gd name="connsiteX7" fmla="*/ 0 w 2700000"/>
                <a:gd name="connsiteY7" fmla="*/ 360000 h 900000"/>
                <a:gd name="connsiteX8" fmla="*/ 360000 w 2700000"/>
                <a:gd name="connsiteY8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0000" h="900000">
                  <a:moveTo>
                    <a:pt x="360000" y="0"/>
                  </a:moveTo>
                  <a:lnTo>
                    <a:pt x="2160000" y="0"/>
                  </a:lnTo>
                  <a:cubicBezTo>
                    <a:pt x="2358823" y="0"/>
                    <a:pt x="2520000" y="161177"/>
                    <a:pt x="2520000" y="360000"/>
                  </a:cubicBezTo>
                  <a:cubicBezTo>
                    <a:pt x="2520000" y="459411"/>
                    <a:pt x="2600589" y="540000"/>
                    <a:pt x="2700000" y="540000"/>
                  </a:cubicBezTo>
                  <a:lnTo>
                    <a:pt x="27000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124" name="Kombinationstegning: figur 123">
              <a:hlinkClick r:id="rId6" action="ppaction://hlinksldjump"/>
              <a:extLst>
                <a:ext uri="{FF2B5EF4-FFF2-40B4-BE49-F238E27FC236}">
                  <a16:creationId xmlns:a16="http://schemas.microsoft.com/office/drawing/2014/main" id="{1D2D5781-BF09-4F59-99AA-6AF41650C2FC}"/>
                </a:ext>
              </a:extLst>
            </p:cNvPr>
            <p:cNvSpPr/>
            <p:nvPr/>
          </p:nvSpPr>
          <p:spPr>
            <a:xfrm>
              <a:off x="3420000" y="360000"/>
              <a:ext cx="2880000" cy="900000"/>
            </a:xfrm>
            <a:custGeom>
              <a:avLst/>
              <a:gdLst>
                <a:gd name="connsiteX0" fmla="*/ 540000 w 2880000"/>
                <a:gd name="connsiteY0" fmla="*/ 0 h 900000"/>
                <a:gd name="connsiteX1" fmla="*/ 2340000 w 2880000"/>
                <a:gd name="connsiteY1" fmla="*/ 0 h 900000"/>
                <a:gd name="connsiteX2" fmla="*/ 2700000 w 2880000"/>
                <a:gd name="connsiteY2" fmla="*/ 360000 h 900000"/>
                <a:gd name="connsiteX3" fmla="*/ 2880000 w 2880000"/>
                <a:gd name="connsiteY3" fmla="*/ 540000 h 900000"/>
                <a:gd name="connsiteX4" fmla="*/ 2880000 w 2880000"/>
                <a:gd name="connsiteY4" fmla="*/ 900000 h 900000"/>
                <a:gd name="connsiteX5" fmla="*/ 0 w 2880000"/>
                <a:gd name="connsiteY5" fmla="*/ 900000 h 900000"/>
                <a:gd name="connsiteX6" fmla="*/ 0 w 2880000"/>
                <a:gd name="connsiteY6" fmla="*/ 539805 h 900000"/>
                <a:gd name="connsiteX7" fmla="*/ 34338 w 2880000"/>
                <a:gd name="connsiteY7" fmla="*/ 536343 h 900000"/>
                <a:gd name="connsiteX8" fmla="*/ 178062 w 2880000"/>
                <a:gd name="connsiteY8" fmla="*/ 360000 h 900000"/>
                <a:gd name="connsiteX9" fmla="*/ 180000 w 2880000"/>
                <a:gd name="connsiteY9" fmla="*/ 360000 h 900000"/>
                <a:gd name="connsiteX10" fmla="*/ 540000 w 2880000"/>
                <a:gd name="connsiteY10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80000" h="900000">
                  <a:moveTo>
                    <a:pt x="540000" y="0"/>
                  </a:moveTo>
                  <a:lnTo>
                    <a:pt x="2340000" y="0"/>
                  </a:lnTo>
                  <a:cubicBezTo>
                    <a:pt x="2538823" y="0"/>
                    <a:pt x="2700000" y="161177"/>
                    <a:pt x="2700000" y="360000"/>
                  </a:cubicBezTo>
                  <a:cubicBezTo>
                    <a:pt x="2700000" y="459411"/>
                    <a:pt x="2780589" y="540000"/>
                    <a:pt x="2880000" y="540000"/>
                  </a:cubicBezTo>
                  <a:lnTo>
                    <a:pt x="2880000" y="900000"/>
                  </a:lnTo>
                  <a:lnTo>
                    <a:pt x="0" y="900000"/>
                  </a:lnTo>
                  <a:lnTo>
                    <a:pt x="0" y="539805"/>
                  </a:lnTo>
                  <a:lnTo>
                    <a:pt x="34338" y="536343"/>
                  </a:lnTo>
                  <a:cubicBezTo>
                    <a:pt x="116361" y="519559"/>
                    <a:pt x="178062" y="446985"/>
                    <a:pt x="178062" y="360000"/>
                  </a:cubicBezTo>
                  <a:lnTo>
                    <a:pt x="180000" y="360000"/>
                  </a:ln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  <p:sp>
          <p:nvSpPr>
            <p:cNvPr id="123" name="Kombinationstegning: figur 122">
              <a:hlinkClick r:id="rId7" action="ppaction://hlinksldjump"/>
              <a:extLst>
                <a:ext uri="{FF2B5EF4-FFF2-40B4-BE49-F238E27FC236}">
                  <a16:creationId xmlns:a16="http://schemas.microsoft.com/office/drawing/2014/main" id="{4A14A981-E857-4940-8443-4C8EB5283D04}"/>
                </a:ext>
              </a:extLst>
            </p:cNvPr>
            <p:cNvSpPr/>
            <p:nvPr/>
          </p:nvSpPr>
          <p:spPr>
            <a:xfrm>
              <a:off x="5940000" y="360000"/>
              <a:ext cx="2880000" cy="900000"/>
            </a:xfrm>
            <a:custGeom>
              <a:avLst/>
              <a:gdLst>
                <a:gd name="connsiteX0" fmla="*/ 540000 w 2880000"/>
                <a:gd name="connsiteY0" fmla="*/ 0 h 900000"/>
                <a:gd name="connsiteX1" fmla="*/ 2340000 w 2880000"/>
                <a:gd name="connsiteY1" fmla="*/ 0 h 900000"/>
                <a:gd name="connsiteX2" fmla="*/ 2700000 w 2880000"/>
                <a:gd name="connsiteY2" fmla="*/ 360000 h 900000"/>
                <a:gd name="connsiteX3" fmla="*/ 2880000 w 2880000"/>
                <a:gd name="connsiteY3" fmla="*/ 540000 h 900000"/>
                <a:gd name="connsiteX4" fmla="*/ 2880000 w 2880000"/>
                <a:gd name="connsiteY4" fmla="*/ 900000 h 900000"/>
                <a:gd name="connsiteX5" fmla="*/ 0 w 2880000"/>
                <a:gd name="connsiteY5" fmla="*/ 900000 h 900000"/>
                <a:gd name="connsiteX6" fmla="*/ 0 w 2880000"/>
                <a:gd name="connsiteY6" fmla="*/ 539805 h 900000"/>
                <a:gd name="connsiteX7" fmla="*/ 34338 w 2880000"/>
                <a:gd name="connsiteY7" fmla="*/ 536343 h 900000"/>
                <a:gd name="connsiteX8" fmla="*/ 178062 w 2880000"/>
                <a:gd name="connsiteY8" fmla="*/ 360000 h 900000"/>
                <a:gd name="connsiteX9" fmla="*/ 180000 w 2880000"/>
                <a:gd name="connsiteY9" fmla="*/ 360000 h 900000"/>
                <a:gd name="connsiteX10" fmla="*/ 540000 w 2880000"/>
                <a:gd name="connsiteY10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80000" h="900000">
                  <a:moveTo>
                    <a:pt x="540000" y="0"/>
                  </a:moveTo>
                  <a:lnTo>
                    <a:pt x="2340000" y="0"/>
                  </a:lnTo>
                  <a:cubicBezTo>
                    <a:pt x="2538823" y="0"/>
                    <a:pt x="2700000" y="161177"/>
                    <a:pt x="2700000" y="360000"/>
                  </a:cubicBezTo>
                  <a:cubicBezTo>
                    <a:pt x="2700000" y="459411"/>
                    <a:pt x="2780589" y="540000"/>
                    <a:pt x="2880000" y="540000"/>
                  </a:cubicBezTo>
                  <a:lnTo>
                    <a:pt x="2880000" y="900000"/>
                  </a:lnTo>
                  <a:lnTo>
                    <a:pt x="0" y="900000"/>
                  </a:lnTo>
                  <a:lnTo>
                    <a:pt x="0" y="539805"/>
                  </a:lnTo>
                  <a:lnTo>
                    <a:pt x="34338" y="536343"/>
                  </a:lnTo>
                  <a:cubicBezTo>
                    <a:pt x="116361" y="519559"/>
                    <a:pt x="178062" y="446985"/>
                    <a:pt x="178062" y="360000"/>
                  </a:cubicBezTo>
                  <a:lnTo>
                    <a:pt x="180000" y="360000"/>
                  </a:ln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</p:grpSp>
      <p:sp>
        <p:nvSpPr>
          <p:cNvPr id="81" name="Rektangel: afrundede hjørner 80">
            <a:extLst>
              <a:ext uri="{FF2B5EF4-FFF2-40B4-BE49-F238E27FC236}">
                <a16:creationId xmlns:a16="http://schemas.microsoft.com/office/drawing/2014/main" id="{71F322BD-1ED9-470F-9EA6-622679DDFD7B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t" anchorCtr="0"/>
          <a:lstStyle/>
          <a:p>
            <a:pPr algn="ctr"/>
            <a:endParaRPr lang="da-DK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Rektangel: afrundede hjørner 82">
            <a:extLst>
              <a:ext uri="{FF2B5EF4-FFF2-40B4-BE49-F238E27FC236}">
                <a16:creationId xmlns:a16="http://schemas.microsoft.com/office/drawing/2014/main" id="{ED2975DC-A9F9-491B-BE0D-F423738F0F08}"/>
              </a:ext>
            </a:extLst>
          </p:cNvPr>
          <p:cNvSpPr/>
          <p:nvPr/>
        </p:nvSpPr>
        <p:spPr>
          <a:xfrm>
            <a:off x="1224000" y="1044000"/>
            <a:ext cx="1692000" cy="3672000"/>
          </a:xfrm>
          <a:prstGeom prst="roundRect">
            <a:avLst>
              <a:gd name="adj" fmla="val 12095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2000" tIns="72000" rIns="0" bIns="0" rtlCol="0" anchor="t" anchorCtr="0"/>
          <a:lstStyle/>
          <a:p>
            <a:r>
              <a:rPr lang="da-DK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HØJVANGENS KIRKECENTER</a:t>
            </a:r>
            <a:r>
              <a:rPr lang="da-DK" sz="9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PLANLÆGNING </a:t>
            </a:r>
          </a:p>
          <a:p>
            <a:r>
              <a:rPr lang="da-DK" sz="9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OG STYRING</a:t>
            </a:r>
          </a:p>
        </p:txBody>
      </p:sp>
      <p:sp>
        <p:nvSpPr>
          <p:cNvPr id="82" name="Rektangel: afrundede hjørner 81">
            <a:extLst>
              <a:ext uri="{FF2B5EF4-FFF2-40B4-BE49-F238E27FC236}">
                <a16:creationId xmlns:a16="http://schemas.microsoft.com/office/drawing/2014/main" id="{5C8B7298-C435-48DC-9353-6A9C7F62C70D}"/>
              </a:ext>
            </a:extLst>
          </p:cNvPr>
          <p:cNvSpPr/>
          <p:nvPr/>
        </p:nvSpPr>
        <p:spPr>
          <a:xfrm>
            <a:off x="6624000" y="1044000"/>
            <a:ext cx="4392000" cy="4932000"/>
          </a:xfrm>
          <a:prstGeom prst="roundRect">
            <a:avLst>
              <a:gd name="adj" fmla="val 422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2000" tIns="72000" rIns="0" bIns="0" rtlCol="0" anchor="t" anchorCtr="0"/>
          <a:lstStyle/>
          <a:p>
            <a:r>
              <a:rPr lang="da-DK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ANSØGNING OM </a:t>
            </a:r>
          </a:p>
          <a:p>
            <a:r>
              <a:rPr lang="da-DK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BYGGETILLADDELSE</a:t>
            </a:r>
          </a:p>
          <a:p>
            <a:r>
              <a:rPr lang="da-DK" sz="9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MATERIALE SENDT TIL </a:t>
            </a:r>
          </a:p>
          <a:p>
            <a:r>
              <a:rPr lang="da-DK" sz="9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MYNDIGHEDERNE I </a:t>
            </a:r>
          </a:p>
          <a:p>
            <a:r>
              <a:rPr lang="da-DK" sz="9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SKANDERBORG KOMMUNE</a:t>
            </a:r>
          </a:p>
        </p:txBody>
      </p:sp>
      <p:grpSp>
        <p:nvGrpSpPr>
          <p:cNvPr id="150" name="Gruppe 149">
            <a:extLst>
              <a:ext uri="{FF2B5EF4-FFF2-40B4-BE49-F238E27FC236}">
                <a16:creationId xmlns:a16="http://schemas.microsoft.com/office/drawing/2014/main" id="{1F981962-2CA2-4FE4-B6B7-C54FF12BED58}"/>
              </a:ext>
            </a:extLst>
          </p:cNvPr>
          <p:cNvGrpSpPr/>
          <p:nvPr/>
        </p:nvGrpSpPr>
        <p:grpSpPr>
          <a:xfrm>
            <a:off x="1260000" y="2340000"/>
            <a:ext cx="720000" cy="1080000"/>
            <a:chOff x="1260000" y="1080000"/>
            <a:chExt cx="720000" cy="1080000"/>
          </a:xfrm>
        </p:grpSpPr>
        <p:sp>
          <p:nvSpPr>
            <p:cNvPr id="151" name="Rektangel: afrundede hjørner 150">
              <a:hlinkClick r:id="rId8" action="ppaction://hlinkfile"/>
              <a:extLst>
                <a:ext uri="{FF2B5EF4-FFF2-40B4-BE49-F238E27FC236}">
                  <a16:creationId xmlns:a16="http://schemas.microsoft.com/office/drawing/2014/main" id="{3C0E9254-4F58-42AA-93C7-E73AA57BE95A}"/>
                </a:ext>
              </a:extLst>
            </p:cNvPr>
            <p:cNvSpPr/>
            <p:nvPr/>
          </p:nvSpPr>
          <p:spPr>
            <a:xfrm>
              <a:off x="1260000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 lnSpcReduction="10000"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TEGNINGS- OG DOKUMENT-OVERSIGT</a:t>
              </a:r>
            </a:p>
          </p:txBody>
        </p:sp>
        <p:pic>
          <p:nvPicPr>
            <p:cNvPr id="152" name="Grafik 151" descr="Dokument kontur">
              <a:extLst>
                <a:ext uri="{FF2B5EF4-FFF2-40B4-BE49-F238E27FC236}">
                  <a16:creationId xmlns:a16="http://schemas.microsoft.com/office/drawing/2014/main" id="{577B3034-8862-4167-B4E0-3CF0D90ED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96000" y="1152000"/>
              <a:ext cx="648000" cy="648000"/>
            </a:xfrm>
            <a:prstGeom prst="rect">
              <a:avLst/>
            </a:prstGeom>
          </p:spPr>
        </p:pic>
      </p:grpSp>
      <p:grpSp>
        <p:nvGrpSpPr>
          <p:cNvPr id="165" name="Gruppe 164">
            <a:extLst>
              <a:ext uri="{FF2B5EF4-FFF2-40B4-BE49-F238E27FC236}">
                <a16:creationId xmlns:a16="http://schemas.microsoft.com/office/drawing/2014/main" id="{4168F839-2F0E-4574-98E2-3D6C6317FCDC}"/>
              </a:ext>
            </a:extLst>
          </p:cNvPr>
          <p:cNvGrpSpPr/>
          <p:nvPr/>
        </p:nvGrpSpPr>
        <p:grpSpPr>
          <a:xfrm>
            <a:off x="1260000" y="3600000"/>
            <a:ext cx="720000" cy="1080000"/>
            <a:chOff x="1260000" y="1080000"/>
            <a:chExt cx="720000" cy="1080000"/>
          </a:xfrm>
        </p:grpSpPr>
        <p:sp>
          <p:nvSpPr>
            <p:cNvPr id="166" name="Rektangel: afrundede hjørner 165">
              <a:hlinkClick r:id="rId11" action="ppaction://hlinkfile"/>
              <a:extLst>
                <a:ext uri="{FF2B5EF4-FFF2-40B4-BE49-F238E27FC236}">
                  <a16:creationId xmlns:a16="http://schemas.microsoft.com/office/drawing/2014/main" id="{4505AACE-EEEA-488D-9126-B9A9B3E9629B}"/>
                </a:ext>
              </a:extLst>
            </p:cNvPr>
            <p:cNvSpPr/>
            <p:nvPr/>
          </p:nvSpPr>
          <p:spPr>
            <a:xfrm>
              <a:off x="1260000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TIDSPLAN</a:t>
              </a:r>
            </a:p>
          </p:txBody>
        </p:sp>
        <p:pic>
          <p:nvPicPr>
            <p:cNvPr id="167" name="Grafik 166" descr="Månedskalender kontur">
              <a:extLst>
                <a:ext uri="{FF2B5EF4-FFF2-40B4-BE49-F238E27FC236}">
                  <a16:creationId xmlns:a16="http://schemas.microsoft.com/office/drawing/2014/main" id="{BE4B3044-5DC5-4636-9EBC-FFB2F4BA4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1296000" y="1116000"/>
              <a:ext cx="648000" cy="648000"/>
            </a:xfrm>
            <a:prstGeom prst="rect">
              <a:avLst/>
            </a:prstGeom>
          </p:spPr>
        </p:pic>
      </p:grpSp>
      <p:grpSp>
        <p:nvGrpSpPr>
          <p:cNvPr id="249" name="Gruppe 248">
            <a:extLst>
              <a:ext uri="{FF2B5EF4-FFF2-40B4-BE49-F238E27FC236}">
                <a16:creationId xmlns:a16="http://schemas.microsoft.com/office/drawing/2014/main" id="{957E8EDB-FC62-4CF3-B027-5B3D7F700FCF}"/>
              </a:ext>
            </a:extLst>
          </p:cNvPr>
          <p:cNvGrpSpPr/>
          <p:nvPr/>
        </p:nvGrpSpPr>
        <p:grpSpPr>
          <a:xfrm>
            <a:off x="2160000" y="2340000"/>
            <a:ext cx="720000" cy="1080000"/>
            <a:chOff x="1260000" y="1080000"/>
            <a:chExt cx="720000" cy="1080000"/>
          </a:xfrm>
        </p:grpSpPr>
        <p:sp>
          <p:nvSpPr>
            <p:cNvPr id="250" name="Rektangel: afrundede hjørner 249">
              <a:hlinkClick r:id="rId14" action="ppaction://hlinkfile"/>
              <a:extLst>
                <a:ext uri="{FF2B5EF4-FFF2-40B4-BE49-F238E27FC236}">
                  <a16:creationId xmlns:a16="http://schemas.microsoft.com/office/drawing/2014/main" id="{E809C4D0-B009-42CC-B394-EB649F1CED17}"/>
                </a:ext>
              </a:extLst>
            </p:cNvPr>
            <p:cNvSpPr/>
            <p:nvPr/>
          </p:nvSpPr>
          <p:spPr>
            <a:xfrm>
              <a:off x="1260000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HONORAR-BEREGNING</a:t>
              </a:r>
            </a:p>
          </p:txBody>
        </p:sp>
        <p:pic>
          <p:nvPicPr>
            <p:cNvPr id="251" name="Grafik 250" descr="Matematik kontur">
              <a:extLst>
                <a:ext uri="{FF2B5EF4-FFF2-40B4-BE49-F238E27FC236}">
                  <a16:creationId xmlns:a16="http://schemas.microsoft.com/office/drawing/2014/main" id="{619C3409-86D1-4D67-BFEB-2500FE4E3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1296000" y="1116000"/>
              <a:ext cx="648000" cy="648000"/>
            </a:xfrm>
            <a:prstGeom prst="rect">
              <a:avLst/>
            </a:prstGeom>
          </p:spPr>
        </p:pic>
      </p:grpSp>
      <p:grpSp>
        <p:nvGrpSpPr>
          <p:cNvPr id="34" name="Gruppe 33">
            <a:extLst>
              <a:ext uri="{FF2B5EF4-FFF2-40B4-BE49-F238E27FC236}">
                <a16:creationId xmlns:a16="http://schemas.microsoft.com/office/drawing/2014/main" id="{EF10ED4E-0342-44D6-AE4C-62D6CDF0A875}"/>
              </a:ext>
            </a:extLst>
          </p:cNvPr>
          <p:cNvGrpSpPr/>
          <p:nvPr/>
        </p:nvGrpSpPr>
        <p:grpSpPr>
          <a:xfrm>
            <a:off x="10260000" y="2340000"/>
            <a:ext cx="720000" cy="1080000"/>
            <a:chOff x="2160000" y="1080000"/>
            <a:chExt cx="720000" cy="1080000"/>
          </a:xfrm>
        </p:grpSpPr>
        <p:sp>
          <p:nvSpPr>
            <p:cNvPr id="35" name="Rektangel: afrundede hjørner 34">
              <a:hlinkClick r:id="rId17" action="ppaction://hlinkfile"/>
              <a:extLst>
                <a:ext uri="{FF2B5EF4-FFF2-40B4-BE49-F238E27FC236}">
                  <a16:creationId xmlns:a16="http://schemas.microsoft.com/office/drawing/2014/main" id="{D8D798CA-175C-448E-BD76-1FD486C1B68A}"/>
                </a:ext>
              </a:extLst>
            </p:cNvPr>
            <p:cNvSpPr/>
            <p:nvPr/>
          </p:nvSpPr>
          <p:spPr>
            <a:xfrm>
              <a:off x="2160000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ENERGI-BEREGNING</a:t>
              </a:r>
            </a:p>
          </p:txBody>
        </p:sp>
        <p:pic>
          <p:nvPicPr>
            <p:cNvPr id="36" name="Grafik 35" descr="Matematik kontur">
              <a:extLst>
                <a:ext uri="{FF2B5EF4-FFF2-40B4-BE49-F238E27FC236}">
                  <a16:creationId xmlns:a16="http://schemas.microsoft.com/office/drawing/2014/main" id="{7FA1A5E4-9992-4E71-AE8D-80AAB3C4F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2196000" y="1116000"/>
              <a:ext cx="648000" cy="648000"/>
            </a:xfrm>
            <a:prstGeom prst="rect">
              <a:avLst/>
            </a:prstGeom>
          </p:spPr>
        </p:pic>
      </p:grpSp>
      <p:grpSp>
        <p:nvGrpSpPr>
          <p:cNvPr id="4" name="Gruppe 3">
            <a:extLst>
              <a:ext uri="{FF2B5EF4-FFF2-40B4-BE49-F238E27FC236}">
                <a16:creationId xmlns:a16="http://schemas.microsoft.com/office/drawing/2014/main" id="{93E3CA44-4FFE-4AA6-8EAC-0C432C8D9DB7}"/>
              </a:ext>
            </a:extLst>
          </p:cNvPr>
          <p:cNvGrpSpPr/>
          <p:nvPr/>
        </p:nvGrpSpPr>
        <p:grpSpPr>
          <a:xfrm>
            <a:off x="6660000" y="3600000"/>
            <a:ext cx="4320000" cy="1080000"/>
            <a:chOff x="6660000" y="4860000"/>
            <a:chExt cx="4320000" cy="1080000"/>
          </a:xfrm>
        </p:grpSpPr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B6DD4EBB-C571-4301-B7C9-CB75B6348FB2}"/>
                </a:ext>
              </a:extLst>
            </p:cNvPr>
            <p:cNvGrpSpPr/>
            <p:nvPr/>
          </p:nvGrpSpPr>
          <p:grpSpPr>
            <a:xfrm>
              <a:off x="6660000" y="4860000"/>
              <a:ext cx="720000" cy="1080000"/>
              <a:chOff x="3070419" y="1080000"/>
              <a:chExt cx="720000" cy="1080000"/>
            </a:xfrm>
          </p:grpSpPr>
          <p:sp>
            <p:nvSpPr>
              <p:cNvPr id="38" name="Rektangel: afrundede hjørner 37">
                <a:hlinkClick r:id="rId18" action="ppaction://hlinkfile"/>
                <a:extLst>
                  <a:ext uri="{FF2B5EF4-FFF2-40B4-BE49-F238E27FC236}">
                    <a16:creationId xmlns:a16="http://schemas.microsoft.com/office/drawing/2014/main" id="{0477CA65-450D-40A3-9DC5-D257EA7F6316}"/>
                  </a:ext>
                </a:extLst>
              </p:cNvPr>
              <p:cNvSpPr/>
              <p:nvPr/>
            </p:nvSpPr>
            <p:spPr>
              <a:xfrm>
                <a:off x="3070419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BRANDKLASSE</a:t>
                </a:r>
              </a:p>
            </p:txBody>
          </p:sp>
          <p:pic>
            <p:nvPicPr>
              <p:cNvPr id="39" name="Grafik 38" descr="Hjem kontur">
                <a:extLst>
                  <a:ext uri="{FF2B5EF4-FFF2-40B4-BE49-F238E27FC236}">
                    <a16:creationId xmlns:a16="http://schemas.microsoft.com/office/drawing/2014/main" id="{DC28AB6E-1A7B-4D9F-A031-DACE905AC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rcRect/>
              <a:stretch/>
            </p:blipFill>
            <p:spPr>
              <a:xfrm>
                <a:off x="3096000" y="1116000"/>
                <a:ext cx="648000" cy="648000"/>
              </a:xfrm>
              <a:prstGeom prst="rect">
                <a:avLst/>
              </a:prstGeom>
            </p:spPr>
          </p:pic>
        </p:grpSp>
        <p:grpSp>
          <p:nvGrpSpPr>
            <p:cNvPr id="40" name="Gruppe 39">
              <a:extLst>
                <a:ext uri="{FF2B5EF4-FFF2-40B4-BE49-F238E27FC236}">
                  <a16:creationId xmlns:a16="http://schemas.microsoft.com/office/drawing/2014/main" id="{86B2C6D3-E69C-4E19-935D-54C6FBA3682C}"/>
                </a:ext>
              </a:extLst>
            </p:cNvPr>
            <p:cNvGrpSpPr/>
            <p:nvPr/>
          </p:nvGrpSpPr>
          <p:grpSpPr>
            <a:xfrm>
              <a:off x="7560000" y="4860000"/>
              <a:ext cx="720000" cy="1080000"/>
              <a:chOff x="3070419" y="1080000"/>
              <a:chExt cx="720000" cy="1080000"/>
            </a:xfrm>
          </p:grpSpPr>
          <p:sp>
            <p:nvSpPr>
              <p:cNvPr id="41" name="Rektangel: afrundede hjørner 40">
                <a:hlinkClick r:id="rId21" action="ppaction://hlinkfile"/>
                <a:extLst>
                  <a:ext uri="{FF2B5EF4-FFF2-40B4-BE49-F238E27FC236}">
                    <a16:creationId xmlns:a16="http://schemas.microsoft.com/office/drawing/2014/main" id="{385F75B1-08D6-4B28-B101-107DA127F16C}"/>
                  </a:ext>
                </a:extLst>
              </p:cNvPr>
              <p:cNvSpPr/>
              <p:nvPr/>
            </p:nvSpPr>
            <p:spPr>
              <a:xfrm>
                <a:off x="3070419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INGENIØR-PROJEKT</a:t>
                </a:r>
              </a:p>
            </p:txBody>
          </p:sp>
          <p:pic>
            <p:nvPicPr>
              <p:cNvPr id="42" name="Grafik 41" descr="Hjem kontur">
                <a:extLst>
                  <a:ext uri="{FF2B5EF4-FFF2-40B4-BE49-F238E27FC236}">
                    <a16:creationId xmlns:a16="http://schemas.microsoft.com/office/drawing/2014/main" id="{C4BFB43B-28F3-4FB3-9BDD-195E21E118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rcRect/>
              <a:stretch/>
            </p:blipFill>
            <p:spPr>
              <a:xfrm>
                <a:off x="3096000" y="1116000"/>
                <a:ext cx="648000" cy="648000"/>
              </a:xfrm>
              <a:prstGeom prst="rect">
                <a:avLst/>
              </a:prstGeom>
            </p:spPr>
          </p:pic>
        </p:grpSp>
        <p:grpSp>
          <p:nvGrpSpPr>
            <p:cNvPr id="46" name="Gruppe 45">
              <a:extLst>
                <a:ext uri="{FF2B5EF4-FFF2-40B4-BE49-F238E27FC236}">
                  <a16:creationId xmlns:a16="http://schemas.microsoft.com/office/drawing/2014/main" id="{EBD0E970-28A9-4608-8E51-7FAA37B366E3}"/>
                </a:ext>
              </a:extLst>
            </p:cNvPr>
            <p:cNvGrpSpPr/>
            <p:nvPr/>
          </p:nvGrpSpPr>
          <p:grpSpPr>
            <a:xfrm>
              <a:off x="8460000" y="4860000"/>
              <a:ext cx="720000" cy="1080000"/>
              <a:chOff x="3070419" y="1080000"/>
              <a:chExt cx="720000" cy="1080000"/>
            </a:xfrm>
          </p:grpSpPr>
          <p:sp>
            <p:nvSpPr>
              <p:cNvPr id="47" name="Rektangel: afrundede hjørner 46">
                <a:hlinkClick r:id="rId22" action="ppaction://hlinkfile"/>
                <a:extLst>
                  <a:ext uri="{FF2B5EF4-FFF2-40B4-BE49-F238E27FC236}">
                    <a16:creationId xmlns:a16="http://schemas.microsoft.com/office/drawing/2014/main" id="{F424BFC1-E22D-4843-A02F-FE7C06F1DAA0}"/>
                  </a:ext>
                </a:extLst>
              </p:cNvPr>
              <p:cNvSpPr/>
              <p:nvPr/>
            </p:nvSpPr>
            <p:spPr>
              <a:xfrm>
                <a:off x="3070419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LYDFORHOLD</a:t>
                </a:r>
              </a:p>
            </p:txBody>
          </p:sp>
          <p:pic>
            <p:nvPicPr>
              <p:cNvPr id="48" name="Grafik 47" descr="Hjem kontur">
                <a:extLst>
                  <a:ext uri="{FF2B5EF4-FFF2-40B4-BE49-F238E27FC236}">
                    <a16:creationId xmlns:a16="http://schemas.microsoft.com/office/drawing/2014/main" id="{2E569493-E714-4933-A303-730A968044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rcRect/>
              <a:stretch/>
            </p:blipFill>
            <p:spPr>
              <a:xfrm>
                <a:off x="3096000" y="1116000"/>
                <a:ext cx="648000" cy="648000"/>
              </a:xfrm>
              <a:prstGeom prst="rect">
                <a:avLst/>
              </a:prstGeom>
            </p:spPr>
          </p:pic>
        </p:grpSp>
        <p:grpSp>
          <p:nvGrpSpPr>
            <p:cNvPr id="49" name="Gruppe 48">
              <a:extLst>
                <a:ext uri="{FF2B5EF4-FFF2-40B4-BE49-F238E27FC236}">
                  <a16:creationId xmlns:a16="http://schemas.microsoft.com/office/drawing/2014/main" id="{C4F3D03C-9071-4698-8F26-E8D38D607CE3}"/>
                </a:ext>
              </a:extLst>
            </p:cNvPr>
            <p:cNvGrpSpPr/>
            <p:nvPr/>
          </p:nvGrpSpPr>
          <p:grpSpPr>
            <a:xfrm>
              <a:off x="10260000" y="4860000"/>
              <a:ext cx="720000" cy="1080000"/>
              <a:chOff x="3070419" y="1080000"/>
              <a:chExt cx="720000" cy="1080000"/>
            </a:xfrm>
          </p:grpSpPr>
          <p:sp>
            <p:nvSpPr>
              <p:cNvPr id="50" name="Rektangel: afrundede hjørner 49">
                <a:hlinkClick r:id="rId23" action="ppaction://hlinkfile"/>
                <a:extLst>
                  <a:ext uri="{FF2B5EF4-FFF2-40B4-BE49-F238E27FC236}">
                    <a16:creationId xmlns:a16="http://schemas.microsoft.com/office/drawing/2014/main" id="{C0791415-2ECC-4476-B7E0-EC79093115BF}"/>
                  </a:ext>
                </a:extLst>
              </p:cNvPr>
              <p:cNvSpPr/>
              <p:nvPr/>
            </p:nvSpPr>
            <p:spPr>
              <a:xfrm>
                <a:off x="3070419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VENTILATIONS-PROJEKT</a:t>
                </a:r>
              </a:p>
            </p:txBody>
          </p:sp>
          <p:pic>
            <p:nvPicPr>
              <p:cNvPr id="51" name="Grafik 50" descr="Hjem kontur">
                <a:extLst>
                  <a:ext uri="{FF2B5EF4-FFF2-40B4-BE49-F238E27FC236}">
                    <a16:creationId xmlns:a16="http://schemas.microsoft.com/office/drawing/2014/main" id="{1BDA43AF-DDDB-4E4F-9546-390463231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rcRect/>
              <a:stretch/>
            </p:blipFill>
            <p:spPr>
              <a:xfrm>
                <a:off x="3096000" y="1116000"/>
                <a:ext cx="648000" cy="648000"/>
              </a:xfrm>
              <a:prstGeom prst="rect">
                <a:avLst/>
              </a:prstGeom>
            </p:spPr>
          </p:pic>
        </p:grpSp>
        <p:grpSp>
          <p:nvGrpSpPr>
            <p:cNvPr id="58" name="Gruppe 57">
              <a:extLst>
                <a:ext uri="{FF2B5EF4-FFF2-40B4-BE49-F238E27FC236}">
                  <a16:creationId xmlns:a16="http://schemas.microsoft.com/office/drawing/2014/main" id="{856FE1AC-3EC3-4484-B91E-AAD0C0B1217B}"/>
                </a:ext>
              </a:extLst>
            </p:cNvPr>
            <p:cNvGrpSpPr/>
            <p:nvPr/>
          </p:nvGrpSpPr>
          <p:grpSpPr>
            <a:xfrm>
              <a:off x="9360000" y="4860000"/>
              <a:ext cx="720000" cy="1080000"/>
              <a:chOff x="3070419" y="1080000"/>
              <a:chExt cx="720000" cy="1080000"/>
            </a:xfrm>
          </p:grpSpPr>
          <p:sp>
            <p:nvSpPr>
              <p:cNvPr id="59" name="Rektangel: afrundede hjørner 58">
                <a:hlinkClick r:id="rId24" action="ppaction://hlinkfile"/>
                <a:extLst>
                  <a:ext uri="{FF2B5EF4-FFF2-40B4-BE49-F238E27FC236}">
                    <a16:creationId xmlns:a16="http://schemas.microsoft.com/office/drawing/2014/main" id="{889CB124-2009-472C-9F5F-DED0E5E97334}"/>
                  </a:ext>
                </a:extLst>
              </p:cNvPr>
              <p:cNvSpPr/>
              <p:nvPr/>
            </p:nvSpPr>
            <p:spPr>
              <a:xfrm>
                <a:off x="3070419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TEKNISKE INSTALLATIONER</a:t>
                </a:r>
              </a:p>
            </p:txBody>
          </p:sp>
          <p:pic>
            <p:nvPicPr>
              <p:cNvPr id="60" name="Grafik 59" descr="Hjem kontur">
                <a:extLst>
                  <a:ext uri="{FF2B5EF4-FFF2-40B4-BE49-F238E27FC236}">
                    <a16:creationId xmlns:a16="http://schemas.microsoft.com/office/drawing/2014/main" id="{02B8DDEA-4C36-4438-913A-0297A13005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rcRect/>
              <a:stretch/>
            </p:blipFill>
            <p:spPr>
              <a:xfrm>
                <a:off x="3096000" y="1116000"/>
                <a:ext cx="648000" cy="648000"/>
              </a:xfrm>
              <a:prstGeom prst="rect">
                <a:avLst/>
              </a:prstGeom>
            </p:spPr>
          </p:pic>
        </p:grpSp>
      </p:grpSp>
      <p:grpSp>
        <p:nvGrpSpPr>
          <p:cNvPr id="2" name="Gruppe 1">
            <a:extLst>
              <a:ext uri="{FF2B5EF4-FFF2-40B4-BE49-F238E27FC236}">
                <a16:creationId xmlns:a16="http://schemas.microsoft.com/office/drawing/2014/main" id="{C165E432-39D7-4CBC-A396-D4950A1FA6EA}"/>
              </a:ext>
            </a:extLst>
          </p:cNvPr>
          <p:cNvGrpSpPr/>
          <p:nvPr/>
        </p:nvGrpSpPr>
        <p:grpSpPr>
          <a:xfrm>
            <a:off x="7560000" y="4860000"/>
            <a:ext cx="3420000" cy="1080000"/>
            <a:chOff x="6660000" y="3600000"/>
            <a:chExt cx="3420000" cy="1080000"/>
          </a:xfrm>
        </p:grpSpPr>
        <p:grpSp>
          <p:nvGrpSpPr>
            <p:cNvPr id="43" name="Gruppe 42">
              <a:extLst>
                <a:ext uri="{FF2B5EF4-FFF2-40B4-BE49-F238E27FC236}">
                  <a16:creationId xmlns:a16="http://schemas.microsoft.com/office/drawing/2014/main" id="{070C1A0E-AB5B-4271-BF47-EA99A7148492}"/>
                </a:ext>
              </a:extLst>
            </p:cNvPr>
            <p:cNvGrpSpPr/>
            <p:nvPr/>
          </p:nvGrpSpPr>
          <p:grpSpPr>
            <a:xfrm>
              <a:off x="8460000" y="3600000"/>
              <a:ext cx="720000" cy="1080000"/>
              <a:chOff x="3070419" y="1080000"/>
              <a:chExt cx="720000" cy="1080000"/>
            </a:xfrm>
          </p:grpSpPr>
          <p:sp>
            <p:nvSpPr>
              <p:cNvPr id="44" name="Rektangel: afrundede hjørner 43">
                <a:hlinkClick r:id="rId25" action="ppaction://hlinkfile"/>
                <a:extLst>
                  <a:ext uri="{FF2B5EF4-FFF2-40B4-BE49-F238E27FC236}">
                    <a16:creationId xmlns:a16="http://schemas.microsoft.com/office/drawing/2014/main" id="{12F333B6-5F55-4580-8695-3A2ADB3038B6}"/>
                  </a:ext>
                </a:extLst>
              </p:cNvPr>
              <p:cNvSpPr/>
              <p:nvPr/>
            </p:nvSpPr>
            <p:spPr>
              <a:xfrm>
                <a:off x="3070419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FACADE-TEGNINGER</a:t>
                </a:r>
              </a:p>
            </p:txBody>
          </p:sp>
          <p:pic>
            <p:nvPicPr>
              <p:cNvPr id="45" name="Grafik 44" descr="Arkitektur kontur">
                <a:extLst>
                  <a:ext uri="{FF2B5EF4-FFF2-40B4-BE49-F238E27FC236}">
                    <a16:creationId xmlns:a16="http://schemas.microsoft.com/office/drawing/2014/main" id="{463B79D3-2A45-4DCA-A591-976C871FBB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rcRect/>
              <a:stretch/>
            </p:blipFill>
            <p:spPr>
              <a:xfrm>
                <a:off x="3106419" y="1116000"/>
                <a:ext cx="648000" cy="648000"/>
              </a:xfrm>
              <a:prstGeom prst="rect">
                <a:avLst/>
              </a:prstGeom>
            </p:spPr>
          </p:pic>
        </p:grpSp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E2A95443-4C34-4B99-9EA0-B4F9BE457244}"/>
                </a:ext>
              </a:extLst>
            </p:cNvPr>
            <p:cNvGrpSpPr/>
            <p:nvPr/>
          </p:nvGrpSpPr>
          <p:grpSpPr>
            <a:xfrm>
              <a:off x="7560000" y="3600000"/>
              <a:ext cx="720000" cy="1080000"/>
              <a:chOff x="3070419" y="1080000"/>
              <a:chExt cx="720000" cy="1080000"/>
            </a:xfrm>
          </p:grpSpPr>
          <p:sp>
            <p:nvSpPr>
              <p:cNvPr id="62" name="Rektangel: afrundede hjørner 61">
                <a:hlinkClick r:id="rId28" action="ppaction://hlinkfile"/>
                <a:extLst>
                  <a:ext uri="{FF2B5EF4-FFF2-40B4-BE49-F238E27FC236}">
                    <a16:creationId xmlns:a16="http://schemas.microsoft.com/office/drawing/2014/main" id="{29E095AF-930B-43F5-AF09-2BDB30867C25}"/>
                  </a:ext>
                </a:extLst>
              </p:cNvPr>
              <p:cNvSpPr/>
              <p:nvPr/>
            </p:nvSpPr>
            <p:spPr>
              <a:xfrm>
                <a:off x="3070419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STUEPLAN</a:t>
                </a:r>
              </a:p>
            </p:txBody>
          </p:sp>
          <p:pic>
            <p:nvPicPr>
              <p:cNvPr id="63" name="Grafik 62" descr="Arkitektur kontur">
                <a:extLst>
                  <a:ext uri="{FF2B5EF4-FFF2-40B4-BE49-F238E27FC236}">
                    <a16:creationId xmlns:a16="http://schemas.microsoft.com/office/drawing/2014/main" id="{C8888ABE-095E-4487-A527-79992F701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rcRect/>
              <a:stretch/>
            </p:blipFill>
            <p:spPr>
              <a:xfrm>
                <a:off x="3106419" y="1116000"/>
                <a:ext cx="648000" cy="648000"/>
              </a:xfrm>
              <a:prstGeom prst="rect">
                <a:avLst/>
              </a:prstGeom>
            </p:spPr>
          </p:pic>
        </p:grpSp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E97C8061-C457-412F-959F-0047EE90A755}"/>
                </a:ext>
              </a:extLst>
            </p:cNvPr>
            <p:cNvGrpSpPr/>
            <p:nvPr/>
          </p:nvGrpSpPr>
          <p:grpSpPr>
            <a:xfrm>
              <a:off x="9360000" y="3600000"/>
              <a:ext cx="720000" cy="1080000"/>
              <a:chOff x="3070419" y="1080000"/>
              <a:chExt cx="720000" cy="1080000"/>
            </a:xfrm>
          </p:grpSpPr>
          <p:sp>
            <p:nvSpPr>
              <p:cNvPr id="65" name="Rektangel: afrundede hjørner 64">
                <a:hlinkClick r:id="rId29" action="ppaction://hlinkfile"/>
                <a:extLst>
                  <a:ext uri="{FF2B5EF4-FFF2-40B4-BE49-F238E27FC236}">
                    <a16:creationId xmlns:a16="http://schemas.microsoft.com/office/drawing/2014/main" id="{77B862B8-1186-4677-962B-5C25B77B6574}"/>
                  </a:ext>
                </a:extLst>
              </p:cNvPr>
              <p:cNvSpPr/>
              <p:nvPr/>
            </p:nvSpPr>
            <p:spPr>
              <a:xfrm>
                <a:off x="3070419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SNITTEGNING</a:t>
                </a:r>
              </a:p>
            </p:txBody>
          </p:sp>
          <p:pic>
            <p:nvPicPr>
              <p:cNvPr id="66" name="Grafik 65" descr="Arkitektur kontur">
                <a:extLst>
                  <a:ext uri="{FF2B5EF4-FFF2-40B4-BE49-F238E27FC236}">
                    <a16:creationId xmlns:a16="http://schemas.microsoft.com/office/drawing/2014/main" id="{74EC4A91-F284-4E6D-8D42-EA3D70B5DD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rcRect/>
              <a:stretch/>
            </p:blipFill>
            <p:spPr>
              <a:xfrm>
                <a:off x="3106419" y="1116000"/>
                <a:ext cx="648000" cy="648000"/>
              </a:xfrm>
              <a:prstGeom prst="rect">
                <a:avLst/>
              </a:prstGeom>
            </p:spPr>
          </p:pic>
        </p:grpSp>
        <p:grpSp>
          <p:nvGrpSpPr>
            <p:cNvPr id="67" name="Gruppe 66">
              <a:extLst>
                <a:ext uri="{FF2B5EF4-FFF2-40B4-BE49-F238E27FC236}">
                  <a16:creationId xmlns:a16="http://schemas.microsoft.com/office/drawing/2014/main" id="{D7DF47D1-72D9-436A-BE76-14C95173E29F}"/>
                </a:ext>
              </a:extLst>
            </p:cNvPr>
            <p:cNvGrpSpPr/>
            <p:nvPr/>
          </p:nvGrpSpPr>
          <p:grpSpPr>
            <a:xfrm>
              <a:off x="6660000" y="3600000"/>
              <a:ext cx="720000" cy="1080000"/>
              <a:chOff x="3070419" y="1080000"/>
              <a:chExt cx="720000" cy="1080000"/>
            </a:xfrm>
          </p:grpSpPr>
          <p:sp>
            <p:nvSpPr>
              <p:cNvPr id="68" name="Rektangel: afrundede hjørner 67">
                <a:hlinkClick r:id="rId30" action="ppaction://hlinkfile"/>
                <a:extLst>
                  <a:ext uri="{FF2B5EF4-FFF2-40B4-BE49-F238E27FC236}">
                    <a16:creationId xmlns:a16="http://schemas.microsoft.com/office/drawing/2014/main" id="{55E700F9-9F0C-4FC2-95C9-06246DA930F7}"/>
                  </a:ext>
                </a:extLst>
              </p:cNvPr>
              <p:cNvSpPr/>
              <p:nvPr/>
            </p:nvSpPr>
            <p:spPr>
              <a:xfrm>
                <a:off x="3070419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SITUATIONS-PLAN</a:t>
                </a:r>
              </a:p>
            </p:txBody>
          </p:sp>
          <p:pic>
            <p:nvPicPr>
              <p:cNvPr id="69" name="Grafik 68" descr="Arkitektur kontur">
                <a:extLst>
                  <a:ext uri="{FF2B5EF4-FFF2-40B4-BE49-F238E27FC236}">
                    <a16:creationId xmlns:a16="http://schemas.microsoft.com/office/drawing/2014/main" id="{A2667ABD-2FB3-4F3F-BA2E-A4EE06774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rcRect/>
              <a:stretch/>
            </p:blipFill>
            <p:spPr>
              <a:xfrm>
                <a:off x="3106419" y="1116000"/>
                <a:ext cx="648000" cy="648000"/>
              </a:xfrm>
              <a:prstGeom prst="rect">
                <a:avLst/>
              </a:prstGeom>
            </p:spPr>
          </p:pic>
        </p:grpSp>
      </p:grpSp>
      <p:grpSp>
        <p:nvGrpSpPr>
          <p:cNvPr id="3" name="Gruppe 2">
            <a:extLst>
              <a:ext uri="{FF2B5EF4-FFF2-40B4-BE49-F238E27FC236}">
                <a16:creationId xmlns:a16="http://schemas.microsoft.com/office/drawing/2014/main" id="{6846FEBA-13C2-40F3-9C8E-75F2B2357BA1}"/>
              </a:ext>
            </a:extLst>
          </p:cNvPr>
          <p:cNvGrpSpPr/>
          <p:nvPr/>
        </p:nvGrpSpPr>
        <p:grpSpPr>
          <a:xfrm>
            <a:off x="8460000" y="1080000"/>
            <a:ext cx="2520000" cy="1080000"/>
            <a:chOff x="6660000" y="2340000"/>
            <a:chExt cx="2520000" cy="1080000"/>
          </a:xfrm>
        </p:grpSpPr>
        <p:grpSp>
          <p:nvGrpSpPr>
            <p:cNvPr id="252" name="Gruppe 251">
              <a:extLst>
                <a:ext uri="{FF2B5EF4-FFF2-40B4-BE49-F238E27FC236}">
                  <a16:creationId xmlns:a16="http://schemas.microsoft.com/office/drawing/2014/main" id="{6BCC1D44-6A91-4CC6-AAA9-90C31E7AA126}"/>
                </a:ext>
              </a:extLst>
            </p:cNvPr>
            <p:cNvGrpSpPr/>
            <p:nvPr/>
          </p:nvGrpSpPr>
          <p:grpSpPr>
            <a:xfrm>
              <a:off x="7560000" y="2340000"/>
              <a:ext cx="720000" cy="1080000"/>
              <a:chOff x="1260000" y="1080000"/>
              <a:chExt cx="720000" cy="1080000"/>
            </a:xfrm>
          </p:grpSpPr>
          <p:sp>
            <p:nvSpPr>
              <p:cNvPr id="253" name="Rektangel: afrundede hjørner 252">
                <a:hlinkClick r:id="rId31" action="ppaction://hlinkfile"/>
                <a:extLst>
                  <a:ext uri="{FF2B5EF4-FFF2-40B4-BE49-F238E27FC236}">
                    <a16:creationId xmlns:a16="http://schemas.microsoft.com/office/drawing/2014/main" id="{A209D460-5E96-4220-BC1A-D9D1EB7FC344}"/>
                  </a:ext>
                </a:extLst>
              </p:cNvPr>
              <p:cNvSpPr/>
              <p:nvPr/>
            </p:nvSpPr>
            <p:spPr>
              <a:xfrm>
                <a:off x="1260000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MYNDIGHEDS-KRAV</a:t>
                </a:r>
              </a:p>
            </p:txBody>
          </p:sp>
          <p:pic>
            <p:nvPicPr>
              <p:cNvPr id="254" name="Grafik 253" descr="Dokument kontur">
                <a:extLst>
                  <a:ext uri="{FF2B5EF4-FFF2-40B4-BE49-F238E27FC236}">
                    <a16:creationId xmlns:a16="http://schemas.microsoft.com/office/drawing/2014/main" id="{7E95F3FA-18F9-4BA5-9A7D-CDB9BD7383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296000" y="1152000"/>
                <a:ext cx="648000" cy="648000"/>
              </a:xfrm>
              <a:prstGeom prst="rect">
                <a:avLst/>
              </a:prstGeom>
            </p:spPr>
          </p:pic>
        </p:grpSp>
        <p:grpSp>
          <p:nvGrpSpPr>
            <p:cNvPr id="261" name="Gruppe 260">
              <a:extLst>
                <a:ext uri="{FF2B5EF4-FFF2-40B4-BE49-F238E27FC236}">
                  <a16:creationId xmlns:a16="http://schemas.microsoft.com/office/drawing/2014/main" id="{C16E9AC5-1D40-4543-9388-FC132D63E196}"/>
                </a:ext>
              </a:extLst>
            </p:cNvPr>
            <p:cNvGrpSpPr/>
            <p:nvPr/>
          </p:nvGrpSpPr>
          <p:grpSpPr>
            <a:xfrm>
              <a:off x="8460000" y="2340000"/>
              <a:ext cx="720000" cy="1080000"/>
              <a:chOff x="1260000" y="1080000"/>
              <a:chExt cx="720000" cy="1080000"/>
            </a:xfrm>
          </p:grpSpPr>
          <p:sp>
            <p:nvSpPr>
              <p:cNvPr id="262" name="Rektangel: afrundede hjørner 261">
                <a:hlinkClick r:id="rId32" action="ppaction://hlinkfile"/>
                <a:extLst>
                  <a:ext uri="{FF2B5EF4-FFF2-40B4-BE49-F238E27FC236}">
                    <a16:creationId xmlns:a16="http://schemas.microsoft.com/office/drawing/2014/main" id="{36C6BA78-6CBE-4B6E-964E-3C7BE2DC4E4C}"/>
                  </a:ext>
                </a:extLst>
              </p:cNvPr>
              <p:cNvSpPr/>
              <p:nvPr/>
            </p:nvSpPr>
            <p:spPr>
              <a:xfrm>
                <a:off x="1260000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FULDMAGT</a:t>
                </a:r>
              </a:p>
            </p:txBody>
          </p:sp>
          <p:pic>
            <p:nvPicPr>
              <p:cNvPr id="263" name="Grafik 262" descr="Dokument kontur">
                <a:extLst>
                  <a:ext uri="{FF2B5EF4-FFF2-40B4-BE49-F238E27FC236}">
                    <a16:creationId xmlns:a16="http://schemas.microsoft.com/office/drawing/2014/main" id="{4A1ABE7E-893D-4A79-958F-B1F068FDBE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296000" y="1152000"/>
                <a:ext cx="648000" cy="648000"/>
              </a:xfrm>
              <a:prstGeom prst="rect">
                <a:avLst/>
              </a:prstGeom>
            </p:spPr>
          </p:pic>
        </p:grpSp>
        <p:grpSp>
          <p:nvGrpSpPr>
            <p:cNvPr id="70" name="Gruppe 69">
              <a:extLst>
                <a:ext uri="{FF2B5EF4-FFF2-40B4-BE49-F238E27FC236}">
                  <a16:creationId xmlns:a16="http://schemas.microsoft.com/office/drawing/2014/main" id="{4E4FD3F1-8A99-4B65-9EDD-63DFE099411C}"/>
                </a:ext>
              </a:extLst>
            </p:cNvPr>
            <p:cNvGrpSpPr/>
            <p:nvPr/>
          </p:nvGrpSpPr>
          <p:grpSpPr>
            <a:xfrm>
              <a:off x="6660000" y="2340000"/>
              <a:ext cx="720000" cy="1080000"/>
              <a:chOff x="1260000" y="1080000"/>
              <a:chExt cx="720000" cy="1080000"/>
            </a:xfrm>
          </p:grpSpPr>
          <p:sp>
            <p:nvSpPr>
              <p:cNvPr id="73" name="Rektangel: afrundede hjørner 72">
                <a:hlinkClick r:id="rId33" action="ppaction://hlinkfile"/>
                <a:extLst>
                  <a:ext uri="{FF2B5EF4-FFF2-40B4-BE49-F238E27FC236}">
                    <a16:creationId xmlns:a16="http://schemas.microsoft.com/office/drawing/2014/main" id="{F85FDBAF-A3B5-46B0-BBD3-966215B07DC7}"/>
                  </a:ext>
                </a:extLst>
              </p:cNvPr>
              <p:cNvSpPr/>
              <p:nvPr/>
            </p:nvSpPr>
            <p:spPr>
              <a:xfrm>
                <a:off x="1260000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 lnSpcReduction="10000"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TEGNINGS- OG DOKUMENT-OVERSIGT</a:t>
                </a:r>
              </a:p>
            </p:txBody>
          </p:sp>
          <p:pic>
            <p:nvPicPr>
              <p:cNvPr id="74" name="Grafik 73" descr="Dokument kontur">
                <a:extLst>
                  <a:ext uri="{FF2B5EF4-FFF2-40B4-BE49-F238E27FC236}">
                    <a16:creationId xmlns:a16="http://schemas.microsoft.com/office/drawing/2014/main" id="{C88BD3F7-0410-4BFD-933E-F4B2C2F08F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296000" y="1152000"/>
                <a:ext cx="648000" cy="648000"/>
              </a:xfrm>
              <a:prstGeom prst="rect">
                <a:avLst/>
              </a:prstGeom>
            </p:spPr>
          </p:pic>
        </p:grpSp>
      </p:grpSp>
      <p:grpSp>
        <p:nvGrpSpPr>
          <p:cNvPr id="75" name="Gruppe 74">
            <a:extLst>
              <a:ext uri="{FF2B5EF4-FFF2-40B4-BE49-F238E27FC236}">
                <a16:creationId xmlns:a16="http://schemas.microsoft.com/office/drawing/2014/main" id="{3353A11E-1324-4431-B830-9A1A9E86B024}"/>
              </a:ext>
            </a:extLst>
          </p:cNvPr>
          <p:cNvGrpSpPr/>
          <p:nvPr/>
        </p:nvGrpSpPr>
        <p:grpSpPr>
          <a:xfrm>
            <a:off x="2160000" y="3600000"/>
            <a:ext cx="720000" cy="1080000"/>
            <a:chOff x="3070419" y="1080000"/>
            <a:chExt cx="720000" cy="1080000"/>
          </a:xfrm>
        </p:grpSpPr>
        <p:sp>
          <p:nvSpPr>
            <p:cNvPr id="76" name="Rektangel: afrundede hjørner 75">
              <a:hlinkClick r:id="rId34" action="ppaction://hlinkfile"/>
              <a:extLst>
                <a:ext uri="{FF2B5EF4-FFF2-40B4-BE49-F238E27FC236}">
                  <a16:creationId xmlns:a16="http://schemas.microsoft.com/office/drawing/2014/main" id="{4246CDDF-2BEC-4610-8D4A-AB35589F9A4F}"/>
                </a:ext>
              </a:extLst>
            </p:cNvPr>
            <p:cNvSpPr/>
            <p:nvPr/>
          </p:nvSpPr>
          <p:spPr>
            <a:xfrm>
              <a:off x="3070419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REVIT FIL</a:t>
              </a:r>
            </a:p>
          </p:txBody>
        </p:sp>
        <p:pic>
          <p:nvPicPr>
            <p:cNvPr id="77" name="Grafik 76" descr="Arkitektur kontur">
              <a:extLst>
                <a:ext uri="{FF2B5EF4-FFF2-40B4-BE49-F238E27FC236}">
                  <a16:creationId xmlns:a16="http://schemas.microsoft.com/office/drawing/2014/main" id="{2DF524C1-D2D1-4155-8A00-6261213DD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>
              <a:off x="3096000" y="1116000"/>
              <a:ext cx="648000" cy="6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05611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ruppe 152">
            <a:extLst>
              <a:ext uri="{FF2B5EF4-FFF2-40B4-BE49-F238E27FC236}">
                <a16:creationId xmlns:a16="http://schemas.microsoft.com/office/drawing/2014/main" id="{D6CE3807-D2E3-4FC3-9FFF-64052BA6A5DD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156" name="Kombinationstegning: figur 155">
              <a:hlinkClick r:id="rId2" action="ppaction://hlinksldjump"/>
              <a:extLst>
                <a:ext uri="{FF2B5EF4-FFF2-40B4-BE49-F238E27FC236}">
                  <a16:creationId xmlns:a16="http://schemas.microsoft.com/office/drawing/2014/main" id="{45F324B9-C64F-4249-81FA-FCACBDF36CA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155" name="Kombinationstegning: figur 154">
              <a:hlinkClick r:id="rId3" action="ppaction://hlinksldjump"/>
              <a:extLst>
                <a:ext uri="{FF2B5EF4-FFF2-40B4-BE49-F238E27FC236}">
                  <a16:creationId xmlns:a16="http://schemas.microsoft.com/office/drawing/2014/main" id="{D59AAC0A-C1E5-4812-82E2-3D811F16583B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  <p:sp>
          <p:nvSpPr>
            <p:cNvPr id="154" name="Kombinationstegning: figur 153">
              <a:hlinkClick r:id="rId4" action="ppaction://hlinksldjump"/>
              <a:extLst>
                <a:ext uri="{FF2B5EF4-FFF2-40B4-BE49-F238E27FC236}">
                  <a16:creationId xmlns:a16="http://schemas.microsoft.com/office/drawing/2014/main" id="{56F1FDA7-4AF7-40C1-AD08-C2B85039ED67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</p:grpSp>
      <p:sp>
        <p:nvSpPr>
          <p:cNvPr id="157" name="Rektangel: afrundede hjørner 156">
            <a:extLst>
              <a:ext uri="{FF2B5EF4-FFF2-40B4-BE49-F238E27FC236}">
                <a16:creationId xmlns:a16="http://schemas.microsoft.com/office/drawing/2014/main" id="{96E22F45-94E1-4E79-965F-AFF0B0D17116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1" name="Gruppe 120">
            <a:extLst>
              <a:ext uri="{FF2B5EF4-FFF2-40B4-BE49-F238E27FC236}">
                <a16:creationId xmlns:a16="http://schemas.microsoft.com/office/drawing/2014/main" id="{C7552D15-55D8-4FAA-B37A-5CC9B2DAB43B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149" name="Kombinationstegning: figur 148">
              <a:hlinkClick r:id="rId4" action="ppaction://hlinksldjump"/>
              <a:extLst>
                <a:ext uri="{FF2B5EF4-FFF2-40B4-BE49-F238E27FC236}">
                  <a16:creationId xmlns:a16="http://schemas.microsoft.com/office/drawing/2014/main" id="{055CAF65-C8D5-4233-A3B8-DB69220CC343}"/>
                </a:ext>
              </a:extLst>
            </p:cNvPr>
            <p:cNvSpPr/>
            <p:nvPr/>
          </p:nvSpPr>
          <p:spPr>
            <a:xfrm>
              <a:off x="1080000" y="360000"/>
              <a:ext cx="2700000" cy="900000"/>
            </a:xfrm>
            <a:custGeom>
              <a:avLst/>
              <a:gdLst>
                <a:gd name="connsiteX0" fmla="*/ 360000 w 2700000"/>
                <a:gd name="connsiteY0" fmla="*/ 0 h 900000"/>
                <a:gd name="connsiteX1" fmla="*/ 2160000 w 2700000"/>
                <a:gd name="connsiteY1" fmla="*/ 0 h 900000"/>
                <a:gd name="connsiteX2" fmla="*/ 2520000 w 2700000"/>
                <a:gd name="connsiteY2" fmla="*/ 360000 h 900000"/>
                <a:gd name="connsiteX3" fmla="*/ 2700000 w 2700000"/>
                <a:gd name="connsiteY3" fmla="*/ 540000 h 900000"/>
                <a:gd name="connsiteX4" fmla="*/ 2700000 w 2700000"/>
                <a:gd name="connsiteY4" fmla="*/ 900000 h 900000"/>
                <a:gd name="connsiteX5" fmla="*/ 0 w 2700000"/>
                <a:gd name="connsiteY5" fmla="*/ 900000 h 900000"/>
                <a:gd name="connsiteX6" fmla="*/ 0 w 2700000"/>
                <a:gd name="connsiteY6" fmla="*/ 720000 h 900000"/>
                <a:gd name="connsiteX7" fmla="*/ 0 w 2700000"/>
                <a:gd name="connsiteY7" fmla="*/ 360000 h 900000"/>
                <a:gd name="connsiteX8" fmla="*/ 360000 w 2700000"/>
                <a:gd name="connsiteY8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0000" h="900000">
                  <a:moveTo>
                    <a:pt x="360000" y="0"/>
                  </a:moveTo>
                  <a:lnTo>
                    <a:pt x="2160000" y="0"/>
                  </a:lnTo>
                  <a:cubicBezTo>
                    <a:pt x="2358823" y="0"/>
                    <a:pt x="2520000" y="161177"/>
                    <a:pt x="2520000" y="360000"/>
                  </a:cubicBezTo>
                  <a:cubicBezTo>
                    <a:pt x="2520000" y="459411"/>
                    <a:pt x="2600589" y="540000"/>
                    <a:pt x="2700000" y="540000"/>
                  </a:cubicBezTo>
                  <a:lnTo>
                    <a:pt x="27000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124" name="Kombinationstegning: figur 123">
              <a:hlinkClick r:id="rId5" action="ppaction://hlinksldjump"/>
              <a:extLst>
                <a:ext uri="{FF2B5EF4-FFF2-40B4-BE49-F238E27FC236}">
                  <a16:creationId xmlns:a16="http://schemas.microsoft.com/office/drawing/2014/main" id="{3339938A-831C-4634-8024-F59AE64F010D}"/>
                </a:ext>
              </a:extLst>
            </p:cNvPr>
            <p:cNvSpPr/>
            <p:nvPr/>
          </p:nvSpPr>
          <p:spPr>
            <a:xfrm>
              <a:off x="3420000" y="360000"/>
              <a:ext cx="2880000" cy="900000"/>
            </a:xfrm>
            <a:custGeom>
              <a:avLst/>
              <a:gdLst>
                <a:gd name="connsiteX0" fmla="*/ 540000 w 2880000"/>
                <a:gd name="connsiteY0" fmla="*/ 0 h 900000"/>
                <a:gd name="connsiteX1" fmla="*/ 2340000 w 2880000"/>
                <a:gd name="connsiteY1" fmla="*/ 0 h 900000"/>
                <a:gd name="connsiteX2" fmla="*/ 2700000 w 2880000"/>
                <a:gd name="connsiteY2" fmla="*/ 360000 h 900000"/>
                <a:gd name="connsiteX3" fmla="*/ 2880000 w 2880000"/>
                <a:gd name="connsiteY3" fmla="*/ 540000 h 900000"/>
                <a:gd name="connsiteX4" fmla="*/ 2880000 w 2880000"/>
                <a:gd name="connsiteY4" fmla="*/ 900000 h 900000"/>
                <a:gd name="connsiteX5" fmla="*/ 0 w 2880000"/>
                <a:gd name="connsiteY5" fmla="*/ 900000 h 900000"/>
                <a:gd name="connsiteX6" fmla="*/ 0 w 2880000"/>
                <a:gd name="connsiteY6" fmla="*/ 539805 h 900000"/>
                <a:gd name="connsiteX7" fmla="*/ 34338 w 2880000"/>
                <a:gd name="connsiteY7" fmla="*/ 536343 h 900000"/>
                <a:gd name="connsiteX8" fmla="*/ 178062 w 2880000"/>
                <a:gd name="connsiteY8" fmla="*/ 360000 h 900000"/>
                <a:gd name="connsiteX9" fmla="*/ 180000 w 2880000"/>
                <a:gd name="connsiteY9" fmla="*/ 360000 h 900000"/>
                <a:gd name="connsiteX10" fmla="*/ 540000 w 2880000"/>
                <a:gd name="connsiteY10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80000" h="900000">
                  <a:moveTo>
                    <a:pt x="540000" y="0"/>
                  </a:moveTo>
                  <a:lnTo>
                    <a:pt x="2340000" y="0"/>
                  </a:lnTo>
                  <a:cubicBezTo>
                    <a:pt x="2538823" y="0"/>
                    <a:pt x="2700000" y="161177"/>
                    <a:pt x="2700000" y="360000"/>
                  </a:cubicBezTo>
                  <a:cubicBezTo>
                    <a:pt x="2700000" y="459411"/>
                    <a:pt x="2780589" y="540000"/>
                    <a:pt x="2880000" y="540000"/>
                  </a:cubicBezTo>
                  <a:lnTo>
                    <a:pt x="2880000" y="900000"/>
                  </a:lnTo>
                  <a:lnTo>
                    <a:pt x="0" y="900000"/>
                  </a:lnTo>
                  <a:lnTo>
                    <a:pt x="0" y="539805"/>
                  </a:lnTo>
                  <a:lnTo>
                    <a:pt x="34338" y="536343"/>
                  </a:lnTo>
                  <a:cubicBezTo>
                    <a:pt x="116361" y="519559"/>
                    <a:pt x="178062" y="446985"/>
                    <a:pt x="178062" y="360000"/>
                  </a:cubicBezTo>
                  <a:lnTo>
                    <a:pt x="180000" y="360000"/>
                  </a:ln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  <p:sp>
          <p:nvSpPr>
            <p:cNvPr id="123" name="Kombinationstegning: figur 122">
              <a:hlinkClick r:id="rId6" action="ppaction://hlinksldjump"/>
              <a:extLst>
                <a:ext uri="{FF2B5EF4-FFF2-40B4-BE49-F238E27FC236}">
                  <a16:creationId xmlns:a16="http://schemas.microsoft.com/office/drawing/2014/main" id="{4A7C3C14-786A-4D65-8395-71213A5116A0}"/>
                </a:ext>
              </a:extLst>
            </p:cNvPr>
            <p:cNvSpPr/>
            <p:nvPr/>
          </p:nvSpPr>
          <p:spPr>
            <a:xfrm>
              <a:off x="5940000" y="360000"/>
              <a:ext cx="2880000" cy="900000"/>
            </a:xfrm>
            <a:custGeom>
              <a:avLst/>
              <a:gdLst>
                <a:gd name="connsiteX0" fmla="*/ 540000 w 2880000"/>
                <a:gd name="connsiteY0" fmla="*/ 0 h 900000"/>
                <a:gd name="connsiteX1" fmla="*/ 2340000 w 2880000"/>
                <a:gd name="connsiteY1" fmla="*/ 0 h 900000"/>
                <a:gd name="connsiteX2" fmla="*/ 2700000 w 2880000"/>
                <a:gd name="connsiteY2" fmla="*/ 360000 h 900000"/>
                <a:gd name="connsiteX3" fmla="*/ 2880000 w 2880000"/>
                <a:gd name="connsiteY3" fmla="*/ 540000 h 900000"/>
                <a:gd name="connsiteX4" fmla="*/ 2880000 w 2880000"/>
                <a:gd name="connsiteY4" fmla="*/ 900000 h 900000"/>
                <a:gd name="connsiteX5" fmla="*/ 0 w 2880000"/>
                <a:gd name="connsiteY5" fmla="*/ 900000 h 900000"/>
                <a:gd name="connsiteX6" fmla="*/ 0 w 2880000"/>
                <a:gd name="connsiteY6" fmla="*/ 539805 h 900000"/>
                <a:gd name="connsiteX7" fmla="*/ 34338 w 2880000"/>
                <a:gd name="connsiteY7" fmla="*/ 536343 h 900000"/>
                <a:gd name="connsiteX8" fmla="*/ 178062 w 2880000"/>
                <a:gd name="connsiteY8" fmla="*/ 360000 h 900000"/>
                <a:gd name="connsiteX9" fmla="*/ 180000 w 2880000"/>
                <a:gd name="connsiteY9" fmla="*/ 360000 h 900000"/>
                <a:gd name="connsiteX10" fmla="*/ 540000 w 2880000"/>
                <a:gd name="connsiteY10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80000" h="900000">
                  <a:moveTo>
                    <a:pt x="540000" y="0"/>
                  </a:moveTo>
                  <a:lnTo>
                    <a:pt x="2340000" y="0"/>
                  </a:lnTo>
                  <a:cubicBezTo>
                    <a:pt x="2538823" y="0"/>
                    <a:pt x="2700000" y="161177"/>
                    <a:pt x="2700000" y="360000"/>
                  </a:cubicBezTo>
                  <a:cubicBezTo>
                    <a:pt x="2700000" y="459411"/>
                    <a:pt x="2780589" y="540000"/>
                    <a:pt x="2880000" y="540000"/>
                  </a:cubicBezTo>
                  <a:lnTo>
                    <a:pt x="2880000" y="900000"/>
                  </a:lnTo>
                  <a:lnTo>
                    <a:pt x="0" y="900000"/>
                  </a:lnTo>
                  <a:lnTo>
                    <a:pt x="0" y="539805"/>
                  </a:lnTo>
                  <a:lnTo>
                    <a:pt x="34338" y="536343"/>
                  </a:lnTo>
                  <a:cubicBezTo>
                    <a:pt x="116361" y="519559"/>
                    <a:pt x="178062" y="446985"/>
                    <a:pt x="178062" y="360000"/>
                  </a:cubicBezTo>
                  <a:lnTo>
                    <a:pt x="180000" y="360000"/>
                  </a:ln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122" name="Kombinationstegning: figur 121">
              <a:hlinkClick r:id="rId7" action="ppaction://hlinksldjump"/>
              <a:extLst>
                <a:ext uri="{FF2B5EF4-FFF2-40B4-BE49-F238E27FC236}">
                  <a16:creationId xmlns:a16="http://schemas.microsoft.com/office/drawing/2014/main" id="{BA8A5A2B-924E-4622-AFAB-8FA76CE8AB7F}"/>
                </a:ext>
              </a:extLst>
            </p:cNvPr>
            <p:cNvSpPr/>
            <p:nvPr/>
          </p:nvSpPr>
          <p:spPr>
            <a:xfrm flipH="1">
              <a:off x="8460000" y="360000"/>
              <a:ext cx="2700000" cy="900000"/>
            </a:xfrm>
            <a:custGeom>
              <a:avLst/>
              <a:gdLst>
                <a:gd name="connsiteX0" fmla="*/ 360000 w 2700000"/>
                <a:gd name="connsiteY0" fmla="*/ 0 h 900000"/>
                <a:gd name="connsiteX1" fmla="*/ 2160000 w 2700000"/>
                <a:gd name="connsiteY1" fmla="*/ 0 h 900000"/>
                <a:gd name="connsiteX2" fmla="*/ 2520000 w 2700000"/>
                <a:gd name="connsiteY2" fmla="*/ 360000 h 900000"/>
                <a:gd name="connsiteX3" fmla="*/ 2700000 w 2700000"/>
                <a:gd name="connsiteY3" fmla="*/ 540000 h 900000"/>
                <a:gd name="connsiteX4" fmla="*/ 2700000 w 2700000"/>
                <a:gd name="connsiteY4" fmla="*/ 900000 h 900000"/>
                <a:gd name="connsiteX5" fmla="*/ 0 w 2700000"/>
                <a:gd name="connsiteY5" fmla="*/ 900000 h 900000"/>
                <a:gd name="connsiteX6" fmla="*/ 0 w 2700000"/>
                <a:gd name="connsiteY6" fmla="*/ 720000 h 900000"/>
                <a:gd name="connsiteX7" fmla="*/ 0 w 2700000"/>
                <a:gd name="connsiteY7" fmla="*/ 360000 h 900000"/>
                <a:gd name="connsiteX8" fmla="*/ 360000 w 2700000"/>
                <a:gd name="connsiteY8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0000" h="900000">
                  <a:moveTo>
                    <a:pt x="360000" y="0"/>
                  </a:moveTo>
                  <a:lnTo>
                    <a:pt x="2160000" y="0"/>
                  </a:lnTo>
                  <a:cubicBezTo>
                    <a:pt x="2358823" y="0"/>
                    <a:pt x="2520000" y="161177"/>
                    <a:pt x="2520000" y="360000"/>
                  </a:cubicBezTo>
                  <a:cubicBezTo>
                    <a:pt x="2520000" y="459411"/>
                    <a:pt x="2600589" y="540000"/>
                    <a:pt x="2700000" y="540000"/>
                  </a:cubicBezTo>
                  <a:lnTo>
                    <a:pt x="27000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</p:grpSp>
      <p:sp>
        <p:nvSpPr>
          <p:cNvPr id="222" name="Rektangel: afrundede hjørner 221">
            <a:extLst>
              <a:ext uri="{FF2B5EF4-FFF2-40B4-BE49-F238E27FC236}">
                <a16:creationId xmlns:a16="http://schemas.microsoft.com/office/drawing/2014/main" id="{E5335310-88D5-4654-AE48-CAA57E505409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t" anchorCtr="0"/>
          <a:lstStyle/>
          <a:p>
            <a:pPr algn="ctr"/>
            <a:endParaRPr lang="da-DK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44" name="Rektangel: afrundede hjørner 343">
            <a:extLst>
              <a:ext uri="{FF2B5EF4-FFF2-40B4-BE49-F238E27FC236}">
                <a16:creationId xmlns:a16="http://schemas.microsoft.com/office/drawing/2014/main" id="{D39145EE-F92C-42DE-82B0-A2F6FB303145}"/>
              </a:ext>
            </a:extLst>
          </p:cNvPr>
          <p:cNvSpPr/>
          <p:nvPr/>
        </p:nvSpPr>
        <p:spPr>
          <a:xfrm>
            <a:off x="1224000" y="1044000"/>
            <a:ext cx="1692000" cy="3672000"/>
          </a:xfrm>
          <a:prstGeom prst="roundRect">
            <a:avLst>
              <a:gd name="adj" fmla="val 12095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2000" tIns="72000" rIns="0" bIns="0" rtlCol="0" anchor="t" anchorCtr="0"/>
          <a:lstStyle/>
          <a:p>
            <a:r>
              <a:rPr lang="da-DK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HØJVANGENS KIRKECENTER</a:t>
            </a:r>
            <a:r>
              <a:rPr lang="da-DK" sz="9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PLANLÆGNING </a:t>
            </a:r>
          </a:p>
          <a:p>
            <a:r>
              <a:rPr lang="da-DK" sz="9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OG STYRING</a:t>
            </a:r>
          </a:p>
        </p:txBody>
      </p:sp>
      <p:sp>
        <p:nvSpPr>
          <p:cNvPr id="342" name="Rektangel: afrundede hjørner 341">
            <a:extLst>
              <a:ext uri="{FF2B5EF4-FFF2-40B4-BE49-F238E27FC236}">
                <a16:creationId xmlns:a16="http://schemas.microsoft.com/office/drawing/2014/main" id="{EA010DDB-AF1C-4411-BE43-D8264A61A6C6}"/>
              </a:ext>
            </a:extLst>
          </p:cNvPr>
          <p:cNvSpPr/>
          <p:nvPr/>
        </p:nvSpPr>
        <p:spPr>
          <a:xfrm>
            <a:off x="4824000" y="1044000"/>
            <a:ext cx="6192000" cy="4932000"/>
          </a:xfrm>
          <a:prstGeom prst="roundRect">
            <a:avLst>
              <a:gd name="adj" fmla="val 393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72000" tIns="72000" rIns="0" bIns="0" rtlCol="0" anchor="t" anchorCtr="0"/>
          <a:lstStyle/>
          <a:p>
            <a:r>
              <a:rPr lang="da-DK" sz="1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TAGENTREPRISE</a:t>
            </a:r>
          </a:p>
          <a:p>
            <a:r>
              <a:rPr lang="da-DK" sz="9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MATERIALE SENDT I UDBUD</a:t>
            </a:r>
          </a:p>
        </p:txBody>
      </p:sp>
      <p:grpSp>
        <p:nvGrpSpPr>
          <p:cNvPr id="145" name="Gruppe 144">
            <a:extLst>
              <a:ext uri="{FF2B5EF4-FFF2-40B4-BE49-F238E27FC236}">
                <a16:creationId xmlns:a16="http://schemas.microsoft.com/office/drawing/2014/main" id="{170A2D9F-EDC4-49DA-AFF3-B781808395D8}"/>
              </a:ext>
            </a:extLst>
          </p:cNvPr>
          <p:cNvGrpSpPr/>
          <p:nvPr/>
        </p:nvGrpSpPr>
        <p:grpSpPr>
          <a:xfrm>
            <a:off x="1260000" y="2340000"/>
            <a:ext cx="720000" cy="1080000"/>
            <a:chOff x="1260000" y="1080000"/>
            <a:chExt cx="720000" cy="1080000"/>
          </a:xfrm>
        </p:grpSpPr>
        <p:sp>
          <p:nvSpPr>
            <p:cNvPr id="146" name="Rektangel: afrundede hjørner 145">
              <a:hlinkClick r:id="rId8" action="ppaction://hlinkfile"/>
              <a:extLst>
                <a:ext uri="{FF2B5EF4-FFF2-40B4-BE49-F238E27FC236}">
                  <a16:creationId xmlns:a16="http://schemas.microsoft.com/office/drawing/2014/main" id="{50607C2C-2BFE-45DC-BC2A-616D7A6F4FB3}"/>
                </a:ext>
              </a:extLst>
            </p:cNvPr>
            <p:cNvSpPr/>
            <p:nvPr/>
          </p:nvSpPr>
          <p:spPr>
            <a:xfrm>
              <a:off x="1260000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 lnSpcReduction="10000"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TEGNINGS- OG DOKUMENT-OVERSIGT</a:t>
              </a:r>
            </a:p>
          </p:txBody>
        </p:sp>
        <p:pic>
          <p:nvPicPr>
            <p:cNvPr id="147" name="Grafik 146" descr="Dokument kontur">
              <a:extLst>
                <a:ext uri="{FF2B5EF4-FFF2-40B4-BE49-F238E27FC236}">
                  <a16:creationId xmlns:a16="http://schemas.microsoft.com/office/drawing/2014/main" id="{102D731E-DE21-467E-AB98-2DB23B6C3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96000" y="1152000"/>
              <a:ext cx="648000" cy="648000"/>
            </a:xfrm>
            <a:prstGeom prst="rect">
              <a:avLst/>
            </a:prstGeom>
          </p:spPr>
        </p:pic>
      </p:grpSp>
      <p:grpSp>
        <p:nvGrpSpPr>
          <p:cNvPr id="148" name="Gruppe 147">
            <a:extLst>
              <a:ext uri="{FF2B5EF4-FFF2-40B4-BE49-F238E27FC236}">
                <a16:creationId xmlns:a16="http://schemas.microsoft.com/office/drawing/2014/main" id="{51B750D8-30F7-4CF1-A7E5-282D81610F88}"/>
              </a:ext>
            </a:extLst>
          </p:cNvPr>
          <p:cNvGrpSpPr/>
          <p:nvPr/>
        </p:nvGrpSpPr>
        <p:grpSpPr>
          <a:xfrm>
            <a:off x="1260000" y="3600000"/>
            <a:ext cx="720000" cy="1080000"/>
            <a:chOff x="1260000" y="1080000"/>
            <a:chExt cx="720000" cy="1080000"/>
          </a:xfrm>
        </p:grpSpPr>
        <p:sp>
          <p:nvSpPr>
            <p:cNvPr id="168" name="Rektangel: afrundede hjørner 167">
              <a:hlinkClick r:id="rId11" action="ppaction://hlinkfile"/>
              <a:extLst>
                <a:ext uri="{FF2B5EF4-FFF2-40B4-BE49-F238E27FC236}">
                  <a16:creationId xmlns:a16="http://schemas.microsoft.com/office/drawing/2014/main" id="{8CB56A9B-42B2-4EBC-8DB0-291B9121CF3B}"/>
                </a:ext>
              </a:extLst>
            </p:cNvPr>
            <p:cNvSpPr/>
            <p:nvPr/>
          </p:nvSpPr>
          <p:spPr>
            <a:xfrm>
              <a:off x="1260000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TIDSPLAN</a:t>
              </a:r>
            </a:p>
          </p:txBody>
        </p:sp>
        <p:pic>
          <p:nvPicPr>
            <p:cNvPr id="169" name="Grafik 168" descr="Månedskalender kontur">
              <a:extLst>
                <a:ext uri="{FF2B5EF4-FFF2-40B4-BE49-F238E27FC236}">
                  <a16:creationId xmlns:a16="http://schemas.microsoft.com/office/drawing/2014/main" id="{ED847812-9862-461D-A191-82F374368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1296000" y="1116000"/>
              <a:ext cx="648000" cy="648000"/>
            </a:xfrm>
            <a:prstGeom prst="rect">
              <a:avLst/>
            </a:prstGeom>
          </p:spPr>
        </p:pic>
      </p:grpSp>
      <p:grpSp>
        <p:nvGrpSpPr>
          <p:cNvPr id="172" name="Gruppe 171">
            <a:extLst>
              <a:ext uri="{FF2B5EF4-FFF2-40B4-BE49-F238E27FC236}">
                <a16:creationId xmlns:a16="http://schemas.microsoft.com/office/drawing/2014/main" id="{9E6F9063-EFE9-43A7-B5BE-CDEEC61B312A}"/>
              </a:ext>
            </a:extLst>
          </p:cNvPr>
          <p:cNvGrpSpPr/>
          <p:nvPr/>
        </p:nvGrpSpPr>
        <p:grpSpPr>
          <a:xfrm>
            <a:off x="2160000" y="2340000"/>
            <a:ext cx="720000" cy="1080000"/>
            <a:chOff x="1260000" y="1080000"/>
            <a:chExt cx="720000" cy="1080000"/>
          </a:xfrm>
        </p:grpSpPr>
        <p:sp>
          <p:nvSpPr>
            <p:cNvPr id="173" name="Rektangel: afrundede hjørner 172">
              <a:hlinkClick r:id="rId14" action="ppaction://hlinkfile"/>
              <a:extLst>
                <a:ext uri="{FF2B5EF4-FFF2-40B4-BE49-F238E27FC236}">
                  <a16:creationId xmlns:a16="http://schemas.microsoft.com/office/drawing/2014/main" id="{11810916-989E-4C3F-908E-2EBEA22A946D}"/>
                </a:ext>
              </a:extLst>
            </p:cNvPr>
            <p:cNvSpPr/>
            <p:nvPr/>
          </p:nvSpPr>
          <p:spPr>
            <a:xfrm>
              <a:off x="1260000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HONORAR-BEREGNING</a:t>
              </a:r>
            </a:p>
          </p:txBody>
        </p:sp>
        <p:pic>
          <p:nvPicPr>
            <p:cNvPr id="212" name="Grafik 211" descr="Matematik kontur">
              <a:extLst>
                <a:ext uri="{FF2B5EF4-FFF2-40B4-BE49-F238E27FC236}">
                  <a16:creationId xmlns:a16="http://schemas.microsoft.com/office/drawing/2014/main" id="{03D0AA3E-7541-4F88-81C4-E1A1E36E5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1296000" y="1116000"/>
              <a:ext cx="648000" cy="648000"/>
            </a:xfrm>
            <a:prstGeom prst="rect">
              <a:avLst/>
            </a:prstGeom>
          </p:spPr>
        </p:pic>
      </p:grpSp>
      <p:grpSp>
        <p:nvGrpSpPr>
          <p:cNvPr id="297" name="Gruppe 296">
            <a:extLst>
              <a:ext uri="{FF2B5EF4-FFF2-40B4-BE49-F238E27FC236}">
                <a16:creationId xmlns:a16="http://schemas.microsoft.com/office/drawing/2014/main" id="{30ADCB8B-6BF3-499D-9A4A-C347F59DFA88}"/>
              </a:ext>
            </a:extLst>
          </p:cNvPr>
          <p:cNvGrpSpPr/>
          <p:nvPr/>
        </p:nvGrpSpPr>
        <p:grpSpPr>
          <a:xfrm>
            <a:off x="2160000" y="3600000"/>
            <a:ext cx="720000" cy="1080000"/>
            <a:chOff x="3070419" y="1080000"/>
            <a:chExt cx="720000" cy="1080000"/>
          </a:xfrm>
        </p:grpSpPr>
        <p:sp>
          <p:nvSpPr>
            <p:cNvPr id="298" name="Rektangel: afrundede hjørner 297">
              <a:hlinkClick r:id="rId17" action="ppaction://hlinkfile"/>
              <a:extLst>
                <a:ext uri="{FF2B5EF4-FFF2-40B4-BE49-F238E27FC236}">
                  <a16:creationId xmlns:a16="http://schemas.microsoft.com/office/drawing/2014/main" id="{E03354DF-3295-4DED-A272-9BB4339D8B39}"/>
                </a:ext>
              </a:extLst>
            </p:cNvPr>
            <p:cNvSpPr/>
            <p:nvPr/>
          </p:nvSpPr>
          <p:spPr>
            <a:xfrm>
              <a:off x="3070419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REVIT FIL</a:t>
              </a:r>
            </a:p>
          </p:txBody>
        </p:sp>
        <p:pic>
          <p:nvPicPr>
            <p:cNvPr id="299" name="Grafik 298" descr="Arkitektur kontur">
              <a:extLst>
                <a:ext uri="{FF2B5EF4-FFF2-40B4-BE49-F238E27FC236}">
                  <a16:creationId xmlns:a16="http://schemas.microsoft.com/office/drawing/2014/main" id="{31AFAD80-2CBE-41D9-9F4E-381CADE90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p:blipFill>
          <p:spPr>
            <a:xfrm>
              <a:off x="3096000" y="1116000"/>
              <a:ext cx="648000" cy="648000"/>
            </a:xfrm>
            <a:prstGeom prst="rect">
              <a:avLst/>
            </a:prstGeom>
          </p:spPr>
        </p:pic>
      </p:grpSp>
      <p:grpSp>
        <p:nvGrpSpPr>
          <p:cNvPr id="4" name="Gruppe 3">
            <a:extLst>
              <a:ext uri="{FF2B5EF4-FFF2-40B4-BE49-F238E27FC236}">
                <a16:creationId xmlns:a16="http://schemas.microsoft.com/office/drawing/2014/main" id="{2EC1A825-ADB0-4CCF-AFDD-D6B81C329503}"/>
              </a:ext>
            </a:extLst>
          </p:cNvPr>
          <p:cNvGrpSpPr/>
          <p:nvPr/>
        </p:nvGrpSpPr>
        <p:grpSpPr>
          <a:xfrm>
            <a:off x="8460000" y="2340000"/>
            <a:ext cx="2520000" cy="1080000"/>
            <a:chOff x="3060000" y="3600000"/>
            <a:chExt cx="2520000" cy="1080000"/>
          </a:xfrm>
        </p:grpSpPr>
        <p:grpSp>
          <p:nvGrpSpPr>
            <p:cNvPr id="170" name="Gruppe 169">
              <a:extLst>
                <a:ext uri="{FF2B5EF4-FFF2-40B4-BE49-F238E27FC236}">
                  <a16:creationId xmlns:a16="http://schemas.microsoft.com/office/drawing/2014/main" id="{54A82C82-7FB5-45EC-B268-D7697E5DAE87}"/>
                </a:ext>
              </a:extLst>
            </p:cNvPr>
            <p:cNvGrpSpPr/>
            <p:nvPr/>
          </p:nvGrpSpPr>
          <p:grpSpPr>
            <a:xfrm>
              <a:off x="3960000" y="3600000"/>
              <a:ext cx="720000" cy="1080000"/>
              <a:chOff x="2160000" y="1080000"/>
              <a:chExt cx="720000" cy="1080000"/>
            </a:xfrm>
          </p:grpSpPr>
          <p:sp>
            <p:nvSpPr>
              <p:cNvPr id="171" name="Rektangel: afrundede hjørner 170">
                <a:hlinkClick r:id="rId20" action="ppaction://hlinkfile"/>
                <a:extLst>
                  <a:ext uri="{FF2B5EF4-FFF2-40B4-BE49-F238E27FC236}">
                    <a16:creationId xmlns:a16="http://schemas.microsoft.com/office/drawing/2014/main" id="{851CC7A0-DB19-453F-A7B3-3B3C2F52F7F7}"/>
                  </a:ext>
                </a:extLst>
              </p:cNvPr>
              <p:cNvSpPr/>
              <p:nvPr/>
            </p:nvSpPr>
            <p:spPr>
              <a:xfrm>
                <a:off x="2160000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TILBUDSLISTE</a:t>
                </a:r>
              </a:p>
            </p:txBody>
          </p:sp>
          <p:pic>
            <p:nvPicPr>
              <p:cNvPr id="174" name="Grafik 173" descr="Liste kontur">
                <a:extLst>
                  <a:ext uri="{FF2B5EF4-FFF2-40B4-BE49-F238E27FC236}">
                    <a16:creationId xmlns:a16="http://schemas.microsoft.com/office/drawing/2014/main" id="{EC706E1A-44B0-418F-A401-A238FBE83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rcRect/>
              <a:stretch/>
            </p:blipFill>
            <p:spPr>
              <a:xfrm>
                <a:off x="2196000" y="1116000"/>
                <a:ext cx="648000" cy="648000"/>
              </a:xfrm>
              <a:prstGeom prst="rect">
                <a:avLst/>
              </a:prstGeom>
            </p:spPr>
          </p:pic>
        </p:grpSp>
        <p:grpSp>
          <p:nvGrpSpPr>
            <p:cNvPr id="300" name="Gruppe 299">
              <a:extLst>
                <a:ext uri="{FF2B5EF4-FFF2-40B4-BE49-F238E27FC236}">
                  <a16:creationId xmlns:a16="http://schemas.microsoft.com/office/drawing/2014/main" id="{AB36A770-D9B3-4A97-870D-3C2B10FF5D00}"/>
                </a:ext>
              </a:extLst>
            </p:cNvPr>
            <p:cNvGrpSpPr/>
            <p:nvPr/>
          </p:nvGrpSpPr>
          <p:grpSpPr>
            <a:xfrm>
              <a:off x="4860000" y="3600000"/>
              <a:ext cx="720000" cy="1080000"/>
              <a:chOff x="1260000" y="1080000"/>
              <a:chExt cx="720000" cy="1080000"/>
            </a:xfrm>
          </p:grpSpPr>
          <p:sp>
            <p:nvSpPr>
              <p:cNvPr id="301" name="Rektangel: afrundede hjørner 300">
                <a:hlinkClick r:id="rId23" action="ppaction://hlinkfile"/>
                <a:extLst>
                  <a:ext uri="{FF2B5EF4-FFF2-40B4-BE49-F238E27FC236}">
                    <a16:creationId xmlns:a16="http://schemas.microsoft.com/office/drawing/2014/main" id="{20C27051-5D08-4047-BE71-C64BF83D8290}"/>
                  </a:ext>
                </a:extLst>
              </p:cNvPr>
              <p:cNvSpPr/>
              <p:nvPr/>
            </p:nvSpPr>
            <p:spPr>
              <a:xfrm>
                <a:off x="1260000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SUCCESSIV-KALKULATION</a:t>
                </a:r>
              </a:p>
            </p:txBody>
          </p:sp>
          <p:pic>
            <p:nvPicPr>
              <p:cNvPr id="302" name="Grafik 301" descr="Matematik kontur">
                <a:extLst>
                  <a:ext uri="{FF2B5EF4-FFF2-40B4-BE49-F238E27FC236}">
                    <a16:creationId xmlns:a16="http://schemas.microsoft.com/office/drawing/2014/main" id="{69986469-95EF-4E67-A14D-23342DC4C1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/>
              <a:stretch/>
            </p:blipFill>
            <p:spPr>
              <a:xfrm>
                <a:off x="1296000" y="1116000"/>
                <a:ext cx="648000" cy="648000"/>
              </a:xfrm>
              <a:prstGeom prst="rect">
                <a:avLst/>
              </a:prstGeom>
            </p:spPr>
          </p:pic>
        </p:grpSp>
        <p:grpSp>
          <p:nvGrpSpPr>
            <p:cNvPr id="309" name="Gruppe 308">
              <a:extLst>
                <a:ext uri="{FF2B5EF4-FFF2-40B4-BE49-F238E27FC236}">
                  <a16:creationId xmlns:a16="http://schemas.microsoft.com/office/drawing/2014/main" id="{FD36A636-4FEE-4743-BCD0-A39DBEF4FD8F}"/>
                </a:ext>
              </a:extLst>
            </p:cNvPr>
            <p:cNvGrpSpPr/>
            <p:nvPr/>
          </p:nvGrpSpPr>
          <p:grpSpPr>
            <a:xfrm>
              <a:off x="3060000" y="3600000"/>
              <a:ext cx="720000" cy="1080000"/>
              <a:chOff x="1260000" y="1080000"/>
              <a:chExt cx="720000" cy="1080000"/>
            </a:xfrm>
          </p:grpSpPr>
          <p:sp>
            <p:nvSpPr>
              <p:cNvPr id="310" name="Rektangel: afrundede hjørner 309">
                <a:hlinkClick r:id="rId24" action="ppaction://hlinkfile"/>
                <a:extLst>
                  <a:ext uri="{FF2B5EF4-FFF2-40B4-BE49-F238E27FC236}">
                    <a16:creationId xmlns:a16="http://schemas.microsoft.com/office/drawing/2014/main" id="{A1709A32-2D4B-40E8-9B98-A9E31D6E6B6F}"/>
                  </a:ext>
                </a:extLst>
              </p:cNvPr>
              <p:cNvSpPr/>
              <p:nvPr/>
            </p:nvSpPr>
            <p:spPr>
              <a:xfrm>
                <a:off x="1260000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UDBUDS-TIDSPLAN</a:t>
                </a:r>
              </a:p>
            </p:txBody>
          </p:sp>
          <p:pic>
            <p:nvPicPr>
              <p:cNvPr id="311" name="Grafik 310" descr="Månedskalender kontur">
                <a:extLst>
                  <a:ext uri="{FF2B5EF4-FFF2-40B4-BE49-F238E27FC236}">
                    <a16:creationId xmlns:a16="http://schemas.microsoft.com/office/drawing/2014/main" id="{C2739554-D2ED-458F-AB22-F1D760AF19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/>
            </p:blipFill>
            <p:spPr>
              <a:xfrm>
                <a:off x="1296000" y="1116000"/>
                <a:ext cx="648000" cy="648000"/>
              </a:xfrm>
              <a:prstGeom prst="rect">
                <a:avLst/>
              </a:prstGeom>
            </p:spPr>
          </p:pic>
        </p:grpSp>
      </p:grpSp>
      <p:grpSp>
        <p:nvGrpSpPr>
          <p:cNvPr id="9" name="Gruppe 8">
            <a:extLst>
              <a:ext uri="{FF2B5EF4-FFF2-40B4-BE49-F238E27FC236}">
                <a16:creationId xmlns:a16="http://schemas.microsoft.com/office/drawing/2014/main" id="{77768E63-C7A7-4964-A68A-730E7BD56D44}"/>
              </a:ext>
            </a:extLst>
          </p:cNvPr>
          <p:cNvGrpSpPr/>
          <p:nvPr/>
        </p:nvGrpSpPr>
        <p:grpSpPr>
          <a:xfrm>
            <a:off x="7560000" y="3600000"/>
            <a:ext cx="3421427" cy="1080000"/>
            <a:chOff x="3060000" y="4860000"/>
            <a:chExt cx="3421427" cy="1080000"/>
          </a:xfrm>
        </p:grpSpPr>
        <p:grpSp>
          <p:nvGrpSpPr>
            <p:cNvPr id="312" name="Gruppe 311">
              <a:extLst>
                <a:ext uri="{FF2B5EF4-FFF2-40B4-BE49-F238E27FC236}">
                  <a16:creationId xmlns:a16="http://schemas.microsoft.com/office/drawing/2014/main" id="{CE5DD99A-5455-4541-B7E0-8C5EE9753F2D}"/>
                </a:ext>
              </a:extLst>
            </p:cNvPr>
            <p:cNvGrpSpPr/>
            <p:nvPr/>
          </p:nvGrpSpPr>
          <p:grpSpPr>
            <a:xfrm>
              <a:off x="3060000" y="4860000"/>
              <a:ext cx="720000" cy="1080000"/>
              <a:chOff x="3070419" y="1080000"/>
              <a:chExt cx="720000" cy="1080000"/>
            </a:xfrm>
          </p:grpSpPr>
          <p:sp>
            <p:nvSpPr>
              <p:cNvPr id="313" name="Rektangel: afrundede hjørner 312">
                <a:hlinkClick r:id="rId25" action="ppaction://hlinkfile"/>
                <a:extLst>
                  <a:ext uri="{FF2B5EF4-FFF2-40B4-BE49-F238E27FC236}">
                    <a16:creationId xmlns:a16="http://schemas.microsoft.com/office/drawing/2014/main" id="{DF2D8512-AF30-4619-9BE0-2F367D17FF04}"/>
                  </a:ext>
                </a:extLst>
              </p:cNvPr>
              <p:cNvSpPr/>
              <p:nvPr/>
            </p:nvSpPr>
            <p:spPr>
              <a:xfrm>
                <a:off x="3070419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SITUATIONS-PLAN</a:t>
                </a:r>
              </a:p>
            </p:txBody>
          </p:sp>
          <p:pic>
            <p:nvPicPr>
              <p:cNvPr id="314" name="Grafik 313" descr="Arkitektur kontur">
                <a:extLst>
                  <a:ext uri="{FF2B5EF4-FFF2-40B4-BE49-F238E27FC236}">
                    <a16:creationId xmlns:a16="http://schemas.microsoft.com/office/drawing/2014/main" id="{03C7D6FE-FCE1-4756-ADA7-ED3F7F30A6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/>
              <a:stretch/>
            </p:blipFill>
            <p:spPr>
              <a:xfrm>
                <a:off x="3096000" y="1116000"/>
                <a:ext cx="648000" cy="648000"/>
              </a:xfrm>
              <a:prstGeom prst="rect">
                <a:avLst/>
              </a:prstGeom>
            </p:spPr>
          </p:pic>
        </p:grpSp>
        <p:grpSp>
          <p:nvGrpSpPr>
            <p:cNvPr id="315" name="Gruppe 314">
              <a:extLst>
                <a:ext uri="{FF2B5EF4-FFF2-40B4-BE49-F238E27FC236}">
                  <a16:creationId xmlns:a16="http://schemas.microsoft.com/office/drawing/2014/main" id="{42A88538-D2FB-4C56-938C-97E37C4BC361}"/>
                </a:ext>
              </a:extLst>
            </p:cNvPr>
            <p:cNvGrpSpPr/>
            <p:nvPr/>
          </p:nvGrpSpPr>
          <p:grpSpPr>
            <a:xfrm>
              <a:off x="3960000" y="4860000"/>
              <a:ext cx="720000" cy="1080000"/>
              <a:chOff x="3070419" y="1080000"/>
              <a:chExt cx="720000" cy="1080000"/>
            </a:xfrm>
          </p:grpSpPr>
          <p:sp>
            <p:nvSpPr>
              <p:cNvPr id="316" name="Rektangel: afrundede hjørner 315">
                <a:hlinkClick r:id="rId26" action="ppaction://hlinkfile"/>
                <a:extLst>
                  <a:ext uri="{FF2B5EF4-FFF2-40B4-BE49-F238E27FC236}">
                    <a16:creationId xmlns:a16="http://schemas.microsoft.com/office/drawing/2014/main" id="{1E1E99CB-2C99-435A-B098-62118C20C3B0}"/>
                  </a:ext>
                </a:extLst>
              </p:cNvPr>
              <p:cNvSpPr/>
              <p:nvPr/>
            </p:nvSpPr>
            <p:spPr>
              <a:xfrm>
                <a:off x="3070419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BYGGEPLADS-PLAN</a:t>
                </a:r>
              </a:p>
            </p:txBody>
          </p:sp>
          <p:pic>
            <p:nvPicPr>
              <p:cNvPr id="317" name="Grafik 316" descr="Arkitektur kontur">
                <a:extLst>
                  <a:ext uri="{FF2B5EF4-FFF2-40B4-BE49-F238E27FC236}">
                    <a16:creationId xmlns:a16="http://schemas.microsoft.com/office/drawing/2014/main" id="{5ED202C1-11BE-4607-9CEB-EA2B7139C6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/>
              <a:stretch/>
            </p:blipFill>
            <p:spPr>
              <a:xfrm>
                <a:off x="3096000" y="1116000"/>
                <a:ext cx="648000" cy="648000"/>
              </a:xfrm>
              <a:prstGeom prst="rect">
                <a:avLst/>
              </a:prstGeom>
            </p:spPr>
          </p:pic>
        </p:grpSp>
        <p:grpSp>
          <p:nvGrpSpPr>
            <p:cNvPr id="318" name="Gruppe 317">
              <a:extLst>
                <a:ext uri="{FF2B5EF4-FFF2-40B4-BE49-F238E27FC236}">
                  <a16:creationId xmlns:a16="http://schemas.microsoft.com/office/drawing/2014/main" id="{AD5FB4F9-351B-4296-A0C7-1FCF700D1CC9}"/>
                </a:ext>
              </a:extLst>
            </p:cNvPr>
            <p:cNvGrpSpPr/>
            <p:nvPr/>
          </p:nvGrpSpPr>
          <p:grpSpPr>
            <a:xfrm>
              <a:off x="4860000" y="4860000"/>
              <a:ext cx="720000" cy="1080000"/>
              <a:chOff x="3070419" y="1080000"/>
              <a:chExt cx="720000" cy="1080000"/>
            </a:xfrm>
          </p:grpSpPr>
          <p:sp>
            <p:nvSpPr>
              <p:cNvPr id="319" name="Rektangel: afrundede hjørner 318">
                <a:hlinkClick r:id="rId27" action="ppaction://hlinkfile"/>
                <a:extLst>
                  <a:ext uri="{FF2B5EF4-FFF2-40B4-BE49-F238E27FC236}">
                    <a16:creationId xmlns:a16="http://schemas.microsoft.com/office/drawing/2014/main" id="{77897B13-58C5-414A-A7A2-52D8D5BC31BF}"/>
                  </a:ext>
                </a:extLst>
              </p:cNvPr>
              <p:cNvSpPr/>
              <p:nvPr/>
            </p:nvSpPr>
            <p:spPr>
              <a:xfrm>
                <a:off x="3070419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STUEPLAN</a:t>
                </a:r>
              </a:p>
            </p:txBody>
          </p:sp>
          <p:pic>
            <p:nvPicPr>
              <p:cNvPr id="320" name="Grafik 319" descr="Arkitektur kontur">
                <a:extLst>
                  <a:ext uri="{FF2B5EF4-FFF2-40B4-BE49-F238E27FC236}">
                    <a16:creationId xmlns:a16="http://schemas.microsoft.com/office/drawing/2014/main" id="{25FDA195-1519-45A6-9F54-CF6632BFD2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/>
              <a:stretch/>
            </p:blipFill>
            <p:spPr>
              <a:xfrm>
                <a:off x="3096000" y="1116000"/>
                <a:ext cx="648000" cy="648000"/>
              </a:xfrm>
              <a:prstGeom prst="rect">
                <a:avLst/>
              </a:prstGeom>
            </p:spPr>
          </p:pic>
        </p:grpSp>
        <p:grpSp>
          <p:nvGrpSpPr>
            <p:cNvPr id="321" name="Gruppe 320">
              <a:extLst>
                <a:ext uri="{FF2B5EF4-FFF2-40B4-BE49-F238E27FC236}">
                  <a16:creationId xmlns:a16="http://schemas.microsoft.com/office/drawing/2014/main" id="{3C12F577-CC47-4C3E-90F3-079E87DD7960}"/>
                </a:ext>
              </a:extLst>
            </p:cNvPr>
            <p:cNvGrpSpPr/>
            <p:nvPr/>
          </p:nvGrpSpPr>
          <p:grpSpPr>
            <a:xfrm>
              <a:off x="5761427" y="4860000"/>
              <a:ext cx="720000" cy="1080000"/>
              <a:chOff x="3070419" y="1080000"/>
              <a:chExt cx="720000" cy="1080000"/>
            </a:xfrm>
          </p:grpSpPr>
          <p:sp>
            <p:nvSpPr>
              <p:cNvPr id="322" name="Rektangel: afrundede hjørner 321">
                <a:hlinkClick r:id="rId28" action="ppaction://hlinkfile"/>
                <a:extLst>
                  <a:ext uri="{FF2B5EF4-FFF2-40B4-BE49-F238E27FC236}">
                    <a16:creationId xmlns:a16="http://schemas.microsoft.com/office/drawing/2014/main" id="{09043AF4-EA1E-419B-8D16-18AB91600708}"/>
                  </a:ext>
                </a:extLst>
              </p:cNvPr>
              <p:cNvSpPr/>
              <p:nvPr/>
            </p:nvSpPr>
            <p:spPr>
              <a:xfrm>
                <a:off x="3070419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FACADER</a:t>
                </a:r>
              </a:p>
            </p:txBody>
          </p:sp>
          <p:pic>
            <p:nvPicPr>
              <p:cNvPr id="323" name="Grafik 322" descr="Arkitektur kontur">
                <a:extLst>
                  <a:ext uri="{FF2B5EF4-FFF2-40B4-BE49-F238E27FC236}">
                    <a16:creationId xmlns:a16="http://schemas.microsoft.com/office/drawing/2014/main" id="{07BFA871-593D-4913-8FCA-DA8E0009A6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/>
              <a:stretch/>
            </p:blipFill>
            <p:spPr>
              <a:xfrm>
                <a:off x="3096000" y="1116000"/>
                <a:ext cx="648000" cy="648000"/>
              </a:xfrm>
              <a:prstGeom prst="rect">
                <a:avLst/>
              </a:prstGeom>
            </p:spPr>
          </p:pic>
        </p:grpSp>
      </p:grpSp>
      <p:grpSp>
        <p:nvGrpSpPr>
          <p:cNvPr id="324" name="Gruppe 323">
            <a:extLst>
              <a:ext uri="{FF2B5EF4-FFF2-40B4-BE49-F238E27FC236}">
                <a16:creationId xmlns:a16="http://schemas.microsoft.com/office/drawing/2014/main" id="{B40BFE85-8FCB-4A8D-B088-AB8DDA883B4B}"/>
              </a:ext>
            </a:extLst>
          </p:cNvPr>
          <p:cNvGrpSpPr/>
          <p:nvPr/>
        </p:nvGrpSpPr>
        <p:grpSpPr>
          <a:xfrm>
            <a:off x="6661427" y="4860000"/>
            <a:ext cx="720000" cy="1080000"/>
            <a:chOff x="3070419" y="1080000"/>
            <a:chExt cx="720000" cy="1080000"/>
          </a:xfrm>
        </p:grpSpPr>
        <p:sp>
          <p:nvSpPr>
            <p:cNvPr id="325" name="Rektangel: afrundede hjørner 324">
              <a:hlinkClick r:id="rId29" action="ppaction://hlinkfile"/>
              <a:extLst>
                <a:ext uri="{FF2B5EF4-FFF2-40B4-BE49-F238E27FC236}">
                  <a16:creationId xmlns:a16="http://schemas.microsoft.com/office/drawing/2014/main" id="{D74BA76D-0286-4717-9B34-93DA54DDF28D}"/>
                </a:ext>
              </a:extLst>
            </p:cNvPr>
            <p:cNvSpPr/>
            <p:nvPr/>
          </p:nvSpPr>
          <p:spPr>
            <a:xfrm>
              <a:off x="3070419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HOVEDSNIT</a:t>
              </a:r>
            </a:p>
          </p:txBody>
        </p:sp>
        <p:pic>
          <p:nvPicPr>
            <p:cNvPr id="326" name="Grafik 325" descr="Arkitektur kontur">
              <a:extLst>
                <a:ext uri="{FF2B5EF4-FFF2-40B4-BE49-F238E27FC236}">
                  <a16:creationId xmlns:a16="http://schemas.microsoft.com/office/drawing/2014/main" id="{5A6B46C6-06B0-4710-8259-5CC652B02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p:blipFill>
          <p:spPr>
            <a:xfrm>
              <a:off x="3096000" y="1116000"/>
              <a:ext cx="648000" cy="648000"/>
            </a:xfrm>
            <a:prstGeom prst="rect">
              <a:avLst/>
            </a:prstGeom>
          </p:spPr>
        </p:pic>
      </p:grpSp>
      <p:grpSp>
        <p:nvGrpSpPr>
          <p:cNvPr id="327" name="Gruppe 326">
            <a:extLst>
              <a:ext uri="{FF2B5EF4-FFF2-40B4-BE49-F238E27FC236}">
                <a16:creationId xmlns:a16="http://schemas.microsoft.com/office/drawing/2014/main" id="{59F3A88B-A62F-4396-8FC1-B68C57A4E661}"/>
              </a:ext>
            </a:extLst>
          </p:cNvPr>
          <p:cNvGrpSpPr/>
          <p:nvPr/>
        </p:nvGrpSpPr>
        <p:grpSpPr>
          <a:xfrm>
            <a:off x="7561427" y="4860000"/>
            <a:ext cx="720000" cy="1080000"/>
            <a:chOff x="3070419" y="1080000"/>
            <a:chExt cx="720000" cy="1080000"/>
          </a:xfrm>
        </p:grpSpPr>
        <p:sp>
          <p:nvSpPr>
            <p:cNvPr id="328" name="Rektangel: afrundede hjørner 327">
              <a:hlinkClick r:id="rId30" action="ppaction://hlinkfile"/>
              <a:extLst>
                <a:ext uri="{FF2B5EF4-FFF2-40B4-BE49-F238E27FC236}">
                  <a16:creationId xmlns:a16="http://schemas.microsoft.com/office/drawing/2014/main" id="{71DA0C1A-27FC-4F18-97CA-EF9F29057690}"/>
                </a:ext>
              </a:extLst>
            </p:cNvPr>
            <p:cNvSpPr/>
            <p:nvPr/>
          </p:nvSpPr>
          <p:spPr>
            <a:xfrm>
              <a:off x="3070419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TAG-AFVANDING</a:t>
              </a:r>
            </a:p>
          </p:txBody>
        </p:sp>
        <p:pic>
          <p:nvPicPr>
            <p:cNvPr id="329" name="Grafik 328" descr="Arkitektur kontur">
              <a:extLst>
                <a:ext uri="{FF2B5EF4-FFF2-40B4-BE49-F238E27FC236}">
                  <a16:creationId xmlns:a16="http://schemas.microsoft.com/office/drawing/2014/main" id="{029DF3A5-078F-4D40-838B-84D76E383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p:blipFill>
          <p:spPr>
            <a:xfrm>
              <a:off x="3096000" y="1116000"/>
              <a:ext cx="648000" cy="648000"/>
            </a:xfrm>
            <a:prstGeom prst="rect">
              <a:avLst/>
            </a:prstGeom>
          </p:spPr>
        </p:pic>
      </p:grpSp>
      <p:grpSp>
        <p:nvGrpSpPr>
          <p:cNvPr id="330" name="Gruppe 329">
            <a:extLst>
              <a:ext uri="{FF2B5EF4-FFF2-40B4-BE49-F238E27FC236}">
                <a16:creationId xmlns:a16="http://schemas.microsoft.com/office/drawing/2014/main" id="{B8B61246-C581-4905-BA87-930376922244}"/>
              </a:ext>
            </a:extLst>
          </p:cNvPr>
          <p:cNvGrpSpPr/>
          <p:nvPr/>
        </p:nvGrpSpPr>
        <p:grpSpPr>
          <a:xfrm>
            <a:off x="8460000" y="4860000"/>
            <a:ext cx="720000" cy="1080000"/>
            <a:chOff x="3070419" y="1080000"/>
            <a:chExt cx="720000" cy="1080000"/>
          </a:xfrm>
        </p:grpSpPr>
        <p:sp>
          <p:nvSpPr>
            <p:cNvPr id="331" name="Rektangel: afrundede hjørner 330">
              <a:hlinkClick r:id="rId31" action="ppaction://hlinkfile"/>
              <a:extLst>
                <a:ext uri="{FF2B5EF4-FFF2-40B4-BE49-F238E27FC236}">
                  <a16:creationId xmlns:a16="http://schemas.microsoft.com/office/drawing/2014/main" id="{27F8FE3D-DCDA-44C7-AB84-380FECFBDC6A}"/>
                </a:ext>
              </a:extLst>
            </p:cNvPr>
            <p:cNvSpPr/>
            <p:nvPr/>
          </p:nvSpPr>
          <p:spPr>
            <a:xfrm>
              <a:off x="3070419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 lnSpcReduction="10000"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DETALJE </a:t>
              </a:r>
            </a:p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TAG</a:t>
              </a:r>
            </a:p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MURKRONE</a:t>
              </a:r>
            </a:p>
          </p:txBody>
        </p:sp>
        <p:pic>
          <p:nvPicPr>
            <p:cNvPr id="332" name="Grafik 331" descr="Arkitektur kontur">
              <a:extLst>
                <a:ext uri="{FF2B5EF4-FFF2-40B4-BE49-F238E27FC236}">
                  <a16:creationId xmlns:a16="http://schemas.microsoft.com/office/drawing/2014/main" id="{6F5524F5-AD3F-4466-A9B6-9790BC232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p:blipFill>
          <p:spPr>
            <a:xfrm>
              <a:off x="3096000" y="1116000"/>
              <a:ext cx="648000" cy="648000"/>
            </a:xfrm>
            <a:prstGeom prst="rect">
              <a:avLst/>
            </a:prstGeom>
          </p:spPr>
        </p:pic>
      </p:grpSp>
      <p:grpSp>
        <p:nvGrpSpPr>
          <p:cNvPr id="333" name="Gruppe 332">
            <a:extLst>
              <a:ext uri="{FF2B5EF4-FFF2-40B4-BE49-F238E27FC236}">
                <a16:creationId xmlns:a16="http://schemas.microsoft.com/office/drawing/2014/main" id="{B913F98E-AE7D-463B-9FE4-EE7A936C49D4}"/>
              </a:ext>
            </a:extLst>
          </p:cNvPr>
          <p:cNvGrpSpPr/>
          <p:nvPr/>
        </p:nvGrpSpPr>
        <p:grpSpPr>
          <a:xfrm>
            <a:off x="9360000" y="4860000"/>
            <a:ext cx="720000" cy="1080000"/>
            <a:chOff x="3070419" y="1080000"/>
            <a:chExt cx="720000" cy="1080000"/>
          </a:xfrm>
        </p:grpSpPr>
        <p:sp>
          <p:nvSpPr>
            <p:cNvPr id="334" name="Rektangel: afrundede hjørner 333">
              <a:hlinkClick r:id="rId32" action="ppaction://hlinkfile"/>
              <a:extLst>
                <a:ext uri="{FF2B5EF4-FFF2-40B4-BE49-F238E27FC236}">
                  <a16:creationId xmlns:a16="http://schemas.microsoft.com/office/drawing/2014/main" id="{191230ED-AA0A-46EB-9F36-59768255918C}"/>
                </a:ext>
              </a:extLst>
            </p:cNvPr>
            <p:cNvSpPr/>
            <p:nvPr/>
          </p:nvSpPr>
          <p:spPr>
            <a:xfrm>
              <a:off x="3070419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 lnSpcReduction="10000"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DETALJE</a:t>
              </a:r>
            </a:p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TAG</a:t>
              </a:r>
            </a:p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NEDLØB</a:t>
              </a:r>
            </a:p>
          </p:txBody>
        </p:sp>
        <p:pic>
          <p:nvPicPr>
            <p:cNvPr id="335" name="Grafik 334" descr="Arkitektur kontur">
              <a:extLst>
                <a:ext uri="{FF2B5EF4-FFF2-40B4-BE49-F238E27FC236}">
                  <a16:creationId xmlns:a16="http://schemas.microsoft.com/office/drawing/2014/main" id="{0B31F16F-5BDB-4288-936A-C63054E40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p:blipFill>
          <p:spPr>
            <a:xfrm>
              <a:off x="3096000" y="1116000"/>
              <a:ext cx="648000" cy="648000"/>
            </a:xfrm>
            <a:prstGeom prst="rect">
              <a:avLst/>
            </a:prstGeom>
          </p:spPr>
        </p:pic>
      </p:grpSp>
      <p:grpSp>
        <p:nvGrpSpPr>
          <p:cNvPr id="336" name="Gruppe 335">
            <a:extLst>
              <a:ext uri="{FF2B5EF4-FFF2-40B4-BE49-F238E27FC236}">
                <a16:creationId xmlns:a16="http://schemas.microsoft.com/office/drawing/2014/main" id="{2C357FA3-2472-438F-AF80-B179FBE2F449}"/>
              </a:ext>
            </a:extLst>
          </p:cNvPr>
          <p:cNvGrpSpPr/>
          <p:nvPr/>
        </p:nvGrpSpPr>
        <p:grpSpPr>
          <a:xfrm>
            <a:off x="10260000" y="4860000"/>
            <a:ext cx="720000" cy="1080000"/>
            <a:chOff x="3070419" y="1080000"/>
            <a:chExt cx="720000" cy="1080000"/>
          </a:xfrm>
        </p:grpSpPr>
        <p:sp>
          <p:nvSpPr>
            <p:cNvPr id="337" name="Rektangel: afrundede hjørner 336">
              <a:hlinkClick r:id="rId33" action="ppaction://hlinkfile"/>
              <a:extLst>
                <a:ext uri="{FF2B5EF4-FFF2-40B4-BE49-F238E27FC236}">
                  <a16:creationId xmlns:a16="http://schemas.microsoft.com/office/drawing/2014/main" id="{33860F9D-ACB1-42E2-AAA7-82E84FCCA660}"/>
                </a:ext>
              </a:extLst>
            </p:cNvPr>
            <p:cNvSpPr/>
            <p:nvPr/>
          </p:nvSpPr>
          <p:spPr>
            <a:xfrm>
              <a:off x="3070419" y="1080000"/>
              <a:ext cx="720000" cy="1080000"/>
            </a:xfrm>
            <a:prstGeom prst="roundRect">
              <a:avLst>
                <a:gd name="adj" fmla="val 24644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0" rIns="0" bIns="0" rtlCol="0" anchor="t" anchorCtr="1">
              <a:normAutofit lnSpcReduction="10000"/>
            </a:bodyPr>
            <a:lstStyle/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DETALJE</a:t>
              </a:r>
            </a:p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TAG </a:t>
              </a:r>
            </a:p>
            <a:p>
              <a:pPr algn="ctr"/>
              <a:r>
                <a:rPr lang="da-DK" sz="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VINDUE</a:t>
              </a:r>
            </a:p>
          </p:txBody>
        </p:sp>
        <p:pic>
          <p:nvPicPr>
            <p:cNvPr id="338" name="Grafik 337" descr="Arkitektur kontur">
              <a:extLst>
                <a:ext uri="{FF2B5EF4-FFF2-40B4-BE49-F238E27FC236}">
                  <a16:creationId xmlns:a16="http://schemas.microsoft.com/office/drawing/2014/main" id="{BC884B11-C5BE-4C36-B620-3CF7DFD25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p:blipFill>
          <p:spPr>
            <a:xfrm>
              <a:off x="3096000" y="1116000"/>
              <a:ext cx="648000" cy="648000"/>
            </a:xfrm>
            <a:prstGeom prst="rect">
              <a:avLst/>
            </a:prstGeom>
          </p:spPr>
        </p:pic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56FE17AE-D3A8-4D46-B552-17E09E1942DD}"/>
              </a:ext>
            </a:extLst>
          </p:cNvPr>
          <p:cNvGrpSpPr/>
          <p:nvPr/>
        </p:nvGrpSpPr>
        <p:grpSpPr>
          <a:xfrm>
            <a:off x="6660000" y="1080000"/>
            <a:ext cx="4320000" cy="1080000"/>
            <a:chOff x="6660000" y="2340000"/>
            <a:chExt cx="4320000" cy="1080000"/>
          </a:xfrm>
        </p:grpSpPr>
        <p:grpSp>
          <p:nvGrpSpPr>
            <p:cNvPr id="279" name="Gruppe 278">
              <a:extLst>
                <a:ext uri="{FF2B5EF4-FFF2-40B4-BE49-F238E27FC236}">
                  <a16:creationId xmlns:a16="http://schemas.microsoft.com/office/drawing/2014/main" id="{D3935C51-DB81-46B3-AC67-CE881023BC7C}"/>
                </a:ext>
              </a:extLst>
            </p:cNvPr>
            <p:cNvGrpSpPr/>
            <p:nvPr/>
          </p:nvGrpSpPr>
          <p:grpSpPr>
            <a:xfrm>
              <a:off x="9360000" y="2340000"/>
              <a:ext cx="720000" cy="1080000"/>
              <a:chOff x="1260000" y="1080000"/>
              <a:chExt cx="720000" cy="1080000"/>
            </a:xfrm>
          </p:grpSpPr>
          <p:sp>
            <p:nvSpPr>
              <p:cNvPr id="280" name="Rektangel: afrundede hjørner 279">
                <a:hlinkClick r:id="rId34" action="ppaction://hlinkfile"/>
                <a:extLst>
                  <a:ext uri="{FF2B5EF4-FFF2-40B4-BE49-F238E27FC236}">
                    <a16:creationId xmlns:a16="http://schemas.microsoft.com/office/drawing/2014/main" id="{D69C63FC-2736-4F6C-94A8-6394A28B46E2}"/>
                  </a:ext>
                </a:extLst>
              </p:cNvPr>
              <p:cNvSpPr/>
              <p:nvPr/>
            </p:nvSpPr>
            <p:spPr>
              <a:xfrm>
                <a:off x="1260000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ARBEJDS-BESKRIVELSE</a:t>
                </a:r>
              </a:p>
            </p:txBody>
          </p:sp>
          <p:pic>
            <p:nvPicPr>
              <p:cNvPr id="281" name="Grafik 280" descr="Dokument kontur">
                <a:extLst>
                  <a:ext uri="{FF2B5EF4-FFF2-40B4-BE49-F238E27FC236}">
                    <a16:creationId xmlns:a16="http://schemas.microsoft.com/office/drawing/2014/main" id="{F35FBE2A-C0EA-4263-98CD-B64ADCA380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296000" y="1152000"/>
                <a:ext cx="648000" cy="648000"/>
              </a:xfrm>
              <a:prstGeom prst="rect">
                <a:avLst/>
              </a:prstGeom>
            </p:spPr>
          </p:pic>
        </p:grpSp>
        <p:grpSp>
          <p:nvGrpSpPr>
            <p:cNvPr id="285" name="Gruppe 284">
              <a:extLst>
                <a:ext uri="{FF2B5EF4-FFF2-40B4-BE49-F238E27FC236}">
                  <a16:creationId xmlns:a16="http://schemas.microsoft.com/office/drawing/2014/main" id="{E7DB089F-4838-4344-A90F-A61632B6D835}"/>
                </a:ext>
              </a:extLst>
            </p:cNvPr>
            <p:cNvGrpSpPr/>
            <p:nvPr/>
          </p:nvGrpSpPr>
          <p:grpSpPr>
            <a:xfrm>
              <a:off x="8460000" y="2340000"/>
              <a:ext cx="720000" cy="1080000"/>
              <a:chOff x="1260000" y="1080000"/>
              <a:chExt cx="720000" cy="1080000"/>
            </a:xfrm>
          </p:grpSpPr>
          <p:sp>
            <p:nvSpPr>
              <p:cNvPr id="286" name="Rektangel: afrundede hjørner 285">
                <a:hlinkClick r:id="rId35" action="ppaction://hlinkfile"/>
                <a:extLst>
                  <a:ext uri="{FF2B5EF4-FFF2-40B4-BE49-F238E27FC236}">
                    <a16:creationId xmlns:a16="http://schemas.microsoft.com/office/drawing/2014/main" id="{B06180EF-D36C-4959-A889-26E2B3A8D615}"/>
                  </a:ext>
                </a:extLst>
              </p:cNvPr>
              <p:cNvSpPr/>
              <p:nvPr/>
            </p:nvSpPr>
            <p:spPr>
              <a:xfrm>
                <a:off x="1260000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BYGGESAGS-BESKRIVELSE</a:t>
                </a:r>
              </a:p>
            </p:txBody>
          </p:sp>
          <p:pic>
            <p:nvPicPr>
              <p:cNvPr id="287" name="Grafik 286" descr="Dokument kontur">
                <a:extLst>
                  <a:ext uri="{FF2B5EF4-FFF2-40B4-BE49-F238E27FC236}">
                    <a16:creationId xmlns:a16="http://schemas.microsoft.com/office/drawing/2014/main" id="{5BFA0ECD-13B8-4E7E-89C9-B7746BC009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296000" y="1152000"/>
                <a:ext cx="648000" cy="648000"/>
              </a:xfrm>
              <a:prstGeom prst="rect">
                <a:avLst/>
              </a:prstGeom>
            </p:spPr>
          </p:pic>
        </p:grpSp>
        <p:grpSp>
          <p:nvGrpSpPr>
            <p:cNvPr id="303" name="Gruppe 302">
              <a:extLst>
                <a:ext uri="{FF2B5EF4-FFF2-40B4-BE49-F238E27FC236}">
                  <a16:creationId xmlns:a16="http://schemas.microsoft.com/office/drawing/2014/main" id="{78C4BD09-C17D-4CB3-B18A-83B11823886C}"/>
                </a:ext>
              </a:extLst>
            </p:cNvPr>
            <p:cNvGrpSpPr/>
            <p:nvPr/>
          </p:nvGrpSpPr>
          <p:grpSpPr>
            <a:xfrm>
              <a:off x="10260000" y="2340000"/>
              <a:ext cx="720000" cy="1080000"/>
              <a:chOff x="1260000" y="1080000"/>
              <a:chExt cx="720000" cy="1080000"/>
            </a:xfrm>
          </p:grpSpPr>
          <p:sp>
            <p:nvSpPr>
              <p:cNvPr id="304" name="Rektangel: afrundede hjørner 303">
                <a:hlinkClick r:id="rId36" action="ppaction://hlinkfile"/>
                <a:extLst>
                  <a:ext uri="{FF2B5EF4-FFF2-40B4-BE49-F238E27FC236}">
                    <a16:creationId xmlns:a16="http://schemas.microsoft.com/office/drawing/2014/main" id="{F62518EF-E37A-478A-A30D-7CB7D26B253E}"/>
                  </a:ext>
                </a:extLst>
              </p:cNvPr>
              <p:cNvSpPr/>
              <p:nvPr/>
            </p:nvSpPr>
            <p:spPr>
              <a:xfrm>
                <a:off x="1260000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 lnSpcReduction="10000"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PLAN FOR SIKKERHED OG SUNDHED</a:t>
                </a:r>
              </a:p>
            </p:txBody>
          </p:sp>
          <p:pic>
            <p:nvPicPr>
              <p:cNvPr id="305" name="Grafik 304" descr="Dokument kontur">
                <a:extLst>
                  <a:ext uri="{FF2B5EF4-FFF2-40B4-BE49-F238E27FC236}">
                    <a16:creationId xmlns:a16="http://schemas.microsoft.com/office/drawing/2014/main" id="{FF317D35-7501-4C9A-B6E0-625BB60839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296000" y="1152000"/>
                <a:ext cx="648000" cy="648000"/>
              </a:xfrm>
              <a:prstGeom prst="rect">
                <a:avLst/>
              </a:prstGeom>
            </p:spPr>
          </p:pic>
        </p:grpSp>
        <p:grpSp>
          <p:nvGrpSpPr>
            <p:cNvPr id="291" name="Gruppe 290">
              <a:extLst>
                <a:ext uri="{FF2B5EF4-FFF2-40B4-BE49-F238E27FC236}">
                  <a16:creationId xmlns:a16="http://schemas.microsoft.com/office/drawing/2014/main" id="{6E32B6BB-078B-4638-9CDE-DFBFDF94DED4}"/>
                </a:ext>
              </a:extLst>
            </p:cNvPr>
            <p:cNvGrpSpPr/>
            <p:nvPr/>
          </p:nvGrpSpPr>
          <p:grpSpPr>
            <a:xfrm>
              <a:off x="7560000" y="2340000"/>
              <a:ext cx="720000" cy="1080000"/>
              <a:chOff x="1260000" y="1080000"/>
              <a:chExt cx="720000" cy="1080000"/>
            </a:xfrm>
          </p:grpSpPr>
          <p:sp>
            <p:nvSpPr>
              <p:cNvPr id="292" name="Rektangel: afrundede hjørner 291">
                <a:hlinkClick r:id="rId37" action="ppaction://hlinkfile"/>
                <a:extLst>
                  <a:ext uri="{FF2B5EF4-FFF2-40B4-BE49-F238E27FC236}">
                    <a16:creationId xmlns:a16="http://schemas.microsoft.com/office/drawing/2014/main" id="{1DDAD7E7-B11A-4EBB-8643-E5C84D96CCFB}"/>
                  </a:ext>
                </a:extLst>
              </p:cNvPr>
              <p:cNvSpPr/>
              <p:nvPr/>
            </p:nvSpPr>
            <p:spPr>
              <a:xfrm>
                <a:off x="1260000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UDBUDSBREV</a:t>
                </a:r>
              </a:p>
            </p:txBody>
          </p:sp>
          <p:pic>
            <p:nvPicPr>
              <p:cNvPr id="293" name="Grafik 292" descr="Dokument kontur">
                <a:extLst>
                  <a:ext uri="{FF2B5EF4-FFF2-40B4-BE49-F238E27FC236}">
                    <a16:creationId xmlns:a16="http://schemas.microsoft.com/office/drawing/2014/main" id="{B37C2430-247C-4F33-89CA-8BA9A887DB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296000" y="1152000"/>
                <a:ext cx="648000" cy="648000"/>
              </a:xfrm>
              <a:prstGeom prst="rect">
                <a:avLst/>
              </a:prstGeom>
            </p:spPr>
          </p:pic>
        </p:grpSp>
        <p:grpSp>
          <p:nvGrpSpPr>
            <p:cNvPr id="339" name="Gruppe 338">
              <a:extLst>
                <a:ext uri="{FF2B5EF4-FFF2-40B4-BE49-F238E27FC236}">
                  <a16:creationId xmlns:a16="http://schemas.microsoft.com/office/drawing/2014/main" id="{D474E096-3221-4DBB-BCB5-FA39B64A379A}"/>
                </a:ext>
              </a:extLst>
            </p:cNvPr>
            <p:cNvGrpSpPr/>
            <p:nvPr/>
          </p:nvGrpSpPr>
          <p:grpSpPr>
            <a:xfrm>
              <a:off x="6660000" y="2340000"/>
              <a:ext cx="720000" cy="1080000"/>
              <a:chOff x="1260000" y="1080000"/>
              <a:chExt cx="720000" cy="1080000"/>
            </a:xfrm>
          </p:grpSpPr>
          <p:sp>
            <p:nvSpPr>
              <p:cNvPr id="340" name="Rektangel: afrundede hjørner 339">
                <a:hlinkClick r:id="rId38" action="ppaction://hlinkfile"/>
                <a:extLst>
                  <a:ext uri="{FF2B5EF4-FFF2-40B4-BE49-F238E27FC236}">
                    <a16:creationId xmlns:a16="http://schemas.microsoft.com/office/drawing/2014/main" id="{D328C938-C767-4D18-8D19-510D191E53A9}"/>
                  </a:ext>
                </a:extLst>
              </p:cNvPr>
              <p:cNvSpPr/>
              <p:nvPr/>
            </p:nvSpPr>
            <p:spPr>
              <a:xfrm>
                <a:off x="1260000" y="1080000"/>
                <a:ext cx="720000" cy="1080000"/>
              </a:xfrm>
              <a:prstGeom prst="roundRect">
                <a:avLst>
                  <a:gd name="adj" fmla="val 24644"/>
                </a:avLst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0" rIns="0" bIns="0" rtlCol="0" anchor="t" anchorCtr="1">
                <a:normAutofit lnSpcReduction="10000"/>
              </a:bodyPr>
              <a:lstStyle/>
              <a:p>
                <a:pPr algn="ctr"/>
                <a:r>
                  <a:rPr lang="da-DK" sz="60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TEGNINGS- OG DOKUMENT-OVERSIGT</a:t>
                </a:r>
              </a:p>
            </p:txBody>
          </p:sp>
          <p:pic>
            <p:nvPicPr>
              <p:cNvPr id="341" name="Grafik 340" descr="Dokument kontur">
                <a:extLst>
                  <a:ext uri="{FF2B5EF4-FFF2-40B4-BE49-F238E27FC236}">
                    <a16:creationId xmlns:a16="http://schemas.microsoft.com/office/drawing/2014/main" id="{F55ED5E3-19FA-449C-B6DC-2D3CCEC45E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296000" y="1152000"/>
                <a:ext cx="648000" cy="648000"/>
              </a:xfrm>
              <a:prstGeom prst="rect">
                <a:avLst/>
              </a:prstGeom>
            </p:spPr>
          </p:pic>
        </p:grpSp>
      </p:grpSp>
      <p:sp>
        <p:nvSpPr>
          <p:cNvPr id="345" name="Tekstfelt 344">
            <a:extLst>
              <a:ext uri="{FF2B5EF4-FFF2-40B4-BE49-F238E27FC236}">
                <a16:creationId xmlns:a16="http://schemas.microsoft.com/office/drawing/2014/main" id="{8329837E-08B9-41F5-947A-2118B2FBEA41}"/>
              </a:ext>
            </a:extLst>
          </p:cNvPr>
          <p:cNvSpPr txBox="1"/>
          <p:nvPr/>
        </p:nvSpPr>
        <p:spPr>
          <a:xfrm rot="-3600000">
            <a:off x="9313479" y="5289338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IKKE FÆRDIG</a:t>
            </a:r>
          </a:p>
        </p:txBody>
      </p:sp>
      <p:sp>
        <p:nvSpPr>
          <p:cNvPr id="346" name="Tekstfelt 345">
            <a:extLst>
              <a:ext uri="{FF2B5EF4-FFF2-40B4-BE49-F238E27FC236}">
                <a16:creationId xmlns:a16="http://schemas.microsoft.com/office/drawing/2014/main" id="{960B56A7-53B1-4DCB-AF45-786F1EF3AE38}"/>
              </a:ext>
            </a:extLst>
          </p:cNvPr>
          <p:cNvSpPr txBox="1"/>
          <p:nvPr/>
        </p:nvSpPr>
        <p:spPr>
          <a:xfrm rot="-3600000">
            <a:off x="10213479" y="5289338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IKKE FÆRDIG</a:t>
            </a:r>
          </a:p>
        </p:txBody>
      </p:sp>
      <p:sp>
        <p:nvSpPr>
          <p:cNvPr id="347" name="Tekstfelt 346">
            <a:extLst>
              <a:ext uri="{FF2B5EF4-FFF2-40B4-BE49-F238E27FC236}">
                <a16:creationId xmlns:a16="http://schemas.microsoft.com/office/drawing/2014/main" id="{63373CDD-FDF7-40F6-8A7C-78D06C6248B3}"/>
              </a:ext>
            </a:extLst>
          </p:cNvPr>
          <p:cNvSpPr txBox="1"/>
          <p:nvPr/>
        </p:nvSpPr>
        <p:spPr>
          <a:xfrm rot="-3600000">
            <a:off x="9313479" y="1512278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IKKE FÆRDIG</a:t>
            </a:r>
          </a:p>
        </p:txBody>
      </p:sp>
      <p:sp>
        <p:nvSpPr>
          <p:cNvPr id="348" name="Tekstfelt 347">
            <a:extLst>
              <a:ext uri="{FF2B5EF4-FFF2-40B4-BE49-F238E27FC236}">
                <a16:creationId xmlns:a16="http://schemas.microsoft.com/office/drawing/2014/main" id="{5299211B-A9E8-4BDA-9BF3-7CAAE6254EC5}"/>
              </a:ext>
            </a:extLst>
          </p:cNvPr>
          <p:cNvSpPr txBox="1"/>
          <p:nvPr/>
        </p:nvSpPr>
        <p:spPr>
          <a:xfrm rot="-3600000">
            <a:off x="10213479" y="1512278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IKKE FÆRDIG</a:t>
            </a:r>
          </a:p>
        </p:txBody>
      </p:sp>
      <p:sp>
        <p:nvSpPr>
          <p:cNvPr id="349" name="Tekstfelt 348">
            <a:extLst>
              <a:ext uri="{FF2B5EF4-FFF2-40B4-BE49-F238E27FC236}">
                <a16:creationId xmlns:a16="http://schemas.microsoft.com/office/drawing/2014/main" id="{7B282D4D-938F-4511-9BA5-666A2D3B1FA7}"/>
              </a:ext>
            </a:extLst>
          </p:cNvPr>
          <p:cNvSpPr txBox="1"/>
          <p:nvPr/>
        </p:nvSpPr>
        <p:spPr>
          <a:xfrm rot="-3600000">
            <a:off x="8413479" y="1512278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IKKE FÆRDIG</a:t>
            </a:r>
          </a:p>
        </p:txBody>
      </p:sp>
    </p:spTree>
    <p:extLst>
      <p:ext uri="{BB962C8B-B14F-4D97-AF65-F5344CB8AC3E}">
        <p14:creationId xmlns:p14="http://schemas.microsoft.com/office/powerpoint/2010/main" val="3884724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0" name="Billede 29">
            <a:extLst>
              <a:ext uri="{FF2B5EF4-FFF2-40B4-BE49-F238E27FC236}">
                <a16:creationId xmlns:a16="http://schemas.microsoft.com/office/drawing/2014/main" id="{A10E09A0-E10D-4F48-955F-D670379135CE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/>
          <a:stretch/>
        </p:blipFill>
        <p:spPr>
          <a:xfrm>
            <a:off x="4212000" y="1260000"/>
            <a:ext cx="6588000" cy="45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543E9B86-9B76-4FA0-A419-A30DFCC8DCBE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97F7C0AE-3E91-44D3-AF77-9A93BF9C95B2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9" action="ppaction://hlinksldjump"/>
              <a:extLst>
                <a:ext uri="{FF2B5EF4-FFF2-40B4-BE49-F238E27FC236}">
                  <a16:creationId xmlns:a16="http://schemas.microsoft.com/office/drawing/2014/main" id="{EF8A4E79-95B5-4883-A0E7-3EAFE99C512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A3CB57AD-E629-47B1-8857-C22D2E770D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D61FB3E3-1875-4805-87E1-2CFBD0553818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A8376E36-1A8A-4AAB-B132-6890F6554B7F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sp>
        <p:nvSpPr>
          <p:cNvPr id="34" name="Tekstfelt 33">
            <a:extLst>
              <a:ext uri="{FF2B5EF4-FFF2-40B4-BE49-F238E27FC236}">
                <a16:creationId xmlns:a16="http://schemas.microsoft.com/office/drawing/2014/main" id="{BA5A6DEF-2214-4662-AA29-AFE8EB1D499D}"/>
              </a:ext>
            </a:extLst>
          </p:cNvPr>
          <p:cNvSpPr txBox="1"/>
          <p:nvPr/>
        </p:nvSpPr>
        <p:spPr>
          <a:xfrm>
            <a:off x="4572000" y="1620000"/>
            <a:ext cx="1512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17.000m</a:t>
            </a:r>
            <a:r>
              <a:rPr lang="da-DK" sz="1200" b="1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2</a:t>
            </a:r>
            <a:endParaRPr lang="da-DK" sz="1200" b="1" dirty="0">
              <a:solidFill>
                <a:schemeClr val="accent1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kstfelt 37">
            <a:extLst>
              <a:ext uri="{FF2B5EF4-FFF2-40B4-BE49-F238E27FC236}">
                <a16:creationId xmlns:a16="http://schemas.microsoft.com/office/drawing/2014/main" id="{541915BE-5C5E-4769-926D-523839A151A4}"/>
              </a:ext>
            </a:extLst>
          </p:cNvPr>
          <p:cNvSpPr txBox="1"/>
          <p:nvPr/>
        </p:nvSpPr>
        <p:spPr>
          <a:xfrm>
            <a:off x="4572000" y="2772000"/>
            <a:ext cx="1512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NYT KIRKECENTER</a:t>
            </a:r>
          </a:p>
        </p:txBody>
      </p:sp>
      <p:sp>
        <p:nvSpPr>
          <p:cNvPr id="42" name="Tekstfelt 41">
            <a:extLst>
              <a:ext uri="{FF2B5EF4-FFF2-40B4-BE49-F238E27FC236}">
                <a16:creationId xmlns:a16="http://schemas.microsoft.com/office/drawing/2014/main" id="{25097FA6-94F9-4FA1-806D-3EC8586927C6}"/>
              </a:ext>
            </a:extLst>
          </p:cNvPr>
          <p:cNvSpPr txBox="1"/>
          <p:nvPr/>
        </p:nvSpPr>
        <p:spPr>
          <a:xfrm>
            <a:off x="4572000" y="3384000"/>
            <a:ext cx="1512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KOMMENDE KIRKE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405D8F2B-5499-41C5-8A5C-668B9279CB6D}"/>
              </a:ext>
            </a:extLst>
          </p:cNvPr>
          <p:cNvSpPr/>
          <p:nvPr/>
        </p:nvSpPr>
        <p:spPr>
          <a:xfrm>
            <a:off x="6448926" y="3060000"/>
            <a:ext cx="442762" cy="4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4F7FB831-0F7C-4328-BE4C-581C7231BD7A}"/>
              </a:ext>
            </a:extLst>
          </p:cNvPr>
          <p:cNvSpPr/>
          <p:nvPr/>
        </p:nvSpPr>
        <p:spPr>
          <a:xfrm>
            <a:off x="9556282" y="3096000"/>
            <a:ext cx="396000" cy="13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45" name="Forbindelse: buet 44">
            <a:extLst>
              <a:ext uri="{FF2B5EF4-FFF2-40B4-BE49-F238E27FC236}">
                <a16:creationId xmlns:a16="http://schemas.microsoft.com/office/drawing/2014/main" id="{E670DDC4-82A4-47C8-8C36-F57EE6FE0AB8}"/>
              </a:ext>
            </a:extLst>
          </p:cNvPr>
          <p:cNvCxnSpPr>
            <a:cxnSpLocks/>
            <a:stCxn id="38" idx="0"/>
            <a:endCxn id="44" idx="0"/>
          </p:cNvCxnSpPr>
          <p:nvPr/>
        </p:nvCxnSpPr>
        <p:spPr>
          <a:xfrm rot="16200000" flipH="1">
            <a:off x="7379141" y="720859"/>
            <a:ext cx="324000" cy="4426282"/>
          </a:xfrm>
          <a:prstGeom prst="curvedConnector3">
            <a:avLst>
              <a:gd name="adj1" fmla="val -70556"/>
            </a:avLst>
          </a:prstGeom>
          <a:ln w="38100" cap="rnd">
            <a:solidFill>
              <a:schemeClr val="accent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Forbindelse: buet 45">
            <a:extLst>
              <a:ext uri="{FF2B5EF4-FFF2-40B4-BE49-F238E27FC236}">
                <a16:creationId xmlns:a16="http://schemas.microsoft.com/office/drawing/2014/main" id="{CE9DC8B8-A992-411A-BB58-AA844429B5BC}"/>
              </a:ext>
            </a:extLst>
          </p:cNvPr>
          <p:cNvCxnSpPr>
            <a:cxnSpLocks/>
            <a:stCxn id="42" idx="3"/>
            <a:endCxn id="6" idx="1"/>
          </p:cNvCxnSpPr>
          <p:nvPr/>
        </p:nvCxnSpPr>
        <p:spPr>
          <a:xfrm flipV="1">
            <a:off x="6084000" y="3276000"/>
            <a:ext cx="364926" cy="324000"/>
          </a:xfrm>
          <a:prstGeom prst="curvedConnector3">
            <a:avLst>
              <a:gd name="adj1" fmla="val 50000"/>
            </a:avLst>
          </a:prstGeom>
          <a:ln w="38100" cap="rnd">
            <a:solidFill>
              <a:schemeClr val="accent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llipse 57">
            <a:extLst>
              <a:ext uri="{FF2B5EF4-FFF2-40B4-BE49-F238E27FC236}">
                <a16:creationId xmlns:a16="http://schemas.microsoft.com/office/drawing/2014/main" id="{75E25CA3-5A4A-4BAB-ACA9-380B291AC8C9}"/>
              </a:ext>
            </a:extLst>
          </p:cNvPr>
          <p:cNvSpPr/>
          <p:nvPr/>
        </p:nvSpPr>
        <p:spPr>
          <a:xfrm>
            <a:off x="9072000" y="2160000"/>
            <a:ext cx="324000" cy="3240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55" name="Lige pilforbindelse 54">
            <a:extLst>
              <a:ext uri="{FF2B5EF4-FFF2-40B4-BE49-F238E27FC236}">
                <a16:creationId xmlns:a16="http://schemas.microsoft.com/office/drawing/2014/main" id="{BEC82B8E-6F56-42BA-8DD2-6A0BA18DB5B6}"/>
              </a:ext>
            </a:extLst>
          </p:cNvPr>
          <p:cNvCxnSpPr>
            <a:cxnSpLocks/>
          </p:cNvCxnSpPr>
          <p:nvPr/>
        </p:nvCxnSpPr>
        <p:spPr>
          <a:xfrm flipV="1">
            <a:off x="9161422" y="2209632"/>
            <a:ext cx="145156" cy="224737"/>
          </a:xfrm>
          <a:prstGeom prst="straightConnector1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kstfelt 58">
            <a:extLst>
              <a:ext uri="{FF2B5EF4-FFF2-40B4-BE49-F238E27FC236}">
                <a16:creationId xmlns:a16="http://schemas.microsoft.com/office/drawing/2014/main" id="{3070690B-B1EA-43FC-9BA0-453876A8B959}"/>
              </a:ext>
            </a:extLst>
          </p:cNvPr>
          <p:cNvSpPr txBox="1"/>
          <p:nvPr/>
        </p:nvSpPr>
        <p:spPr>
          <a:xfrm>
            <a:off x="9252000" y="1800000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39" name="Rektangel: afrundede hjørner 38">
            <a:extLst>
              <a:ext uri="{FF2B5EF4-FFF2-40B4-BE49-F238E27FC236}">
                <a16:creationId xmlns:a16="http://schemas.microsoft.com/office/drawing/2014/main" id="{5BD8B323-890F-4C29-94F8-0244BB93FED8}"/>
              </a:ext>
            </a:extLst>
          </p:cNvPr>
          <p:cNvSpPr>
            <a:spLocks/>
          </p:cNvSpPr>
          <p:nvPr/>
        </p:nvSpPr>
        <p:spPr>
          <a:xfrm>
            <a:off x="8280000" y="5004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SITUATIONSPLAN</a:t>
            </a:r>
          </a:p>
        </p:txBody>
      </p:sp>
    </p:spTree>
    <p:extLst>
      <p:ext uri="{BB962C8B-B14F-4D97-AF65-F5344CB8AC3E}">
        <p14:creationId xmlns:p14="http://schemas.microsoft.com/office/powerpoint/2010/main" val="2787387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e 22">
            <a:extLst>
              <a:ext uri="{FF2B5EF4-FFF2-40B4-BE49-F238E27FC236}">
                <a16:creationId xmlns:a16="http://schemas.microsoft.com/office/drawing/2014/main" id="{15BFC994-E11F-41BE-9680-F626093C5667}"/>
              </a:ext>
            </a:extLst>
          </p:cNvPr>
          <p:cNvGrpSpPr/>
          <p:nvPr/>
        </p:nvGrpSpPr>
        <p:grpSpPr>
          <a:xfrm>
            <a:off x="178200" y="180001"/>
            <a:ext cx="1261799" cy="6119999"/>
            <a:chOff x="178200" y="180001"/>
            <a:chExt cx="1261799" cy="6119999"/>
          </a:xfrm>
        </p:grpSpPr>
        <p:sp>
          <p:nvSpPr>
            <p:cNvPr id="24" name="Kombinationstegning: figur 23">
              <a:hlinkClick r:id="rId3" action="ppaction://hlinksldjump"/>
              <a:extLst>
                <a:ext uri="{FF2B5EF4-FFF2-40B4-BE49-F238E27FC236}">
                  <a16:creationId xmlns:a16="http://schemas.microsoft.com/office/drawing/2014/main" id="{77DD2F76-B6C8-46B2-9667-69C8A3480AF0}"/>
                </a:ext>
              </a:extLst>
            </p:cNvPr>
            <p:cNvSpPr/>
            <p:nvPr/>
          </p:nvSpPr>
          <p:spPr>
            <a:xfrm rot="5400000" flipV="1">
              <a:off x="-302400" y="4559400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18000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MAPPESTRUKTUR</a:t>
              </a:r>
            </a:p>
          </p:txBody>
        </p:sp>
        <p:sp>
          <p:nvSpPr>
            <p:cNvPr id="26" name="Kombinationstegning: figur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F3CEB188-A8D5-427E-9766-B7CFB11870D9}"/>
                </a:ext>
              </a:extLst>
            </p:cNvPr>
            <p:cNvSpPr/>
            <p:nvPr/>
          </p:nvSpPr>
          <p:spPr>
            <a:xfrm rot="16200000">
              <a:off x="-300600" y="660601"/>
              <a:ext cx="2221200" cy="1259999"/>
            </a:xfrm>
            <a:custGeom>
              <a:avLst/>
              <a:gdLst>
                <a:gd name="connsiteX0" fmla="*/ 2221200 w 2221200"/>
                <a:gd name="connsiteY0" fmla="*/ 539999 h 1259999"/>
                <a:gd name="connsiteX1" fmla="*/ 2221200 w 2221200"/>
                <a:gd name="connsiteY1" fmla="*/ 540000 h 1259999"/>
                <a:gd name="connsiteX2" fmla="*/ 2221200 w 2221200"/>
                <a:gd name="connsiteY2" fmla="*/ 1080000 h 1259999"/>
                <a:gd name="connsiteX3" fmla="*/ 2221200 w 2221200"/>
                <a:gd name="connsiteY3" fmla="*/ 1259999 h 1259999"/>
                <a:gd name="connsiteX4" fmla="*/ 0 w 2221200"/>
                <a:gd name="connsiteY4" fmla="*/ 1259999 h 1259999"/>
                <a:gd name="connsiteX5" fmla="*/ 0 w 2221200"/>
                <a:gd name="connsiteY5" fmla="*/ 719999 h 1259999"/>
                <a:gd name="connsiteX6" fmla="*/ 180000 w 2221200"/>
                <a:gd name="connsiteY6" fmla="*/ 539999 h 1259999"/>
                <a:gd name="connsiteX7" fmla="*/ 180000 w 2221200"/>
                <a:gd name="connsiteY7" fmla="*/ 539999 h 1259999"/>
                <a:gd name="connsiteX8" fmla="*/ 190971 w 2221200"/>
                <a:gd name="connsiteY8" fmla="*/ 431171 h 1259999"/>
                <a:gd name="connsiteX9" fmla="*/ 720000 w 2221200"/>
                <a:gd name="connsiteY9" fmla="*/ 0 h 1259999"/>
                <a:gd name="connsiteX10" fmla="*/ 1681200 w 2221200"/>
                <a:gd name="connsiteY10" fmla="*/ 0 h 1259999"/>
                <a:gd name="connsiteX11" fmla="*/ 2210229 w 2221200"/>
                <a:gd name="connsiteY11" fmla="*/ 431171 h 1259999"/>
                <a:gd name="connsiteX12" fmla="*/ 2221200 w 2221200"/>
                <a:gd name="connsiteY12" fmla="*/ 53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21200" h="1259999">
                  <a:moveTo>
                    <a:pt x="2221200" y="539999"/>
                  </a:moveTo>
                  <a:lnTo>
                    <a:pt x="2221200" y="540000"/>
                  </a:lnTo>
                  <a:lnTo>
                    <a:pt x="2221200" y="1080000"/>
                  </a:lnTo>
                  <a:lnTo>
                    <a:pt x="2221200" y="1259999"/>
                  </a:lnTo>
                  <a:lnTo>
                    <a:pt x="0" y="1259999"/>
                  </a:lnTo>
                  <a:lnTo>
                    <a:pt x="0" y="719999"/>
                  </a:lnTo>
                  <a:cubicBezTo>
                    <a:pt x="99411" y="719999"/>
                    <a:pt x="180000" y="639410"/>
                    <a:pt x="180000" y="539999"/>
                  </a:cubicBez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3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FORSIDE</a:t>
              </a:r>
            </a:p>
          </p:txBody>
        </p:sp>
        <p:sp>
          <p:nvSpPr>
            <p:cNvPr id="25" name="Kombinationstegning: figur 24">
              <a:hlinkClick r:id="rId5" action="ppaction://hlinksldjump"/>
              <a:extLst>
                <a:ext uri="{FF2B5EF4-FFF2-40B4-BE49-F238E27FC236}">
                  <a16:creationId xmlns:a16="http://schemas.microsoft.com/office/drawing/2014/main" id="{7CCE5246-2170-4317-9619-9492CD649AD2}"/>
                </a:ext>
              </a:extLst>
            </p:cNvPr>
            <p:cNvSpPr/>
            <p:nvPr/>
          </p:nvSpPr>
          <p:spPr>
            <a:xfrm rot="16200000">
              <a:off x="-390600" y="2610001"/>
              <a:ext cx="2401200" cy="1259999"/>
            </a:xfrm>
            <a:custGeom>
              <a:avLst/>
              <a:gdLst>
                <a:gd name="connsiteX0" fmla="*/ 2401200 w 2401200"/>
                <a:gd name="connsiteY0" fmla="*/ 719999 h 1259999"/>
                <a:gd name="connsiteX1" fmla="*/ 2401200 w 2401200"/>
                <a:gd name="connsiteY1" fmla="*/ 1259999 h 1259999"/>
                <a:gd name="connsiteX2" fmla="*/ 0 w 2401200"/>
                <a:gd name="connsiteY2" fmla="*/ 1259999 h 1259999"/>
                <a:gd name="connsiteX3" fmla="*/ 0 w 2401200"/>
                <a:gd name="connsiteY3" fmla="*/ 719205 h 1259999"/>
                <a:gd name="connsiteX4" fmla="*/ 165854 w 2401200"/>
                <a:gd name="connsiteY4" fmla="*/ 609269 h 1259999"/>
                <a:gd name="connsiteX5" fmla="*/ 179839 w 2401200"/>
                <a:gd name="connsiteY5" fmla="*/ 539999 h 1259999"/>
                <a:gd name="connsiteX6" fmla="*/ 180000 w 2401200"/>
                <a:gd name="connsiteY6" fmla="*/ 539999 h 1259999"/>
                <a:gd name="connsiteX7" fmla="*/ 190971 w 2401200"/>
                <a:gd name="connsiteY7" fmla="*/ 431171 h 1259999"/>
                <a:gd name="connsiteX8" fmla="*/ 720000 w 2401200"/>
                <a:gd name="connsiteY8" fmla="*/ 0 h 1259999"/>
                <a:gd name="connsiteX9" fmla="*/ 1681200 w 2401200"/>
                <a:gd name="connsiteY9" fmla="*/ 0 h 1259999"/>
                <a:gd name="connsiteX10" fmla="*/ 2210229 w 2401200"/>
                <a:gd name="connsiteY10" fmla="*/ 431171 h 1259999"/>
                <a:gd name="connsiteX11" fmla="*/ 2221200 w 2401200"/>
                <a:gd name="connsiteY11" fmla="*/ 539999 h 1259999"/>
                <a:gd name="connsiteX12" fmla="*/ 2221200 w 2401200"/>
                <a:gd name="connsiteY12" fmla="*/ 539999 h 1259999"/>
                <a:gd name="connsiteX13" fmla="*/ 2401200 w 2401200"/>
                <a:gd name="connsiteY13" fmla="*/ 719999 h 125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1200" h="1259999">
                  <a:moveTo>
                    <a:pt x="2401200" y="719999"/>
                  </a:moveTo>
                  <a:lnTo>
                    <a:pt x="2401200" y="1259999"/>
                  </a:lnTo>
                  <a:lnTo>
                    <a:pt x="0" y="1259999"/>
                  </a:lnTo>
                  <a:lnTo>
                    <a:pt x="0" y="719205"/>
                  </a:lnTo>
                  <a:cubicBezTo>
                    <a:pt x="74558" y="719205"/>
                    <a:pt x="138529" y="673874"/>
                    <a:pt x="165854" y="609269"/>
                  </a:cubicBezTo>
                  <a:lnTo>
                    <a:pt x="179839" y="539999"/>
                  </a:lnTo>
                  <a:lnTo>
                    <a:pt x="180000" y="539999"/>
                  </a:lnTo>
                  <a:lnTo>
                    <a:pt x="190971" y="431171"/>
                  </a:lnTo>
                  <a:cubicBezTo>
                    <a:pt x="241324" y="185102"/>
                    <a:pt x="459045" y="0"/>
                    <a:pt x="720000" y="0"/>
                  </a:cubicBezTo>
                  <a:lnTo>
                    <a:pt x="1681200" y="0"/>
                  </a:lnTo>
                  <a:cubicBezTo>
                    <a:pt x="1942155" y="0"/>
                    <a:pt x="2159876" y="185102"/>
                    <a:pt x="2210229" y="431171"/>
                  </a:cubicBezTo>
                  <a:lnTo>
                    <a:pt x="2221200" y="539999"/>
                  </a:lnTo>
                  <a:lnTo>
                    <a:pt x="2221200" y="539999"/>
                  </a:lnTo>
                  <a:cubicBezTo>
                    <a:pt x="2221200" y="639410"/>
                    <a:pt x="2301789" y="719999"/>
                    <a:pt x="2401200" y="719999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288000" rIns="0" bIns="0" rtlCol="0" anchor="t" anchorCtr="0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PRÆSENTATION</a:t>
              </a:r>
            </a:p>
          </p:txBody>
        </p:sp>
      </p:grpSp>
      <p:sp>
        <p:nvSpPr>
          <p:cNvPr id="31" name="Rektangel: afrundede hjørner 30">
            <a:extLst>
              <a:ext uri="{FF2B5EF4-FFF2-40B4-BE49-F238E27FC236}">
                <a16:creationId xmlns:a16="http://schemas.microsoft.com/office/drawing/2014/main" id="{1821B458-B3B6-4DBA-A6CC-8E7627DF7B52}"/>
              </a:ext>
            </a:extLst>
          </p:cNvPr>
          <p:cNvSpPr/>
          <p:nvPr/>
        </p:nvSpPr>
        <p:spPr>
          <a:xfrm>
            <a:off x="900000" y="180000"/>
            <a:ext cx="10440000" cy="6120000"/>
          </a:xfrm>
          <a:prstGeom prst="roundRect">
            <a:avLst>
              <a:gd name="adj" fmla="val 880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940000" rtlCol="0" anchor="t" anchorCtr="0"/>
          <a:lstStyle/>
          <a:p>
            <a:pPr algn="ctr"/>
            <a:endParaRPr lang="da-DK" sz="3600" dirty="0">
              <a:solidFill>
                <a:schemeClr val="accent3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Gruppe 31">
            <a:extLst>
              <a:ext uri="{FF2B5EF4-FFF2-40B4-BE49-F238E27FC236}">
                <a16:creationId xmlns:a16="http://schemas.microsoft.com/office/drawing/2014/main" id="{8AA59A79-9B2A-41A8-8339-F920B0105486}"/>
              </a:ext>
            </a:extLst>
          </p:cNvPr>
          <p:cNvGrpSpPr/>
          <p:nvPr/>
        </p:nvGrpSpPr>
        <p:grpSpPr>
          <a:xfrm>
            <a:off x="1080000" y="360000"/>
            <a:ext cx="10080000" cy="900000"/>
            <a:chOff x="1080000" y="360000"/>
            <a:chExt cx="10080000" cy="900000"/>
          </a:xfrm>
        </p:grpSpPr>
        <p:sp>
          <p:nvSpPr>
            <p:cNvPr id="36" name="Kombinationstegning: figur 35">
              <a:hlinkClick r:id="rId5" action="ppaction://hlinksldjump"/>
              <a:extLst>
                <a:ext uri="{FF2B5EF4-FFF2-40B4-BE49-F238E27FC236}">
                  <a16:creationId xmlns:a16="http://schemas.microsoft.com/office/drawing/2014/main" id="{004B08D5-CEDC-451B-939E-A96A5A7E4A0A}"/>
                </a:ext>
              </a:extLst>
            </p:cNvPr>
            <p:cNvSpPr/>
            <p:nvPr/>
          </p:nvSpPr>
          <p:spPr>
            <a:xfrm>
              <a:off x="10800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18000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PLANLÆGNING OG STYRING         </a:t>
              </a:r>
            </a:p>
          </p:txBody>
        </p:sp>
        <p:sp>
          <p:nvSpPr>
            <p:cNvPr id="35" name="Kombinationstegning: figur 34">
              <a:hlinkClick r:id="rId6" action="ppaction://hlinksldjump"/>
              <a:extLst>
                <a:ext uri="{FF2B5EF4-FFF2-40B4-BE49-F238E27FC236}">
                  <a16:creationId xmlns:a16="http://schemas.microsoft.com/office/drawing/2014/main" id="{8A08F88A-8368-48D2-AC8B-76BDFFCEC470}"/>
                </a:ext>
              </a:extLst>
            </p:cNvPr>
            <p:cNvSpPr/>
            <p:nvPr/>
          </p:nvSpPr>
          <p:spPr>
            <a:xfrm>
              <a:off x="4260600" y="360000"/>
              <a:ext cx="3718800" cy="900000"/>
            </a:xfrm>
            <a:custGeom>
              <a:avLst/>
              <a:gdLst>
                <a:gd name="connsiteX0" fmla="*/ 540000 w 3841200"/>
                <a:gd name="connsiteY0" fmla="*/ 0 h 900000"/>
                <a:gd name="connsiteX1" fmla="*/ 3301200 w 3841200"/>
                <a:gd name="connsiteY1" fmla="*/ 0 h 900000"/>
                <a:gd name="connsiteX2" fmla="*/ 3661200 w 3841200"/>
                <a:gd name="connsiteY2" fmla="*/ 360000 h 900000"/>
                <a:gd name="connsiteX3" fmla="*/ 3661200 w 3841200"/>
                <a:gd name="connsiteY3" fmla="*/ 368915 h 900000"/>
                <a:gd name="connsiteX4" fmla="*/ 3673546 w 3841200"/>
                <a:gd name="connsiteY4" fmla="*/ 430063 h 900000"/>
                <a:gd name="connsiteX5" fmla="*/ 3839400 w 3841200"/>
                <a:gd name="connsiteY5" fmla="*/ 539999 h 900000"/>
                <a:gd name="connsiteX6" fmla="*/ 3841200 w 3841200"/>
                <a:gd name="connsiteY6" fmla="*/ 539818 h 900000"/>
                <a:gd name="connsiteX7" fmla="*/ 3841200 w 3841200"/>
                <a:gd name="connsiteY7" fmla="*/ 900000 h 900000"/>
                <a:gd name="connsiteX8" fmla="*/ 0 w 3841200"/>
                <a:gd name="connsiteY8" fmla="*/ 900000 h 900000"/>
                <a:gd name="connsiteX9" fmla="*/ 0 w 3841200"/>
                <a:gd name="connsiteY9" fmla="*/ 540000 h 900000"/>
                <a:gd name="connsiteX10" fmla="*/ 180000 w 3841200"/>
                <a:gd name="connsiteY10" fmla="*/ 360000 h 900000"/>
                <a:gd name="connsiteX11" fmla="*/ 540000 w 384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41200" h="900000">
                  <a:moveTo>
                    <a:pt x="540000" y="0"/>
                  </a:moveTo>
                  <a:lnTo>
                    <a:pt x="3301200" y="0"/>
                  </a:lnTo>
                  <a:cubicBezTo>
                    <a:pt x="3500023" y="0"/>
                    <a:pt x="3661200" y="161177"/>
                    <a:pt x="3661200" y="360000"/>
                  </a:cubicBezTo>
                  <a:lnTo>
                    <a:pt x="3661200" y="368915"/>
                  </a:lnTo>
                  <a:lnTo>
                    <a:pt x="3673546" y="430063"/>
                  </a:lnTo>
                  <a:cubicBezTo>
                    <a:pt x="3700871" y="494668"/>
                    <a:pt x="3764842" y="539999"/>
                    <a:pt x="3839400" y="539999"/>
                  </a:cubicBezTo>
                  <a:lnTo>
                    <a:pt x="3841200" y="539818"/>
                  </a:lnTo>
                  <a:lnTo>
                    <a:pt x="3841200" y="900000"/>
                  </a:lnTo>
                  <a:lnTo>
                    <a:pt x="0" y="900000"/>
                  </a:lnTo>
                  <a:lnTo>
                    <a:pt x="0" y="540000"/>
                  </a:lnTo>
                  <a:cubicBezTo>
                    <a:pt x="99411" y="540000"/>
                    <a:pt x="180000" y="459411"/>
                    <a:pt x="180000" y="360000"/>
                  </a:cubicBezTo>
                  <a:cubicBezTo>
                    <a:pt x="180000" y="161177"/>
                    <a:pt x="341177" y="0"/>
                    <a:pt x="54000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VALGFRIT UDDANNELSESELEMENT</a:t>
              </a:r>
            </a:p>
          </p:txBody>
        </p:sp>
        <p:sp>
          <p:nvSpPr>
            <p:cNvPr id="33" name="Kombinationstegning: figur 32">
              <a:hlinkClick r:id="rId7" action="ppaction://hlinksldjump"/>
              <a:extLst>
                <a:ext uri="{FF2B5EF4-FFF2-40B4-BE49-F238E27FC236}">
                  <a16:creationId xmlns:a16="http://schemas.microsoft.com/office/drawing/2014/main" id="{0FF93CB4-0225-4234-8E55-4F4E13F20BF8}"/>
                </a:ext>
              </a:extLst>
            </p:cNvPr>
            <p:cNvSpPr/>
            <p:nvPr/>
          </p:nvSpPr>
          <p:spPr>
            <a:xfrm flipH="1">
              <a:off x="7621200" y="360000"/>
              <a:ext cx="3538800" cy="900000"/>
            </a:xfrm>
            <a:custGeom>
              <a:avLst/>
              <a:gdLst>
                <a:gd name="connsiteX0" fmla="*/ 360000 w 3661200"/>
                <a:gd name="connsiteY0" fmla="*/ 0 h 900000"/>
                <a:gd name="connsiteX1" fmla="*/ 3121200 w 3661200"/>
                <a:gd name="connsiteY1" fmla="*/ 0 h 900000"/>
                <a:gd name="connsiteX2" fmla="*/ 3481200 w 3661200"/>
                <a:gd name="connsiteY2" fmla="*/ 360000 h 900000"/>
                <a:gd name="connsiteX3" fmla="*/ 3481200 w 3661200"/>
                <a:gd name="connsiteY3" fmla="*/ 369086 h 900000"/>
                <a:gd name="connsiteX4" fmla="*/ 3493547 w 3661200"/>
                <a:gd name="connsiteY4" fmla="*/ 430239 h 900000"/>
                <a:gd name="connsiteX5" fmla="*/ 3659401 w 3661200"/>
                <a:gd name="connsiteY5" fmla="*/ 540175 h 900000"/>
                <a:gd name="connsiteX6" fmla="*/ 3661200 w 3661200"/>
                <a:gd name="connsiteY6" fmla="*/ 539994 h 900000"/>
                <a:gd name="connsiteX7" fmla="*/ 3661200 w 3661200"/>
                <a:gd name="connsiteY7" fmla="*/ 900000 h 900000"/>
                <a:gd name="connsiteX8" fmla="*/ 0 w 3661200"/>
                <a:gd name="connsiteY8" fmla="*/ 900000 h 900000"/>
                <a:gd name="connsiteX9" fmla="*/ 0 w 3661200"/>
                <a:gd name="connsiteY9" fmla="*/ 720000 h 900000"/>
                <a:gd name="connsiteX10" fmla="*/ 0 w 3661200"/>
                <a:gd name="connsiteY10" fmla="*/ 360000 h 900000"/>
                <a:gd name="connsiteX11" fmla="*/ 360000 w 3661200"/>
                <a:gd name="connsiteY11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1200" h="900000">
                  <a:moveTo>
                    <a:pt x="360000" y="0"/>
                  </a:moveTo>
                  <a:lnTo>
                    <a:pt x="3121200" y="0"/>
                  </a:lnTo>
                  <a:cubicBezTo>
                    <a:pt x="3320023" y="0"/>
                    <a:pt x="3481200" y="161177"/>
                    <a:pt x="3481200" y="360000"/>
                  </a:cubicBezTo>
                  <a:lnTo>
                    <a:pt x="3481200" y="369086"/>
                  </a:lnTo>
                  <a:lnTo>
                    <a:pt x="3493547" y="430239"/>
                  </a:lnTo>
                  <a:cubicBezTo>
                    <a:pt x="3520872" y="494844"/>
                    <a:pt x="3584843" y="540175"/>
                    <a:pt x="3659401" y="540175"/>
                  </a:cubicBezTo>
                  <a:lnTo>
                    <a:pt x="3661200" y="539994"/>
                  </a:lnTo>
                  <a:lnTo>
                    <a:pt x="3661200" y="900000"/>
                  </a:lnTo>
                  <a:lnTo>
                    <a:pt x="0" y="900000"/>
                  </a:lnTo>
                  <a:lnTo>
                    <a:pt x="0" y="720000"/>
                  </a:lnTo>
                  <a:lnTo>
                    <a:pt x="0" y="360000"/>
                  </a:lnTo>
                  <a:cubicBezTo>
                    <a:pt x="0" y="161177"/>
                    <a:pt x="161177" y="0"/>
                    <a:pt x="36000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0" bIns="0" rtlCol="0" anchor="t" anchorCtr="1">
              <a:noAutofit/>
            </a:bodyPr>
            <a:lstStyle/>
            <a:p>
              <a:pPr algn="ctr"/>
              <a:r>
                <a:rPr lang="da-DK" sz="12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BACHELORPROJEKT</a:t>
              </a:r>
            </a:p>
          </p:txBody>
        </p:sp>
      </p:grpSp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C549807F-A6BF-4C15-B23E-1775F900BF45}"/>
              </a:ext>
            </a:extLst>
          </p:cNvPr>
          <p:cNvSpPr/>
          <p:nvPr/>
        </p:nvSpPr>
        <p:spPr>
          <a:xfrm>
            <a:off x="1080000" y="900000"/>
            <a:ext cx="10080000" cy="5220000"/>
          </a:xfrm>
          <a:prstGeom prst="roundRect">
            <a:avLst>
              <a:gd name="adj" fmla="val 69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BC83166-E39F-4EA3-8806-C5D1D2A34E8E}"/>
              </a:ext>
            </a:extLst>
          </p:cNvPr>
          <p:cNvSpPr>
            <a:spLocks/>
          </p:cNvSpPr>
          <p:nvPr/>
        </p:nvSpPr>
        <p:spPr>
          <a:xfrm>
            <a:off x="4032000" y="1080000"/>
            <a:ext cx="6948000" cy="4860000"/>
          </a:xfrm>
          <a:prstGeom prst="roundRect">
            <a:avLst>
              <a:gd name="adj" fmla="val 3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9" name="Billede 38">
            <a:extLst>
              <a:ext uri="{FF2B5EF4-FFF2-40B4-BE49-F238E27FC236}">
                <a16:creationId xmlns:a16="http://schemas.microsoft.com/office/drawing/2014/main" id="{B4CE1310-3A55-4F47-B06C-2957C163A5A5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/>
          <a:stretch/>
        </p:blipFill>
        <p:spPr>
          <a:xfrm>
            <a:off x="4212000" y="1260000"/>
            <a:ext cx="6588000" cy="45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543E9B86-9B76-4FA0-A419-A30DFCC8DCBE}"/>
              </a:ext>
            </a:extLst>
          </p:cNvPr>
          <p:cNvGrpSpPr/>
          <p:nvPr/>
        </p:nvGrpSpPr>
        <p:grpSpPr>
          <a:xfrm>
            <a:off x="1260000" y="1080000"/>
            <a:ext cx="2592000" cy="4860000"/>
            <a:chOff x="1260000" y="1080000"/>
            <a:chExt cx="2592000" cy="4860000"/>
          </a:xfrm>
        </p:grpSpPr>
        <p:sp>
          <p:nvSpPr>
            <p:cNvPr id="19" name="Rektangel: afrundede hjørner 18">
              <a:hlinkClick r:id="rId7" action="ppaction://hlinksldjump"/>
              <a:extLst>
                <a:ext uri="{FF2B5EF4-FFF2-40B4-BE49-F238E27FC236}">
                  <a16:creationId xmlns:a16="http://schemas.microsoft.com/office/drawing/2014/main" id="{97F7C0AE-3E91-44D3-AF77-9A93BF9C95B2}"/>
                </a:ext>
              </a:extLst>
            </p:cNvPr>
            <p:cNvSpPr>
              <a:spLocks/>
            </p:cNvSpPr>
            <p:nvPr/>
          </p:nvSpPr>
          <p:spPr>
            <a:xfrm>
              <a:off x="1260000" y="1080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HØJVANGENS KIRKECENTER</a:t>
              </a:r>
            </a:p>
          </p:txBody>
        </p:sp>
        <p:sp>
          <p:nvSpPr>
            <p:cNvPr id="20" name="Rektangel: afrundede hjørner 19">
              <a:hlinkClick r:id="rId9" action="ppaction://hlinksldjump"/>
              <a:extLst>
                <a:ext uri="{FF2B5EF4-FFF2-40B4-BE49-F238E27FC236}">
                  <a16:creationId xmlns:a16="http://schemas.microsoft.com/office/drawing/2014/main" id="{EF8A4E79-95B5-4883-A0E7-3EAFE99C5122}"/>
                </a:ext>
              </a:extLst>
            </p:cNvPr>
            <p:cNvSpPr>
              <a:spLocks/>
            </p:cNvSpPr>
            <p:nvPr/>
          </p:nvSpPr>
          <p:spPr>
            <a:xfrm>
              <a:off x="1260000" y="5112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UDBUDSPROJEKT</a:t>
              </a:r>
            </a:p>
          </p:txBody>
        </p:sp>
        <p:sp>
          <p:nvSpPr>
            <p:cNvPr id="21" name="Rektangel: afrundede hjørner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A3CB57AD-E629-47B1-8857-C22D2E770DE1}"/>
                </a:ext>
              </a:extLst>
            </p:cNvPr>
            <p:cNvSpPr>
              <a:spLocks/>
            </p:cNvSpPr>
            <p:nvPr/>
          </p:nvSpPr>
          <p:spPr>
            <a:xfrm>
              <a:off x="1260000" y="4104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MYNDIGHEDSPROJEKT</a:t>
              </a:r>
            </a:p>
          </p:txBody>
        </p:sp>
        <p:sp>
          <p:nvSpPr>
            <p:cNvPr id="22" name="Rektangel: afrundede hjørner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D61FB3E3-1875-4805-87E1-2CFBD0553818}"/>
                </a:ext>
              </a:extLst>
            </p:cNvPr>
            <p:cNvSpPr>
              <a:spLocks/>
            </p:cNvSpPr>
            <p:nvPr/>
          </p:nvSpPr>
          <p:spPr>
            <a:xfrm>
              <a:off x="1260000" y="2088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DISPOSITIONSFORSLAG</a:t>
              </a:r>
            </a:p>
          </p:txBody>
        </p:sp>
        <p:sp>
          <p:nvSpPr>
            <p:cNvPr id="27" name="Rektangel: afrundede hjørner 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A8376E36-1A8A-4AAB-B132-6890F6554B7F}"/>
                </a:ext>
              </a:extLst>
            </p:cNvPr>
            <p:cNvSpPr>
              <a:spLocks/>
            </p:cNvSpPr>
            <p:nvPr/>
          </p:nvSpPr>
          <p:spPr>
            <a:xfrm>
              <a:off x="1260000" y="3096000"/>
              <a:ext cx="2592000" cy="828000"/>
            </a:xfrm>
            <a:prstGeom prst="roundRect">
              <a:avLst>
                <a:gd name="adj" fmla="val 25186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da-DK" sz="12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</a:rPr>
                <a:t>PROJEKTFORSLAG</a:t>
              </a:r>
            </a:p>
          </p:txBody>
        </p:sp>
      </p:grpSp>
      <p:sp>
        <p:nvSpPr>
          <p:cNvPr id="34" name="Tekstfelt 33">
            <a:extLst>
              <a:ext uri="{FF2B5EF4-FFF2-40B4-BE49-F238E27FC236}">
                <a16:creationId xmlns:a16="http://schemas.microsoft.com/office/drawing/2014/main" id="{BA5A6DEF-2214-4662-AA29-AFE8EB1D499D}"/>
              </a:ext>
            </a:extLst>
          </p:cNvPr>
          <p:cNvSpPr txBox="1"/>
          <p:nvPr/>
        </p:nvSpPr>
        <p:spPr>
          <a:xfrm>
            <a:off x="4572000" y="1620000"/>
            <a:ext cx="1512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17.000m</a:t>
            </a:r>
            <a:r>
              <a:rPr lang="da-DK" sz="1200" b="1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2</a:t>
            </a:r>
            <a:endParaRPr lang="da-DK" sz="1200" b="1" dirty="0">
              <a:solidFill>
                <a:schemeClr val="accent1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kstfelt 37">
            <a:extLst>
              <a:ext uri="{FF2B5EF4-FFF2-40B4-BE49-F238E27FC236}">
                <a16:creationId xmlns:a16="http://schemas.microsoft.com/office/drawing/2014/main" id="{541915BE-5C5E-4769-926D-523839A151A4}"/>
              </a:ext>
            </a:extLst>
          </p:cNvPr>
          <p:cNvSpPr txBox="1"/>
          <p:nvPr/>
        </p:nvSpPr>
        <p:spPr>
          <a:xfrm>
            <a:off x="4572000" y="2772000"/>
            <a:ext cx="1512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NYT KIRKECENTER</a:t>
            </a:r>
          </a:p>
        </p:txBody>
      </p:sp>
      <p:sp>
        <p:nvSpPr>
          <p:cNvPr id="42" name="Tekstfelt 41">
            <a:extLst>
              <a:ext uri="{FF2B5EF4-FFF2-40B4-BE49-F238E27FC236}">
                <a16:creationId xmlns:a16="http://schemas.microsoft.com/office/drawing/2014/main" id="{25097FA6-94F9-4FA1-806D-3EC8586927C6}"/>
              </a:ext>
            </a:extLst>
          </p:cNvPr>
          <p:cNvSpPr txBox="1"/>
          <p:nvPr/>
        </p:nvSpPr>
        <p:spPr>
          <a:xfrm>
            <a:off x="4572000" y="3384000"/>
            <a:ext cx="1512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KOMMENDE KIRKE</a:t>
            </a:r>
          </a:p>
        </p:txBody>
      </p:sp>
      <p:sp>
        <p:nvSpPr>
          <p:cNvPr id="43" name="Tekstfelt 42">
            <a:extLst>
              <a:ext uri="{FF2B5EF4-FFF2-40B4-BE49-F238E27FC236}">
                <a16:creationId xmlns:a16="http://schemas.microsoft.com/office/drawing/2014/main" id="{7DFEC296-5504-4945-88D7-585632864582}"/>
              </a:ext>
            </a:extLst>
          </p:cNvPr>
          <p:cNvSpPr txBox="1"/>
          <p:nvPr/>
        </p:nvSpPr>
        <p:spPr>
          <a:xfrm>
            <a:off x="4572000" y="3996000"/>
            <a:ext cx="1512000" cy="432000"/>
          </a:xfrm>
          <a:prstGeom prst="roundRect">
            <a:avLst>
              <a:gd name="adj" fmla="val 25966"/>
            </a:avLst>
          </a:prstGeom>
          <a:solidFill>
            <a:schemeClr val="accent1">
              <a:lumMod val="50000"/>
            </a:schemeClr>
          </a:solidFill>
          <a:ln w="38100">
            <a:noFill/>
          </a:ln>
        </p:spPr>
        <p:txBody>
          <a:bodyPr wrap="square" lIns="0" tIns="0" rIns="0" bIns="0" rtlCol="0" anchor="ctr" anchorCtr="1">
            <a:noAutofit/>
          </a:bodyPr>
          <a:lstStyle/>
          <a:p>
            <a:pPr algn="ctr"/>
            <a:r>
              <a:rPr lang="da-DK" sz="1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TO ADGANGSVEJE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405D8F2B-5499-41C5-8A5C-668B9279CB6D}"/>
              </a:ext>
            </a:extLst>
          </p:cNvPr>
          <p:cNvSpPr/>
          <p:nvPr/>
        </p:nvSpPr>
        <p:spPr>
          <a:xfrm>
            <a:off x="6448926" y="3060000"/>
            <a:ext cx="442762" cy="4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4F7FB831-0F7C-4328-BE4C-581C7231BD7A}"/>
              </a:ext>
            </a:extLst>
          </p:cNvPr>
          <p:cNvSpPr/>
          <p:nvPr/>
        </p:nvSpPr>
        <p:spPr>
          <a:xfrm>
            <a:off x="9556282" y="3096000"/>
            <a:ext cx="396000" cy="13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45" name="Forbindelse: buet 44">
            <a:extLst>
              <a:ext uri="{FF2B5EF4-FFF2-40B4-BE49-F238E27FC236}">
                <a16:creationId xmlns:a16="http://schemas.microsoft.com/office/drawing/2014/main" id="{E670DDC4-82A4-47C8-8C36-F57EE6FE0AB8}"/>
              </a:ext>
            </a:extLst>
          </p:cNvPr>
          <p:cNvCxnSpPr>
            <a:cxnSpLocks/>
            <a:stCxn id="38" idx="0"/>
            <a:endCxn id="44" idx="0"/>
          </p:cNvCxnSpPr>
          <p:nvPr/>
        </p:nvCxnSpPr>
        <p:spPr>
          <a:xfrm rot="16200000" flipH="1">
            <a:off x="7379141" y="720859"/>
            <a:ext cx="324000" cy="4426282"/>
          </a:xfrm>
          <a:prstGeom prst="curvedConnector3">
            <a:avLst>
              <a:gd name="adj1" fmla="val -70556"/>
            </a:avLst>
          </a:prstGeom>
          <a:ln w="38100" cap="rnd">
            <a:solidFill>
              <a:schemeClr val="accent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Forbindelse: buet 45">
            <a:extLst>
              <a:ext uri="{FF2B5EF4-FFF2-40B4-BE49-F238E27FC236}">
                <a16:creationId xmlns:a16="http://schemas.microsoft.com/office/drawing/2014/main" id="{CE9DC8B8-A992-411A-BB58-AA844429B5BC}"/>
              </a:ext>
            </a:extLst>
          </p:cNvPr>
          <p:cNvCxnSpPr>
            <a:cxnSpLocks/>
            <a:stCxn id="42" idx="3"/>
            <a:endCxn id="6" idx="1"/>
          </p:cNvCxnSpPr>
          <p:nvPr/>
        </p:nvCxnSpPr>
        <p:spPr>
          <a:xfrm flipV="1">
            <a:off x="6084000" y="3276000"/>
            <a:ext cx="364926" cy="324000"/>
          </a:xfrm>
          <a:prstGeom prst="curvedConnector3">
            <a:avLst>
              <a:gd name="adj1" fmla="val 50000"/>
            </a:avLst>
          </a:prstGeom>
          <a:ln w="38100" cap="rnd">
            <a:solidFill>
              <a:schemeClr val="accent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ktangel 46">
            <a:extLst>
              <a:ext uri="{FF2B5EF4-FFF2-40B4-BE49-F238E27FC236}">
                <a16:creationId xmlns:a16="http://schemas.microsoft.com/office/drawing/2014/main" id="{E2EDEC72-5FB2-4171-92F3-2F6C36040B7E}"/>
              </a:ext>
            </a:extLst>
          </p:cNvPr>
          <p:cNvSpPr/>
          <p:nvPr/>
        </p:nvSpPr>
        <p:spPr>
          <a:xfrm>
            <a:off x="8398901" y="3364874"/>
            <a:ext cx="442762" cy="4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043B4045-4D65-4879-9F31-96596A3B3E33}"/>
              </a:ext>
            </a:extLst>
          </p:cNvPr>
          <p:cNvSpPr/>
          <p:nvPr/>
        </p:nvSpPr>
        <p:spPr>
          <a:xfrm>
            <a:off x="7063238" y="4329000"/>
            <a:ext cx="442762" cy="4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49" name="Forbindelse: buet 48">
            <a:extLst>
              <a:ext uri="{FF2B5EF4-FFF2-40B4-BE49-F238E27FC236}">
                <a16:creationId xmlns:a16="http://schemas.microsoft.com/office/drawing/2014/main" id="{F32B3CFB-7CCF-4A03-A4A0-FC64439B7B23}"/>
              </a:ext>
            </a:extLst>
          </p:cNvPr>
          <p:cNvCxnSpPr>
            <a:cxnSpLocks/>
            <a:stCxn id="43" idx="2"/>
            <a:endCxn id="48" idx="2"/>
          </p:cNvCxnSpPr>
          <p:nvPr/>
        </p:nvCxnSpPr>
        <p:spPr>
          <a:xfrm rot="16200000" flipH="1">
            <a:off x="6139809" y="3616190"/>
            <a:ext cx="333000" cy="1956619"/>
          </a:xfrm>
          <a:prstGeom prst="curvedConnector3">
            <a:avLst>
              <a:gd name="adj1" fmla="val 168649"/>
            </a:avLst>
          </a:prstGeom>
          <a:ln w="38100" cap="rnd">
            <a:solidFill>
              <a:schemeClr val="accent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Forbindelse: buet 49">
            <a:extLst>
              <a:ext uri="{FF2B5EF4-FFF2-40B4-BE49-F238E27FC236}">
                <a16:creationId xmlns:a16="http://schemas.microsoft.com/office/drawing/2014/main" id="{2DC9743E-BE2C-4B5C-9D04-88CF7364F59C}"/>
              </a:ext>
            </a:extLst>
          </p:cNvPr>
          <p:cNvCxnSpPr>
            <a:cxnSpLocks/>
            <a:stCxn id="43" idx="3"/>
            <a:endCxn id="47" idx="0"/>
          </p:cNvCxnSpPr>
          <p:nvPr/>
        </p:nvCxnSpPr>
        <p:spPr>
          <a:xfrm flipV="1">
            <a:off x="6084000" y="3364874"/>
            <a:ext cx="2536282" cy="847126"/>
          </a:xfrm>
          <a:prstGeom prst="curvedConnector4">
            <a:avLst>
              <a:gd name="adj1" fmla="val 45636"/>
              <a:gd name="adj2" fmla="val 126985"/>
            </a:avLst>
          </a:prstGeom>
          <a:ln w="38100" cap="rnd">
            <a:solidFill>
              <a:schemeClr val="accent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llipse 57">
            <a:extLst>
              <a:ext uri="{FF2B5EF4-FFF2-40B4-BE49-F238E27FC236}">
                <a16:creationId xmlns:a16="http://schemas.microsoft.com/office/drawing/2014/main" id="{75E25CA3-5A4A-4BAB-ACA9-380B291AC8C9}"/>
              </a:ext>
            </a:extLst>
          </p:cNvPr>
          <p:cNvSpPr/>
          <p:nvPr/>
        </p:nvSpPr>
        <p:spPr>
          <a:xfrm>
            <a:off x="9072000" y="2160000"/>
            <a:ext cx="324000" cy="3240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55" name="Lige pilforbindelse 54">
            <a:extLst>
              <a:ext uri="{FF2B5EF4-FFF2-40B4-BE49-F238E27FC236}">
                <a16:creationId xmlns:a16="http://schemas.microsoft.com/office/drawing/2014/main" id="{BEC82B8E-6F56-42BA-8DD2-6A0BA18DB5B6}"/>
              </a:ext>
            </a:extLst>
          </p:cNvPr>
          <p:cNvCxnSpPr>
            <a:cxnSpLocks/>
          </p:cNvCxnSpPr>
          <p:nvPr/>
        </p:nvCxnSpPr>
        <p:spPr>
          <a:xfrm flipV="1">
            <a:off x="9161422" y="2209632"/>
            <a:ext cx="145156" cy="224737"/>
          </a:xfrm>
          <a:prstGeom prst="straightConnector1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kstfelt 58">
            <a:extLst>
              <a:ext uri="{FF2B5EF4-FFF2-40B4-BE49-F238E27FC236}">
                <a16:creationId xmlns:a16="http://schemas.microsoft.com/office/drawing/2014/main" id="{3070690B-B1EA-43FC-9BA0-453876A8B959}"/>
              </a:ext>
            </a:extLst>
          </p:cNvPr>
          <p:cNvSpPr txBox="1"/>
          <p:nvPr/>
        </p:nvSpPr>
        <p:spPr>
          <a:xfrm>
            <a:off x="9252000" y="1800000"/>
            <a:ext cx="412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40" name="Rektangel: afrundede hjørner 39">
            <a:extLst>
              <a:ext uri="{FF2B5EF4-FFF2-40B4-BE49-F238E27FC236}">
                <a16:creationId xmlns:a16="http://schemas.microsoft.com/office/drawing/2014/main" id="{15FD8E37-C997-4D0D-848A-DAC529990AC7}"/>
              </a:ext>
            </a:extLst>
          </p:cNvPr>
          <p:cNvSpPr>
            <a:spLocks/>
          </p:cNvSpPr>
          <p:nvPr/>
        </p:nvSpPr>
        <p:spPr>
          <a:xfrm>
            <a:off x="8280000" y="5004000"/>
            <a:ext cx="2592000" cy="828000"/>
          </a:xfrm>
          <a:prstGeom prst="roundRect">
            <a:avLst>
              <a:gd name="adj" fmla="val 1003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SITUATIONSPLAN</a:t>
            </a:r>
          </a:p>
        </p:txBody>
      </p:sp>
    </p:spTree>
    <p:extLst>
      <p:ext uri="{BB962C8B-B14F-4D97-AF65-F5344CB8AC3E}">
        <p14:creationId xmlns:p14="http://schemas.microsoft.com/office/powerpoint/2010/main" val="2724215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OBS">
      <a:dk1>
        <a:srgbClr val="3C3C3C"/>
      </a:dk1>
      <a:lt1>
        <a:srgbClr val="F0F0F0"/>
      </a:lt1>
      <a:dk2>
        <a:srgbClr val="787878"/>
      </a:dk2>
      <a:lt2>
        <a:srgbClr val="B4B4B4"/>
      </a:lt2>
      <a:accent1>
        <a:srgbClr val="FF0000"/>
      </a:accent1>
      <a:accent2>
        <a:srgbClr val="FF8900"/>
      </a:accent2>
      <a:accent3>
        <a:srgbClr val="FFFF00"/>
      </a:accent3>
      <a:accent4>
        <a:srgbClr val="00FF00"/>
      </a:accent4>
      <a:accent5>
        <a:srgbClr val="0000FF"/>
      </a:accent5>
      <a:accent6>
        <a:srgbClr val="FF00FF"/>
      </a:accent6>
      <a:hlink>
        <a:srgbClr val="FFFFFF"/>
      </a:hlink>
      <a:folHlink>
        <a:srgbClr val="000000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4119</TotalTime>
  <Words>2943</Words>
  <Application>Microsoft Office PowerPoint</Application>
  <PresentationFormat>Brugerdefineret</PresentationFormat>
  <Paragraphs>1610</Paragraphs>
  <Slides>77</Slides>
  <Notes>73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77</vt:i4>
      </vt:variant>
    </vt:vector>
  </HeadingPairs>
  <TitlesOfParts>
    <vt:vector size="85" baseType="lpstr">
      <vt:lpstr>Arial</vt:lpstr>
      <vt:lpstr>Arial</vt:lpstr>
      <vt:lpstr>Bradley Hand ITC</vt:lpstr>
      <vt:lpstr>Calibri</vt:lpstr>
      <vt:lpstr>Calibri Light</vt:lpstr>
      <vt:lpstr>Century Gothic</vt:lpstr>
      <vt:lpstr>Office-tema</vt:lpstr>
      <vt:lpstr>Acrobat Document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Bo Junker</dc:creator>
  <cp:lastModifiedBy>Bo Junker</cp:lastModifiedBy>
  <cp:revision>209</cp:revision>
  <dcterms:created xsi:type="dcterms:W3CDTF">2021-06-04T08:48:27Z</dcterms:created>
  <dcterms:modified xsi:type="dcterms:W3CDTF">2021-06-22T13:54:00Z</dcterms:modified>
</cp:coreProperties>
</file>