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felia Dalefalk" userId="00657bba-3e6d-4a43-bafe-ef70ae89abe5" providerId="ADAL" clId="{CD34AEF4-5570-4CA1-BBFD-841C3EEF9FBB}"/>
    <pc:docChg chg="undo custSel modSld">
      <pc:chgData name="Ofelia Dalefalk" userId="00657bba-3e6d-4a43-bafe-ef70ae89abe5" providerId="ADAL" clId="{CD34AEF4-5570-4CA1-BBFD-841C3EEF9FBB}" dt="2022-03-21T13:00:39.262" v="623" actId="20577"/>
      <pc:docMkLst>
        <pc:docMk/>
      </pc:docMkLst>
      <pc:sldChg chg="addSp delSp modSp mod setBg">
        <pc:chgData name="Ofelia Dalefalk" userId="00657bba-3e6d-4a43-bafe-ef70ae89abe5" providerId="ADAL" clId="{CD34AEF4-5570-4CA1-BBFD-841C3EEF9FBB}" dt="2022-03-21T13:00:39.262" v="623" actId="20577"/>
        <pc:sldMkLst>
          <pc:docMk/>
          <pc:sldMk cId="3022128788" sldId="256"/>
        </pc:sldMkLst>
        <pc:spChg chg="mod">
          <ac:chgData name="Ofelia Dalefalk" userId="00657bba-3e6d-4a43-bafe-ef70ae89abe5" providerId="ADAL" clId="{CD34AEF4-5570-4CA1-BBFD-841C3EEF9FBB}" dt="2022-03-21T11:12:50.856" v="622" actId="26606"/>
          <ac:spMkLst>
            <pc:docMk/>
            <pc:sldMk cId="3022128788" sldId="256"/>
            <ac:spMk id="2" creationId="{FDCA7388-98DC-4F32-8F0D-CC7D705EA12F}"/>
          </ac:spMkLst>
        </pc:spChg>
        <pc:spChg chg="mod ord">
          <ac:chgData name="Ofelia Dalefalk" userId="00657bba-3e6d-4a43-bafe-ef70ae89abe5" providerId="ADAL" clId="{CD34AEF4-5570-4CA1-BBFD-841C3EEF9FBB}" dt="2022-03-21T13:00:39.262" v="623" actId="20577"/>
          <ac:spMkLst>
            <pc:docMk/>
            <pc:sldMk cId="3022128788" sldId="256"/>
            <ac:spMk id="3" creationId="{E45F05F6-7325-42E1-A3D4-7D7426EFA5F8}"/>
          </ac:spMkLst>
        </pc:spChg>
        <pc:spChg chg="add del">
          <ac:chgData name="Ofelia Dalefalk" userId="00657bba-3e6d-4a43-bafe-ef70ae89abe5" providerId="ADAL" clId="{CD34AEF4-5570-4CA1-BBFD-841C3EEF9FBB}" dt="2022-03-21T11:12:40.014" v="617" actId="26606"/>
          <ac:spMkLst>
            <pc:docMk/>
            <pc:sldMk cId="3022128788" sldId="256"/>
            <ac:spMk id="10" creationId="{6D731904-7733-45B0-902C-289497204C19}"/>
          </ac:spMkLst>
        </pc:spChg>
        <pc:spChg chg="add del">
          <ac:chgData name="Ofelia Dalefalk" userId="00657bba-3e6d-4a43-bafe-ef70ae89abe5" providerId="ADAL" clId="{CD34AEF4-5570-4CA1-BBFD-841C3EEF9FBB}" dt="2022-03-21T11:12:40.014" v="617" actId="26606"/>
          <ac:spMkLst>
            <pc:docMk/>
            <pc:sldMk cId="3022128788" sldId="256"/>
            <ac:spMk id="12" creationId="{504E6397-35D7-4AEC-9DA9-B7F6B12B88A5}"/>
          </ac:spMkLst>
        </pc:spChg>
        <pc:spChg chg="add del">
          <ac:chgData name="Ofelia Dalefalk" userId="00657bba-3e6d-4a43-bafe-ef70ae89abe5" providerId="ADAL" clId="{CD34AEF4-5570-4CA1-BBFD-841C3EEF9FBB}" dt="2022-03-21T11:12:40.014" v="617" actId="26606"/>
          <ac:spMkLst>
            <pc:docMk/>
            <pc:sldMk cId="3022128788" sldId="256"/>
            <ac:spMk id="14" creationId="{62C5A04F-2AEB-4631-8314-A8B812E1EC8E}"/>
          </ac:spMkLst>
        </pc:spChg>
        <pc:spChg chg="add del">
          <ac:chgData name="Ofelia Dalefalk" userId="00657bba-3e6d-4a43-bafe-ef70ae89abe5" providerId="ADAL" clId="{CD34AEF4-5570-4CA1-BBFD-841C3EEF9FBB}" dt="2022-03-21T11:12:40.014" v="617" actId="26606"/>
          <ac:spMkLst>
            <pc:docMk/>
            <pc:sldMk cId="3022128788" sldId="256"/>
            <ac:spMk id="16" creationId="{4B2B1C70-BF3F-41BD-871B-63D8F911F77B}"/>
          </ac:spMkLst>
        </pc:spChg>
        <pc:spChg chg="add del">
          <ac:chgData name="Ofelia Dalefalk" userId="00657bba-3e6d-4a43-bafe-ef70ae89abe5" providerId="ADAL" clId="{CD34AEF4-5570-4CA1-BBFD-841C3EEF9FBB}" dt="2022-03-21T11:12:45.224" v="619" actId="26606"/>
          <ac:spMkLst>
            <pc:docMk/>
            <pc:sldMk cId="3022128788" sldId="256"/>
            <ac:spMk id="18" creationId="{99F1FFA9-D672-408C-9220-ADEEC6ABDD09}"/>
          </ac:spMkLst>
        </pc:spChg>
        <pc:spChg chg="add del">
          <ac:chgData name="Ofelia Dalefalk" userId="00657bba-3e6d-4a43-bafe-ef70ae89abe5" providerId="ADAL" clId="{CD34AEF4-5570-4CA1-BBFD-841C3EEF9FBB}" dt="2022-03-21T11:12:50.856" v="622" actId="26606"/>
          <ac:spMkLst>
            <pc:docMk/>
            <pc:sldMk cId="3022128788" sldId="256"/>
            <ac:spMk id="20" creationId="{2B566528-1B12-4246-9431-5C2D7D081168}"/>
          </ac:spMkLst>
        </pc:spChg>
        <pc:spChg chg="add del">
          <ac:chgData name="Ofelia Dalefalk" userId="00657bba-3e6d-4a43-bafe-ef70ae89abe5" providerId="ADAL" clId="{CD34AEF4-5570-4CA1-BBFD-841C3EEF9FBB}" dt="2022-03-21T11:12:50.856" v="622" actId="26606"/>
          <ac:spMkLst>
            <pc:docMk/>
            <pc:sldMk cId="3022128788" sldId="256"/>
            <ac:spMk id="23" creationId="{D3F51FEB-38FB-4F6C-9F7B-2F2AFAB65463}"/>
          </ac:spMkLst>
        </pc:spChg>
        <pc:spChg chg="add del">
          <ac:chgData name="Ofelia Dalefalk" userId="00657bba-3e6d-4a43-bafe-ef70ae89abe5" providerId="ADAL" clId="{CD34AEF4-5570-4CA1-BBFD-841C3EEF9FBB}" dt="2022-03-21T11:12:50.856" v="622" actId="26606"/>
          <ac:spMkLst>
            <pc:docMk/>
            <pc:sldMk cId="3022128788" sldId="256"/>
            <ac:spMk id="24" creationId="{1E547BA6-BAE0-43BB-A7CA-60F69CE252F0}"/>
          </ac:spMkLst>
        </pc:spChg>
        <pc:spChg chg="add">
          <ac:chgData name="Ofelia Dalefalk" userId="00657bba-3e6d-4a43-bafe-ef70ae89abe5" providerId="ADAL" clId="{CD34AEF4-5570-4CA1-BBFD-841C3EEF9FBB}" dt="2022-03-21T11:12:50.856" v="622" actId="26606"/>
          <ac:spMkLst>
            <pc:docMk/>
            <pc:sldMk cId="3022128788" sldId="256"/>
            <ac:spMk id="29" creationId="{EAE48C4B-3A90-42C3-BA00-6092B477179E}"/>
          </ac:spMkLst>
        </pc:spChg>
        <pc:spChg chg="add">
          <ac:chgData name="Ofelia Dalefalk" userId="00657bba-3e6d-4a43-bafe-ef70ae89abe5" providerId="ADAL" clId="{CD34AEF4-5570-4CA1-BBFD-841C3EEF9FBB}" dt="2022-03-21T11:12:50.856" v="622" actId="26606"/>
          <ac:spMkLst>
            <pc:docMk/>
            <pc:sldMk cId="3022128788" sldId="256"/>
            <ac:spMk id="31" creationId="{F919E280-CA27-4214-97E6-294E0C3BC4B3}"/>
          </ac:spMkLst>
        </pc:spChg>
        <pc:grpChg chg="add del">
          <ac:chgData name="Ofelia Dalefalk" userId="00657bba-3e6d-4a43-bafe-ef70ae89abe5" providerId="ADAL" clId="{CD34AEF4-5570-4CA1-BBFD-841C3EEF9FBB}" dt="2022-03-21T11:12:50.856" v="622" actId="26606"/>
          <ac:grpSpMkLst>
            <pc:docMk/>
            <pc:sldMk cId="3022128788" sldId="256"/>
            <ac:grpSpMk id="21" creationId="{07EAA094-9CF6-4695-958A-33D9BCAA9474}"/>
          </ac:grpSpMkLst>
        </pc:grpChg>
        <pc:picChg chg="add mod">
          <ac:chgData name="Ofelia Dalefalk" userId="00657bba-3e6d-4a43-bafe-ef70ae89abe5" providerId="ADAL" clId="{CD34AEF4-5570-4CA1-BBFD-841C3EEF9FBB}" dt="2022-03-21T11:12:50.856" v="622" actId="26606"/>
          <ac:picMkLst>
            <pc:docMk/>
            <pc:sldMk cId="3022128788" sldId="256"/>
            <ac:picMk id="4" creationId="{0A8C3936-2B86-4E9A-B1AF-A368649B9E3D}"/>
          </ac:picMkLst>
        </pc:picChg>
        <pc:picChg chg="add mod">
          <ac:chgData name="Ofelia Dalefalk" userId="00657bba-3e6d-4a43-bafe-ef70ae89abe5" providerId="ADAL" clId="{CD34AEF4-5570-4CA1-BBFD-841C3EEF9FBB}" dt="2022-03-21T11:12:50.856" v="622" actId="26606"/>
          <ac:picMkLst>
            <pc:docMk/>
            <pc:sldMk cId="3022128788" sldId="256"/>
            <ac:picMk id="5" creationId="{90772B3F-97DD-47E5-B24E-437187E92932}"/>
          </ac:picMkLst>
        </pc:picChg>
      </pc:sldChg>
    </pc:docChg>
  </pc:docChgLst>
  <pc:docChgLst>
    <pc:chgData name="Ofelia Dalefalk" userId="00657bba-3e6d-4a43-bafe-ef70ae89abe5" providerId="ADAL" clId="{86E3E233-9F96-455A-BEBB-570B323DCA94}"/>
    <pc:docChg chg="custSel modSld">
      <pc:chgData name="Ofelia Dalefalk" userId="00657bba-3e6d-4a43-bafe-ef70ae89abe5" providerId="ADAL" clId="{86E3E233-9F96-455A-BEBB-570B323DCA94}" dt="2022-04-04T09:39:46.462" v="85" actId="20577"/>
      <pc:docMkLst>
        <pc:docMk/>
      </pc:docMkLst>
      <pc:sldChg chg="modSp mod">
        <pc:chgData name="Ofelia Dalefalk" userId="00657bba-3e6d-4a43-bafe-ef70ae89abe5" providerId="ADAL" clId="{86E3E233-9F96-455A-BEBB-570B323DCA94}" dt="2022-04-04T09:39:46.462" v="85" actId="20577"/>
        <pc:sldMkLst>
          <pc:docMk/>
          <pc:sldMk cId="3022128788" sldId="256"/>
        </pc:sldMkLst>
        <pc:spChg chg="mod">
          <ac:chgData name="Ofelia Dalefalk" userId="00657bba-3e6d-4a43-bafe-ef70ae89abe5" providerId="ADAL" clId="{86E3E233-9F96-455A-BEBB-570B323DCA94}" dt="2022-04-04T09:39:46.462" v="85" actId="20577"/>
          <ac:spMkLst>
            <pc:docMk/>
            <pc:sldMk cId="3022128788" sldId="256"/>
            <ac:spMk id="3" creationId="{E45F05F6-7325-42E1-A3D4-7D7426EFA5F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F41BCE-E369-48EF-99C0-1C1CEB9C9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4F80F7D-6F33-4E47-AA77-1F359EBB63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561C431-D4C8-48C4-A66E-1234DD451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88F3-4D3B-4D4D-A3CF-F690A8415F00}" type="datetimeFigureOut">
              <a:rPr lang="sv-SE" smtClean="0"/>
              <a:t>2022-04-04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F74B825-8012-43F4-99F6-A8F102C68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13EE46F-588F-43DB-9769-28D63FA0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4540-677C-470C-8557-D8C172D098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0630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BCDE7A-F93C-4C9C-BCE4-D12C25F69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F4B25CA-80EA-4B2D-8668-99F4D6266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DCA635E-A142-45EC-83A9-7FCD6FD7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88F3-4D3B-4D4D-A3CF-F690A8415F00}" type="datetimeFigureOut">
              <a:rPr lang="sv-SE" smtClean="0"/>
              <a:t>2022-04-04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845169A-E4CF-49C4-B72E-E84193EF5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17F1966-F09D-4630-9A1E-FF1CE776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4540-677C-470C-8557-D8C172D098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6592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3CFCCB2-2F77-4257-B422-75C196BD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34D7B94-849E-4D1A-9255-2AB3457DF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56CD8F-3DA0-4774-9327-5C99939F6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88F3-4D3B-4D4D-A3CF-F690A8415F00}" type="datetimeFigureOut">
              <a:rPr lang="sv-SE" smtClean="0"/>
              <a:t>2022-04-04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6CDB28D-BDE7-4CBB-B571-C82E51421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32230F-D636-43C9-B035-5FAAF529B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4540-677C-470C-8557-D8C172D098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4333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1F8F6F-1A76-418E-8FFE-4B9D0A3C3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E2F392F-0F2D-470C-BAF1-6ECB45177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A866C95-FAF2-43F2-A6E9-3C9A932B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88F3-4D3B-4D4D-A3CF-F690A8415F00}" type="datetimeFigureOut">
              <a:rPr lang="sv-SE" smtClean="0"/>
              <a:t>2022-04-04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E0CF947-55C6-4E15-A176-CF431FC56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DE677B7-3ADF-4987-9391-2A02371F2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4540-677C-470C-8557-D8C172D098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8662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6B2937-0E3D-4031-9B32-56791BC4F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37B83F0-4351-4625-A691-A2DB3E0C3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C63ED7A-8A25-4647-BBAB-E28716097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88F3-4D3B-4D4D-A3CF-F690A8415F00}" type="datetimeFigureOut">
              <a:rPr lang="sv-SE" smtClean="0"/>
              <a:t>2022-04-04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AD6AB90-B99E-4B63-9194-30DC7F140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49D779-9624-41C0-B125-CA5D44F98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4540-677C-470C-8557-D8C172D098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8187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F1DE8A-E0FC-4D20-B118-6638D955B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1AACC37-B300-4025-AF3E-D53ED27A6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98BB45D-B8EA-4A67-B5FA-752D7B285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6BD5D5-8437-46C9-826E-F58E6F74F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88F3-4D3B-4D4D-A3CF-F690A8415F00}" type="datetimeFigureOut">
              <a:rPr lang="sv-SE" smtClean="0"/>
              <a:t>2022-04-04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5CD9DE8-783A-4478-9D66-BFDACF915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7329AD0-2710-4711-A180-18B411F6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4540-677C-470C-8557-D8C172D098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2505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E18C9C-FC4A-4A44-8AF8-399ED5A16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E5D3721-1609-4497-B8EB-918C9B476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73088AE-2A26-4BC2-B196-57A8645C8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451095F-868B-4760-BDDA-2DAEFE0A18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69F2E4A-FF35-4741-9643-29C4CDA98D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B2570FB-E94D-4EB4-BBD9-21A8EB83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88F3-4D3B-4D4D-A3CF-F690A8415F00}" type="datetimeFigureOut">
              <a:rPr lang="sv-SE" smtClean="0"/>
              <a:t>2022-04-04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88093BC-2C34-44E5-93C5-D4F4BFE59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59CF89B-847D-4DB1-8BF6-72624ADB3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4540-677C-470C-8557-D8C172D098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8300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BAF389-5291-4A62-B96E-38C284496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C1D7697-89E3-4077-9AF1-3D24AD2A2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88F3-4D3B-4D4D-A3CF-F690A8415F00}" type="datetimeFigureOut">
              <a:rPr lang="sv-SE" smtClean="0"/>
              <a:t>2022-04-04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FB55070-B9CD-4393-9063-BE35A09C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34E197E-C4B7-4CC1-A665-F2D2C1651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4540-677C-470C-8557-D8C172D098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4497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E3FCA98-CB1B-4416-9CD8-CB6FEC5E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88F3-4D3B-4D4D-A3CF-F690A8415F00}" type="datetimeFigureOut">
              <a:rPr lang="sv-SE" smtClean="0"/>
              <a:t>2022-04-04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9832158-EE6D-442A-8748-9D17C180C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D540253-2A96-49AA-97B1-13162F94F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4540-677C-470C-8557-D8C172D098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2329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601897-D37E-470A-9F19-ED133177F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22F0ACF-569F-4B0E-9025-0D345805C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D4E9E56-4B8D-4AC5-A942-5C01EF097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7F63434-3A1E-4AE5-A2B7-A2E14AA45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88F3-4D3B-4D4D-A3CF-F690A8415F00}" type="datetimeFigureOut">
              <a:rPr lang="sv-SE" smtClean="0"/>
              <a:t>2022-04-04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1815BE2-3547-4D1E-AC11-65F7100F2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CD3CC37-F9EF-49F9-9531-126E33F4E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4540-677C-470C-8557-D8C172D098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2563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C2C3F4-15AA-4015-B432-E85C48886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E34919C-C7A0-419A-B45C-D6C91872ED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2E43C21-D677-4CBB-857E-FEB2B3314E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501BF40-6766-4F18-A1D2-BBFA92CB1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88F3-4D3B-4D4D-A3CF-F690A8415F00}" type="datetimeFigureOut">
              <a:rPr lang="sv-SE" smtClean="0"/>
              <a:t>2022-04-04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0EBEAC3-82FF-4808-A183-998A31158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275A62C-28FC-4B08-8975-72D036642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4540-677C-470C-8557-D8C172D098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885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E20D2A3-F4F7-40BB-AEC4-A2748F51C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E4FE5EB-BFFA-48F8-AB8C-D6B78EEF9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C941D68-6E68-41F3-88FD-6780428C30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A88F3-4D3B-4D4D-A3CF-F690A8415F00}" type="datetimeFigureOut">
              <a:rPr lang="sv-SE" smtClean="0"/>
              <a:t>2022-04-04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8A0A15C-C62E-4B8E-BB2C-EC898EADC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6B15FA2-FB24-4308-B9EA-551E378FB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54540-677C-470C-8557-D8C172D098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543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AE48C4B-3A90-42C3-BA00-6092B4771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DCA7388-98DC-4F32-8F0D-CC7D705EA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Påsk aktivitet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A8C3936-2B86-4E9A-B1AF-A368649B9E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6" r="3" b="3"/>
          <a:stretch/>
        </p:blipFill>
        <p:spPr>
          <a:xfrm>
            <a:off x="20" y="10"/>
            <a:ext cx="4041316" cy="4193753"/>
          </a:xfrm>
          <a:custGeom>
            <a:avLst/>
            <a:gdLst/>
            <a:ahLst/>
            <a:cxnLst/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</p:spPr>
      </p:pic>
      <p:sp>
        <p:nvSpPr>
          <p:cNvPr id="31" name="sketch line">
            <a:extLst>
              <a:ext uri="{FF2B5EF4-FFF2-40B4-BE49-F238E27FC236}">
                <a16:creationId xmlns:a16="http://schemas.microsoft.com/office/drawing/2014/main" id="{F919E280-CA27-4214-97E6-294E0C3BC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46318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0772B3F-97DD-47E5-B24E-437187E929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5" r="7563" b="3"/>
          <a:stretch/>
        </p:blipFill>
        <p:spPr>
          <a:xfrm>
            <a:off x="1" y="4267200"/>
            <a:ext cx="4051081" cy="2590800"/>
          </a:xfrm>
          <a:custGeom>
            <a:avLst/>
            <a:gdLst/>
            <a:ahLst/>
            <a:cxnLst/>
            <a:rect l="l" t="t" r="r" b="b"/>
            <a:pathLst>
              <a:path w="4051081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cubicBezTo>
                  <a:pt x="4042100" y="1477465"/>
                  <a:pt x="4059584" y="1566941"/>
                  <a:pt x="4046914" y="1661622"/>
                </a:cubicBezTo>
                <a:cubicBezTo>
                  <a:pt x="4039566" y="1720003"/>
                  <a:pt x="4037919" y="177965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E45F05F6-7325-42E1-A3D4-7D7426EFA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4296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dirty="0" err="1"/>
              <a:t>Välkomna</a:t>
            </a:r>
            <a:r>
              <a:rPr lang="en-US" sz="1700" dirty="0"/>
              <a:t> </a:t>
            </a:r>
            <a:r>
              <a:rPr lang="en-US" sz="1700" dirty="0" err="1"/>
              <a:t>på</a:t>
            </a:r>
            <a:r>
              <a:rPr lang="en-US" sz="1700" dirty="0"/>
              <a:t> </a:t>
            </a:r>
            <a:r>
              <a:rPr lang="en-US" sz="1700" dirty="0" err="1"/>
              <a:t>påsk</a:t>
            </a:r>
            <a:r>
              <a:rPr lang="en-US" sz="1700" dirty="0"/>
              <a:t> </a:t>
            </a:r>
            <a:r>
              <a:rPr lang="en-US" sz="1700" dirty="0" err="1"/>
              <a:t>aktivitet</a:t>
            </a:r>
            <a:r>
              <a:rPr lang="en-US" sz="1700" dirty="0"/>
              <a:t> med </a:t>
            </a:r>
            <a:r>
              <a:rPr lang="en-US" sz="1700" dirty="0" err="1"/>
              <a:t>oss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US! Detta </a:t>
            </a:r>
            <a:r>
              <a:rPr lang="en-US" sz="1700" dirty="0" err="1"/>
              <a:t>kommer</a:t>
            </a:r>
            <a:r>
              <a:rPr lang="en-US" sz="1700" dirty="0"/>
              <a:t> </a:t>
            </a:r>
            <a:r>
              <a:rPr lang="en-US" sz="1700" dirty="0" err="1"/>
              <a:t>bli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</a:t>
            </a:r>
            <a:r>
              <a:rPr lang="en-US" sz="1700" dirty="0" err="1"/>
              <a:t>rolig</a:t>
            </a:r>
            <a:r>
              <a:rPr lang="en-US" sz="1700" dirty="0"/>
              <a:t> </a:t>
            </a:r>
            <a:r>
              <a:rPr lang="en-US" sz="1700" dirty="0" err="1"/>
              <a:t>dag</a:t>
            </a:r>
            <a:r>
              <a:rPr lang="en-US" sz="1700" dirty="0"/>
              <a:t> med </a:t>
            </a:r>
            <a:r>
              <a:rPr lang="en-US" sz="1700" dirty="0" err="1"/>
              <a:t>massa</a:t>
            </a:r>
            <a:r>
              <a:rPr lang="en-US" sz="1700" dirty="0"/>
              <a:t> </a:t>
            </a:r>
            <a:r>
              <a:rPr lang="en-US" sz="1700" dirty="0" err="1"/>
              <a:t>lekar</a:t>
            </a:r>
            <a:r>
              <a:rPr lang="en-US" sz="1700" dirty="0"/>
              <a:t>, </a:t>
            </a:r>
            <a:r>
              <a:rPr lang="en-US" sz="1700" dirty="0" err="1"/>
              <a:t>pyssel</a:t>
            </a:r>
            <a:r>
              <a:rPr lang="en-US" sz="1700" dirty="0"/>
              <a:t>, </a:t>
            </a:r>
            <a:r>
              <a:rPr lang="en-US" sz="1700" dirty="0" err="1"/>
              <a:t>ansiktsmålning</a:t>
            </a:r>
            <a:r>
              <a:rPr lang="en-US" sz="1700" dirty="0"/>
              <a:t> </a:t>
            </a:r>
            <a:r>
              <a:rPr lang="en-US" sz="1700" dirty="0" err="1"/>
              <a:t>och</a:t>
            </a:r>
            <a:r>
              <a:rPr lang="en-US" sz="1700" dirty="0"/>
              <a:t> </a:t>
            </a:r>
            <a:r>
              <a:rPr lang="en-US" sz="1700" dirty="0" err="1"/>
              <a:t>även</a:t>
            </a:r>
            <a:r>
              <a:rPr lang="en-US" sz="1700" dirty="0"/>
              <a:t> </a:t>
            </a:r>
            <a:r>
              <a:rPr lang="en-US" sz="1700" dirty="0" err="1"/>
              <a:t>korv</a:t>
            </a:r>
            <a:r>
              <a:rPr lang="en-US" sz="1700" dirty="0"/>
              <a:t> med </a:t>
            </a:r>
            <a:r>
              <a:rPr lang="en-US" sz="1700" dirty="0" err="1"/>
              <a:t>bröd</a:t>
            </a:r>
            <a:r>
              <a:rPr lang="en-US" sz="1700" dirty="0"/>
              <a:t>. </a:t>
            </a:r>
            <a:r>
              <a:rPr lang="en-US" sz="1700" dirty="0" err="1"/>
              <a:t>Alla</a:t>
            </a:r>
            <a:r>
              <a:rPr lang="en-US" sz="1700" dirty="0"/>
              <a:t> </a:t>
            </a:r>
            <a:r>
              <a:rPr lang="en-US" sz="1700" dirty="0" err="1"/>
              <a:t>är</a:t>
            </a:r>
            <a:r>
              <a:rPr lang="en-US" sz="1700" dirty="0"/>
              <a:t> </a:t>
            </a:r>
            <a:r>
              <a:rPr lang="en-US" sz="1700" dirty="0" err="1"/>
              <a:t>välkomna</a:t>
            </a:r>
            <a:r>
              <a:rPr lang="en-US" sz="1700" dirty="0"/>
              <a:t>!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dirty="0"/>
              <a:t>Vi </a:t>
            </a:r>
            <a:r>
              <a:rPr lang="en-US" sz="1700" dirty="0" err="1"/>
              <a:t>kommer</a:t>
            </a:r>
            <a:r>
              <a:rPr lang="en-US" sz="1700" dirty="0"/>
              <a:t> </a:t>
            </a:r>
            <a:r>
              <a:rPr lang="en-US" sz="1700" dirty="0" err="1"/>
              <a:t>att</a:t>
            </a:r>
            <a:r>
              <a:rPr lang="en-US" sz="1700" dirty="0"/>
              <a:t> </a:t>
            </a:r>
            <a:r>
              <a:rPr lang="en-US" sz="1700" dirty="0" err="1"/>
              <a:t>träffas</a:t>
            </a:r>
            <a:r>
              <a:rPr lang="en-US" sz="1700" dirty="0"/>
              <a:t> </a:t>
            </a:r>
            <a:r>
              <a:rPr lang="en-US" sz="1700" dirty="0" err="1"/>
              <a:t>ute</a:t>
            </a:r>
            <a:r>
              <a:rPr lang="en-US" sz="1700" dirty="0"/>
              <a:t> vid </a:t>
            </a:r>
            <a:r>
              <a:rPr lang="en-US" sz="1700" dirty="0" err="1"/>
              <a:t>ingången</a:t>
            </a:r>
            <a:r>
              <a:rPr lang="en-US" sz="1700" dirty="0"/>
              <a:t> till </a:t>
            </a:r>
            <a:r>
              <a:rPr lang="en-US" sz="1700" dirty="0" err="1"/>
              <a:t>läktaren</a:t>
            </a:r>
            <a:r>
              <a:rPr lang="en-US" sz="1700" dirty="0"/>
              <a:t> vid 11:00 </a:t>
            </a:r>
            <a:r>
              <a:rPr lang="en-US" sz="1700" dirty="0" err="1"/>
              <a:t>och</a:t>
            </a:r>
            <a:r>
              <a:rPr lang="en-US" sz="1700" dirty="0"/>
              <a:t> det </a:t>
            </a:r>
            <a:r>
              <a:rPr lang="en-US" sz="1700" dirty="0" err="1"/>
              <a:t>är</a:t>
            </a:r>
            <a:r>
              <a:rPr lang="en-US" sz="1700" dirty="0"/>
              <a:t> slut ca 14:00 </a:t>
            </a:r>
            <a:r>
              <a:rPr lang="en-US" sz="1700" dirty="0" err="1"/>
              <a:t>Onsdag</a:t>
            </a:r>
            <a:r>
              <a:rPr lang="en-US" sz="1700" dirty="0"/>
              <a:t> den 13/4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dirty="0" err="1"/>
              <a:t>Inträde</a:t>
            </a:r>
            <a:r>
              <a:rPr lang="en-US" sz="1700" dirty="0"/>
              <a:t>: 30kr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dirty="0" err="1"/>
              <a:t>Anmälan</a:t>
            </a:r>
            <a:r>
              <a:rPr lang="en-US" sz="1700" dirty="0"/>
              <a:t> </a:t>
            </a:r>
            <a:r>
              <a:rPr lang="en-US" sz="1700" dirty="0" err="1"/>
              <a:t>sker</a:t>
            </a:r>
            <a:r>
              <a:rPr lang="en-US" sz="1700" dirty="0"/>
              <a:t> via </a:t>
            </a:r>
            <a:r>
              <a:rPr lang="en-US" sz="1700" dirty="0" err="1"/>
              <a:t>horsemanager</a:t>
            </a:r>
            <a:r>
              <a:rPr lang="en-US" sz="1700" dirty="0"/>
              <a:t> under </a:t>
            </a:r>
            <a:r>
              <a:rPr lang="en-US" sz="1700" dirty="0" err="1"/>
              <a:t>aktiviteter</a:t>
            </a:r>
            <a:r>
              <a:rPr lang="en-US" sz="1700" dirty="0"/>
              <a:t>. </a:t>
            </a:r>
            <a:r>
              <a:rPr lang="en-US" sz="1700" dirty="0" err="1"/>
              <a:t>Tänk</a:t>
            </a:r>
            <a:r>
              <a:rPr lang="en-US" sz="1700" dirty="0"/>
              <a:t> </a:t>
            </a:r>
            <a:r>
              <a:rPr lang="en-US" sz="1700" dirty="0" err="1"/>
              <a:t>också</a:t>
            </a:r>
            <a:r>
              <a:rPr lang="en-US" sz="1700" dirty="0"/>
              <a:t> </a:t>
            </a:r>
            <a:r>
              <a:rPr lang="en-US" sz="1700" dirty="0" err="1"/>
              <a:t>på</a:t>
            </a:r>
            <a:r>
              <a:rPr lang="en-US" sz="1700" dirty="0"/>
              <a:t> </a:t>
            </a:r>
            <a:r>
              <a:rPr lang="en-US" sz="1700" dirty="0" err="1"/>
              <a:t>kläder</a:t>
            </a:r>
            <a:r>
              <a:rPr lang="en-US" sz="1700" dirty="0"/>
              <a:t> </a:t>
            </a:r>
            <a:r>
              <a:rPr lang="en-US" sz="1700" dirty="0" err="1"/>
              <a:t>efter</a:t>
            </a:r>
            <a:r>
              <a:rPr lang="en-US" sz="1700" dirty="0"/>
              <a:t> </a:t>
            </a:r>
            <a:r>
              <a:rPr lang="en-US" sz="1700" dirty="0" err="1"/>
              <a:t>väder</a:t>
            </a:r>
            <a:r>
              <a:rPr lang="en-US" sz="1700" dirty="0"/>
              <a:t> </a:t>
            </a:r>
            <a:r>
              <a:rPr lang="en-US" sz="1700" dirty="0" err="1"/>
              <a:t>då</a:t>
            </a:r>
            <a:r>
              <a:rPr lang="en-US" sz="1700" dirty="0"/>
              <a:t> vi </a:t>
            </a:r>
            <a:r>
              <a:rPr lang="en-US" sz="1700" dirty="0" err="1"/>
              <a:t>kommer</a:t>
            </a:r>
            <a:r>
              <a:rPr lang="en-US" sz="1700" dirty="0"/>
              <a:t> </a:t>
            </a:r>
            <a:r>
              <a:rPr lang="en-US" sz="1700" dirty="0" err="1"/>
              <a:t>att</a:t>
            </a:r>
            <a:r>
              <a:rPr lang="en-US" sz="1700" dirty="0"/>
              <a:t> ha </a:t>
            </a:r>
            <a:r>
              <a:rPr lang="en-US" sz="1700" dirty="0" err="1"/>
              <a:t>vissa</a:t>
            </a:r>
            <a:r>
              <a:rPr lang="en-US" sz="1700" dirty="0"/>
              <a:t> </a:t>
            </a:r>
            <a:r>
              <a:rPr lang="en-US" sz="1700" dirty="0" err="1"/>
              <a:t>aktiviteter</a:t>
            </a:r>
            <a:r>
              <a:rPr lang="en-US" sz="1700" dirty="0"/>
              <a:t> </a:t>
            </a:r>
            <a:r>
              <a:rPr lang="en-US" sz="1700" dirty="0" err="1"/>
              <a:t>ute</a:t>
            </a:r>
            <a:r>
              <a:rPr lang="en-US" sz="1700"/>
              <a:t>. </a:t>
            </a:r>
            <a:endParaRPr lang="en-US" sz="17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dirty="0" err="1"/>
              <a:t>Skriv</a:t>
            </a:r>
            <a:r>
              <a:rPr lang="en-US" sz="1700" dirty="0"/>
              <a:t> </a:t>
            </a:r>
            <a:r>
              <a:rPr lang="en-US" sz="1700" dirty="0" err="1"/>
              <a:t>även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en-US" sz="1700" dirty="0" err="1"/>
              <a:t>anmälan</a:t>
            </a:r>
            <a:r>
              <a:rPr lang="en-US" sz="1700" dirty="0"/>
              <a:t> om </a:t>
            </a:r>
            <a:r>
              <a:rPr lang="en-US" sz="1700" dirty="0" err="1"/>
              <a:t>ni</a:t>
            </a:r>
            <a:r>
              <a:rPr lang="en-US" sz="1700" dirty="0"/>
              <a:t> </a:t>
            </a:r>
            <a:r>
              <a:rPr lang="en-US" sz="1700" dirty="0" err="1"/>
              <a:t>har</a:t>
            </a:r>
            <a:r>
              <a:rPr lang="en-US" sz="1700" dirty="0"/>
              <a:t> </a:t>
            </a:r>
            <a:r>
              <a:rPr lang="en-US" sz="1700" dirty="0" err="1"/>
              <a:t>några</a:t>
            </a:r>
            <a:r>
              <a:rPr lang="en-US" sz="1700" dirty="0"/>
              <a:t> </a:t>
            </a:r>
            <a:r>
              <a:rPr lang="en-US" sz="1700" dirty="0" err="1"/>
              <a:t>allergier</a:t>
            </a:r>
            <a:r>
              <a:rPr lang="en-US" sz="1700" dirty="0"/>
              <a:t>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dirty="0"/>
              <a:t> Om </a:t>
            </a:r>
            <a:r>
              <a:rPr lang="en-US" sz="1700" dirty="0" err="1"/>
              <a:t>ni</a:t>
            </a:r>
            <a:r>
              <a:rPr lang="en-US" sz="1700" dirty="0"/>
              <a:t> </a:t>
            </a:r>
            <a:r>
              <a:rPr lang="en-US" sz="1700" dirty="0" err="1"/>
              <a:t>har</a:t>
            </a:r>
            <a:r>
              <a:rPr lang="en-US" sz="1700" dirty="0"/>
              <a:t> </a:t>
            </a:r>
            <a:r>
              <a:rPr lang="en-US" sz="1700" dirty="0" err="1"/>
              <a:t>frågor</a:t>
            </a:r>
            <a:r>
              <a:rPr lang="en-US" sz="1700" dirty="0"/>
              <a:t> </a:t>
            </a:r>
            <a:r>
              <a:rPr lang="en-US" sz="1700" dirty="0" err="1"/>
              <a:t>så</a:t>
            </a:r>
            <a:r>
              <a:rPr lang="en-US" sz="1700" dirty="0"/>
              <a:t> </a:t>
            </a:r>
            <a:r>
              <a:rPr lang="en-US" sz="1700" dirty="0" err="1"/>
              <a:t>kan</a:t>
            </a:r>
            <a:r>
              <a:rPr lang="en-US" sz="1700" dirty="0"/>
              <a:t> </a:t>
            </a:r>
            <a:r>
              <a:rPr lang="en-US" sz="1700" dirty="0" err="1"/>
              <a:t>ni</a:t>
            </a:r>
            <a:r>
              <a:rPr lang="en-US" sz="1700" dirty="0"/>
              <a:t> </a:t>
            </a:r>
            <a:r>
              <a:rPr lang="en-US" sz="1700" dirty="0" err="1"/>
              <a:t>kontakta</a:t>
            </a:r>
            <a:r>
              <a:rPr lang="en-US" sz="1700" dirty="0"/>
              <a:t> </a:t>
            </a:r>
            <a:r>
              <a:rPr lang="en-US" sz="1700" dirty="0" err="1"/>
              <a:t>Meya</a:t>
            </a:r>
            <a:r>
              <a:rPr lang="en-US" sz="1700" dirty="0"/>
              <a:t> </a:t>
            </a:r>
            <a:r>
              <a:rPr lang="en-US" sz="1700" dirty="0" err="1"/>
              <a:t>på</a:t>
            </a:r>
            <a:r>
              <a:rPr lang="en-US" sz="1700" dirty="0"/>
              <a:t> 070-646 00 12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dirty="0" err="1"/>
              <a:t>Hoppas</a:t>
            </a:r>
            <a:r>
              <a:rPr lang="en-US" sz="1700" dirty="0"/>
              <a:t> vi </a:t>
            </a:r>
            <a:r>
              <a:rPr lang="en-US" sz="1700" dirty="0" err="1"/>
              <a:t>ses</a:t>
            </a:r>
            <a:r>
              <a:rPr lang="en-US" sz="17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22128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106</Words>
  <Application>Microsoft Office PowerPoint</Application>
  <PresentationFormat>Bredbild</PresentationFormat>
  <Paragraphs>8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Påsk aktivitet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Påskaktivitet </dc:title>
  <dc:creator>Ofelia Dalefalk</dc:creator>
  <cp:lastModifiedBy>Ofelia Dalefalk</cp:lastModifiedBy>
  <cp:revision>1</cp:revision>
  <dcterms:created xsi:type="dcterms:W3CDTF">2022-03-21T11:03:56Z</dcterms:created>
  <dcterms:modified xsi:type="dcterms:W3CDTF">2022-04-04T09:39:49Z</dcterms:modified>
</cp:coreProperties>
</file>