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6" r:id="rId3"/>
    <p:sldId id="268" r:id="rId4"/>
    <p:sldId id="271" r:id="rId5"/>
    <p:sldId id="263" r:id="rId6"/>
    <p:sldId id="262" r:id="rId7"/>
    <p:sldId id="267" r:id="rId8"/>
    <p:sldId id="274" r:id="rId9"/>
    <p:sldId id="272" r:id="rId10"/>
    <p:sldId id="265" r:id="rId11"/>
    <p:sldId id="256" r:id="rId12"/>
    <p:sldId id="258" r:id="rId13"/>
    <p:sldId id="275" r:id="rId14"/>
    <p:sldId id="264" r:id="rId15"/>
    <p:sldId id="257" r:id="rId16"/>
    <p:sldId id="259" r:id="rId17"/>
    <p:sldId id="261" r:id="rId18"/>
    <p:sldId id="269" r:id="rId19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352" autoAdjust="0"/>
  </p:normalViewPr>
  <p:slideViewPr>
    <p:cSldViewPr>
      <p:cViewPr>
        <p:scale>
          <a:sx n="87" d="100"/>
          <a:sy n="87" d="100"/>
        </p:scale>
        <p:origin x="-1720" y="-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7.jpeg"/><Relationship Id="rId5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7.jpeg"/><Relationship Id="rId5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7.jpeg"/><Relationship Id="rId5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E6962-8075-4B8B-93C9-DE9A74745C69}" type="datetimeFigureOut">
              <a:rPr lang="en-GB" smtClean="0"/>
              <a:pPr/>
              <a:t>31/01/2013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1046-A54C-438F-8DF1-4CCAECA2461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E6962-8075-4B8B-93C9-DE9A74745C69}" type="datetimeFigureOut">
              <a:rPr lang="en-GB" smtClean="0"/>
              <a:pPr/>
              <a:t>31/01/2013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1046-A54C-438F-8DF1-4CCAECA2461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E6962-8075-4B8B-93C9-DE9A74745C69}" type="datetimeFigureOut">
              <a:rPr lang="en-GB" smtClean="0"/>
              <a:pPr/>
              <a:t>31/01/2013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1046-A54C-438F-8DF1-4CCAECA2461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E6962-8075-4B8B-93C9-DE9A74745C69}" type="datetimeFigureOut">
              <a:rPr lang="en-GB" smtClean="0"/>
              <a:pPr/>
              <a:t>31/01/2013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1046-A54C-438F-8DF1-4CCAECA2461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E6962-8075-4B8B-93C9-DE9A74745C69}" type="datetimeFigureOut">
              <a:rPr lang="en-GB" smtClean="0"/>
              <a:pPr/>
              <a:t>31/01/2013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1046-A54C-438F-8DF1-4CCAECA2461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E6962-8075-4B8B-93C9-DE9A74745C69}" type="datetimeFigureOut">
              <a:rPr lang="en-GB" smtClean="0"/>
              <a:pPr/>
              <a:t>31/01/2013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1046-A54C-438F-8DF1-4CCAECA2461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E6962-8075-4B8B-93C9-DE9A74745C69}" type="datetimeFigureOut">
              <a:rPr lang="en-GB" smtClean="0"/>
              <a:pPr/>
              <a:t>31/01/2013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1046-A54C-438F-8DF1-4CCAECA2461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E6962-8075-4B8B-93C9-DE9A74745C69}" type="datetimeFigureOut">
              <a:rPr lang="en-GB" smtClean="0"/>
              <a:pPr/>
              <a:t>31/01/2013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1046-A54C-438F-8DF1-4CCAECA2461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E6962-8075-4B8B-93C9-DE9A74745C69}" type="datetimeFigureOut">
              <a:rPr lang="en-GB" smtClean="0"/>
              <a:pPr/>
              <a:t>31/01/2013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1046-A54C-438F-8DF1-4CCAECA2461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E6962-8075-4B8B-93C9-DE9A74745C69}" type="datetimeFigureOut">
              <a:rPr lang="en-GB" smtClean="0"/>
              <a:pPr/>
              <a:t>31/01/2013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1046-A54C-438F-8DF1-4CCAECA2461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E6962-8075-4B8B-93C9-DE9A74745C69}" type="datetimeFigureOut">
              <a:rPr lang="en-GB" smtClean="0"/>
              <a:pPr/>
              <a:t>31/01/2013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81046-A54C-438F-8DF1-4CCAECA2461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2" descr="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3846417"/>
            <a:ext cx="2555776" cy="301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0" descr="skabelon_new_2007_big"/>
          <p:cNvPicPr>
            <a:picLocks noChangeAspect="1" noChangeArrowheads="1"/>
          </p:cNvPicPr>
          <p:nvPr userDrawn="1"/>
        </p:nvPicPr>
        <p:blipFill>
          <a:blip r:embed="rId3" cstate="print"/>
          <a:srcRect t="21700"/>
          <a:stretch>
            <a:fillRect/>
          </a:stretch>
        </p:blipFill>
        <p:spPr bwMode="auto">
          <a:xfrm>
            <a:off x="4932040" y="2276169"/>
            <a:ext cx="4211960" cy="4581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5" descr="KU_new_power_top4uk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12700"/>
            <a:ext cx="9144000" cy="1285875"/>
          </a:xfrm>
          <a:prstGeom prst="rect">
            <a:avLst/>
          </a:prstGeom>
          <a:noFill/>
        </p:spPr>
      </p:pic>
      <p:sp>
        <p:nvSpPr>
          <p:cNvPr id="5" name="Line 16"/>
          <p:cNvSpPr>
            <a:spLocks noChangeShapeType="1"/>
          </p:cNvSpPr>
          <p:nvPr userDrawn="1"/>
        </p:nvSpPr>
        <p:spPr bwMode="auto">
          <a:xfrm flipH="1">
            <a:off x="0" y="1131888"/>
            <a:ext cx="9148763" cy="0"/>
          </a:xfrm>
          <a:prstGeom prst="line">
            <a:avLst/>
          </a:prstGeom>
          <a:noFill/>
          <a:ln w="9525">
            <a:solidFill>
              <a:srgbClr val="901A1E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6" name="Line 46"/>
          <p:cNvSpPr>
            <a:spLocks noChangeShapeType="1"/>
          </p:cNvSpPr>
          <p:nvPr userDrawn="1"/>
        </p:nvSpPr>
        <p:spPr bwMode="auto">
          <a:xfrm>
            <a:off x="-1404938" y="4676775"/>
            <a:ext cx="1296988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sp>
        <p:nvSpPr>
          <p:cNvPr id="7" name="TextBox 17"/>
          <p:cNvSpPr txBox="1"/>
          <p:nvPr userDrawn="1"/>
        </p:nvSpPr>
        <p:spPr>
          <a:xfrm>
            <a:off x="-1357313" y="2044700"/>
            <a:ext cx="1296988" cy="18621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r>
              <a:rPr lang="da-DK" sz="1100">
                <a:solidFill>
                  <a:schemeClr val="bg1"/>
                </a:solidFill>
                <a:cs typeface="Arial" charset="0"/>
              </a:rPr>
              <a:t>Overskrift her</a:t>
            </a:r>
          </a:p>
          <a:p>
            <a:endParaRPr lang="da-DK" sz="1100">
              <a:solidFill>
                <a:schemeClr val="bg1"/>
              </a:solidFill>
              <a:cs typeface="Arial" charset="0"/>
            </a:endParaRPr>
          </a:p>
          <a:p>
            <a:endParaRPr lang="da-DK" sz="1100">
              <a:solidFill>
                <a:schemeClr val="bg1"/>
              </a:solidFill>
              <a:cs typeface="Arial" charset="0"/>
            </a:endParaRPr>
          </a:p>
          <a:p>
            <a:endParaRPr lang="da-DK" sz="1100">
              <a:solidFill>
                <a:schemeClr val="bg1"/>
              </a:solidFill>
              <a:cs typeface="Arial" charset="0"/>
            </a:endParaRPr>
          </a:p>
          <a:p>
            <a:endParaRPr lang="da-DK" sz="1100">
              <a:solidFill>
                <a:schemeClr val="bg1"/>
              </a:solidFill>
              <a:cs typeface="Arial" charset="0"/>
            </a:endParaRPr>
          </a:p>
          <a:p>
            <a:r>
              <a:rPr lang="da-DK" sz="1100">
                <a:solidFill>
                  <a:schemeClr val="bg1"/>
                </a:solidFill>
              </a:rPr>
              <a:t>Navn på oplægsholder</a:t>
            </a:r>
          </a:p>
          <a:p>
            <a:endParaRPr lang="da-DK" sz="1100">
              <a:solidFill>
                <a:schemeClr val="bg1"/>
              </a:solidFill>
            </a:endParaRPr>
          </a:p>
          <a:p>
            <a:r>
              <a:rPr lang="da-DK" sz="1100">
                <a:solidFill>
                  <a:schemeClr val="bg1"/>
                </a:solidFill>
              </a:rPr>
              <a:t>Navn på KU-enhed</a:t>
            </a:r>
          </a:p>
          <a:p>
            <a:endParaRPr lang="da-DK" sz="110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8" name="Line 36"/>
          <p:cNvSpPr>
            <a:spLocks noChangeShapeType="1"/>
          </p:cNvSpPr>
          <p:nvPr userDrawn="1"/>
        </p:nvSpPr>
        <p:spPr bwMode="auto">
          <a:xfrm>
            <a:off x="-1357313" y="1982788"/>
            <a:ext cx="1296988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sp>
        <p:nvSpPr>
          <p:cNvPr id="9" name="Text Box 48"/>
          <p:cNvSpPr txBox="1">
            <a:spLocks noChangeArrowheads="1"/>
          </p:cNvSpPr>
          <p:nvPr userDrawn="1"/>
        </p:nvSpPr>
        <p:spPr bwMode="auto">
          <a:xfrm>
            <a:off x="-1404938" y="4722813"/>
            <a:ext cx="1404938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da-DK" sz="1100">
                <a:solidFill>
                  <a:schemeClr val="bg1"/>
                </a:solidFill>
              </a:rPr>
              <a:t>For at ændre ”Enhedens navn” og ”Sted og dato”:</a:t>
            </a:r>
          </a:p>
          <a:p>
            <a:endParaRPr lang="da-DK" sz="1100">
              <a:solidFill>
                <a:schemeClr val="bg1"/>
              </a:solidFill>
            </a:endParaRPr>
          </a:p>
          <a:p>
            <a:r>
              <a:rPr lang="da-DK" sz="1100">
                <a:solidFill>
                  <a:schemeClr val="bg1"/>
                </a:solidFill>
              </a:rPr>
              <a:t>Klik i menulinjen, </a:t>
            </a:r>
          </a:p>
          <a:p>
            <a:r>
              <a:rPr lang="da-DK" sz="1100">
                <a:solidFill>
                  <a:schemeClr val="bg1"/>
                </a:solidFill>
              </a:rPr>
              <a:t>vælg ”Indsæt” &gt; ”Sidehoved / Sidefod”.</a:t>
            </a:r>
          </a:p>
          <a:p>
            <a:r>
              <a:rPr lang="da-DK" sz="1100">
                <a:solidFill>
                  <a:schemeClr val="bg1"/>
                </a:solidFill>
              </a:rPr>
              <a:t>Indføj ”Sted og dato” i feltet for dato og ”Enhedens navn” i Sidefod</a:t>
            </a:r>
          </a:p>
        </p:txBody>
      </p:sp>
      <p:sp>
        <p:nvSpPr>
          <p:cNvPr id="10" name="Rectangle 5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Copenhagen School of Global Health</a:t>
            </a:r>
            <a:endParaRPr lang="en-GB" noProof="0"/>
          </a:p>
        </p:txBody>
      </p:sp>
      <p:pic>
        <p:nvPicPr>
          <p:cNvPr id="13" name="Picture 7" descr="Q:\Kommunikation og IT\Logos\CSGH\CSGH_logo_s_500.jp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600" y="5301208"/>
            <a:ext cx="3816424" cy="816715"/>
          </a:xfrm>
          <a:prstGeom prst="rect">
            <a:avLst/>
          </a:prstGeom>
          <a:noFill/>
        </p:spPr>
      </p:pic>
      <p:sp>
        <p:nvSpPr>
          <p:cNvPr id="67586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043608" y="1772816"/>
            <a:ext cx="6768752" cy="685800"/>
          </a:xfrm>
        </p:spPr>
        <p:txBody>
          <a:bodyPr anchor="t"/>
          <a:lstStyle>
            <a:lvl1pPr>
              <a:defRPr sz="2400" baseline="0"/>
            </a:lvl1pPr>
          </a:lstStyle>
          <a:p>
            <a:r>
              <a:rPr lang="en-GB" noProof="0" dirty="0" smtClean="0"/>
              <a:t>Title of lecture</a:t>
            </a:r>
            <a:endParaRPr lang="en-GB" noProof="0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1044000" y="2930525"/>
            <a:ext cx="4968159" cy="1218555"/>
          </a:xfrm>
        </p:spPr>
        <p:txBody>
          <a:bodyPr/>
          <a:lstStyle>
            <a:lvl1pPr>
              <a:defRPr sz="1600"/>
            </a:lvl1pPr>
          </a:lstStyle>
          <a:p>
            <a:r>
              <a:rPr lang="en-GB" noProof="0" dirty="0" smtClean="0"/>
              <a:t>Name of lecturer</a:t>
            </a:r>
          </a:p>
          <a:p>
            <a:endParaRPr lang="en-GB" noProof="0" dirty="0" smtClean="0"/>
          </a:p>
          <a:p>
            <a:r>
              <a:rPr lang="en-GB" noProof="0" dirty="0" smtClean="0"/>
              <a:t>Affiliation</a:t>
            </a:r>
            <a:endParaRPr lang="en-GB" noProof="0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4" descr="top_uk_58_02"/>
          <p:cNvPicPr>
            <a:picLocks noChangeAspect="1" noChangeArrowheads="1"/>
          </p:cNvPicPr>
          <p:nvPr userDrawn="1"/>
        </p:nvPicPr>
        <p:blipFill>
          <a:blip r:embed="rId2" cstate="print"/>
          <a:srcRect r="20320"/>
          <a:stretch>
            <a:fillRect/>
          </a:stretch>
        </p:blipFill>
        <p:spPr bwMode="auto">
          <a:xfrm>
            <a:off x="0" y="0"/>
            <a:ext cx="9144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20"/>
          <p:cNvSpPr>
            <a:spLocks noChangeShapeType="1"/>
          </p:cNvSpPr>
          <p:nvPr userDrawn="1"/>
        </p:nvSpPr>
        <p:spPr bwMode="auto">
          <a:xfrm flipH="1">
            <a:off x="4763" y="6694488"/>
            <a:ext cx="9148762" cy="0"/>
          </a:xfrm>
          <a:prstGeom prst="line">
            <a:avLst/>
          </a:prstGeom>
          <a:noFill/>
          <a:ln w="9525">
            <a:solidFill>
              <a:srgbClr val="901A1E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pic>
        <p:nvPicPr>
          <p:cNvPr id="6" name="Picture 40" descr="KU_new_bot4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551488"/>
            <a:ext cx="91440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 descr="fke3b.jp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404938" y="2708275"/>
            <a:ext cx="4667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17"/>
          <p:cNvSpPr txBox="1"/>
          <p:nvPr userDrawn="1"/>
        </p:nvSpPr>
        <p:spPr>
          <a:xfrm>
            <a:off x="-1404938" y="1474788"/>
            <a:ext cx="1296988" cy="23558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r>
              <a:rPr lang="da-DK" sz="1100">
                <a:solidFill>
                  <a:schemeClr val="bg1"/>
                </a:solidFill>
                <a:cs typeface="Arial" charset="0"/>
              </a:rPr>
              <a:t>Tekst starter uden punktopstilling</a:t>
            </a:r>
            <a:br>
              <a:rPr lang="da-DK" sz="1100">
                <a:solidFill>
                  <a:schemeClr val="bg1"/>
                </a:solidFill>
                <a:cs typeface="Arial" charset="0"/>
              </a:rPr>
            </a:br>
            <a:endParaRPr lang="da-DK" sz="1100">
              <a:solidFill>
                <a:schemeClr val="bg1"/>
              </a:solidFill>
              <a:cs typeface="Arial" charset="0"/>
            </a:endParaRPr>
          </a:p>
          <a:p>
            <a:r>
              <a:rPr lang="da-DK" sz="1100">
                <a:solidFill>
                  <a:schemeClr val="bg1"/>
                </a:solidFill>
                <a:cs typeface="Arial" charset="0"/>
              </a:rPr>
              <a:t>For at få punkt-opstilling på teksten, brug forøg indrykning</a:t>
            </a:r>
          </a:p>
          <a:p>
            <a:endParaRPr lang="da-DK" sz="1100">
              <a:solidFill>
                <a:schemeClr val="bg1"/>
              </a:solidFill>
              <a:cs typeface="Arial" charset="0"/>
            </a:endParaRPr>
          </a:p>
          <a:p>
            <a:endParaRPr lang="da-DK" sz="1100">
              <a:solidFill>
                <a:schemeClr val="bg1"/>
              </a:solidFill>
              <a:cs typeface="Arial" charset="0"/>
            </a:endParaRPr>
          </a:p>
          <a:p>
            <a:r>
              <a:rPr lang="da-DK" sz="1100">
                <a:solidFill>
                  <a:schemeClr val="bg1"/>
                </a:solidFill>
                <a:cs typeface="Arial" charset="0"/>
              </a:rPr>
              <a:t>For at få venstre-stillet tekst uden punktopstilling, brug formindsk indrykning</a:t>
            </a:r>
          </a:p>
        </p:txBody>
      </p:sp>
      <p:sp>
        <p:nvSpPr>
          <p:cNvPr id="9" name="Line 45"/>
          <p:cNvSpPr>
            <a:spLocks noChangeShapeType="1"/>
          </p:cNvSpPr>
          <p:nvPr userDrawn="1"/>
        </p:nvSpPr>
        <p:spPr bwMode="auto">
          <a:xfrm>
            <a:off x="-1404938" y="1412875"/>
            <a:ext cx="1296988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sp>
        <p:nvSpPr>
          <p:cNvPr id="10" name="Text Box 46"/>
          <p:cNvSpPr txBox="1">
            <a:spLocks noChangeArrowheads="1"/>
          </p:cNvSpPr>
          <p:nvPr userDrawn="1"/>
        </p:nvSpPr>
        <p:spPr bwMode="auto">
          <a:xfrm>
            <a:off x="-1404938" y="827088"/>
            <a:ext cx="12969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da-DK" sz="1100">
                <a:solidFill>
                  <a:schemeClr val="bg1"/>
                </a:solidFill>
              </a:rPr>
              <a:t>Overskrift her</a:t>
            </a:r>
          </a:p>
        </p:txBody>
      </p:sp>
      <p:sp>
        <p:nvSpPr>
          <p:cNvPr id="11" name="Line 47"/>
          <p:cNvSpPr>
            <a:spLocks noChangeShapeType="1"/>
          </p:cNvSpPr>
          <p:nvPr userDrawn="1"/>
        </p:nvSpPr>
        <p:spPr bwMode="auto">
          <a:xfrm>
            <a:off x="-1404938" y="765175"/>
            <a:ext cx="1296988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pic>
        <p:nvPicPr>
          <p:cNvPr id="12" name="Picture 51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404938" y="3875088"/>
            <a:ext cx="50482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Line 54"/>
          <p:cNvSpPr>
            <a:spLocks noChangeShapeType="1"/>
          </p:cNvSpPr>
          <p:nvPr userDrawn="1"/>
        </p:nvSpPr>
        <p:spPr bwMode="auto">
          <a:xfrm flipV="1">
            <a:off x="-1270000" y="4164013"/>
            <a:ext cx="0" cy="2159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sp>
        <p:nvSpPr>
          <p:cNvPr id="14" name="Line 57"/>
          <p:cNvSpPr>
            <a:spLocks noChangeShapeType="1"/>
          </p:cNvSpPr>
          <p:nvPr userDrawn="1"/>
        </p:nvSpPr>
        <p:spPr bwMode="auto">
          <a:xfrm>
            <a:off x="-1116013" y="3875088"/>
            <a:ext cx="215900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sp>
        <p:nvSpPr>
          <p:cNvPr id="15" name="Line 58"/>
          <p:cNvSpPr>
            <a:spLocks noChangeShapeType="1"/>
          </p:cNvSpPr>
          <p:nvPr userDrawn="1"/>
        </p:nvSpPr>
        <p:spPr bwMode="auto">
          <a:xfrm flipH="1">
            <a:off x="-1116013" y="3875088"/>
            <a:ext cx="215900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sp>
        <p:nvSpPr>
          <p:cNvPr id="16" name="Line 59"/>
          <p:cNvSpPr>
            <a:spLocks noChangeShapeType="1"/>
          </p:cNvSpPr>
          <p:nvPr userDrawn="1"/>
        </p:nvSpPr>
        <p:spPr bwMode="auto">
          <a:xfrm>
            <a:off x="-1404938" y="2679700"/>
            <a:ext cx="215900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sp>
        <p:nvSpPr>
          <p:cNvPr id="17" name="Line 60"/>
          <p:cNvSpPr>
            <a:spLocks noChangeShapeType="1"/>
          </p:cNvSpPr>
          <p:nvPr userDrawn="1"/>
        </p:nvSpPr>
        <p:spPr bwMode="auto">
          <a:xfrm flipH="1">
            <a:off x="-1404938" y="2679700"/>
            <a:ext cx="215900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sp>
        <p:nvSpPr>
          <p:cNvPr id="18" name="Line 61"/>
          <p:cNvSpPr>
            <a:spLocks noChangeShapeType="1"/>
          </p:cNvSpPr>
          <p:nvPr userDrawn="1"/>
        </p:nvSpPr>
        <p:spPr bwMode="auto">
          <a:xfrm flipH="1">
            <a:off x="-900113" y="2800350"/>
            <a:ext cx="2159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sp>
        <p:nvSpPr>
          <p:cNvPr id="19" name="Line 65"/>
          <p:cNvSpPr>
            <a:spLocks noChangeShapeType="1"/>
          </p:cNvSpPr>
          <p:nvPr userDrawn="1"/>
        </p:nvSpPr>
        <p:spPr bwMode="auto">
          <a:xfrm>
            <a:off x="-1404938" y="4676775"/>
            <a:ext cx="1296988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sp>
        <p:nvSpPr>
          <p:cNvPr id="20" name="Text Box 48"/>
          <p:cNvSpPr txBox="1">
            <a:spLocks noChangeArrowheads="1"/>
          </p:cNvSpPr>
          <p:nvPr userDrawn="1"/>
        </p:nvSpPr>
        <p:spPr bwMode="auto">
          <a:xfrm>
            <a:off x="-1404938" y="4722813"/>
            <a:ext cx="1404938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da-DK" sz="1100">
                <a:solidFill>
                  <a:schemeClr val="bg1"/>
                </a:solidFill>
              </a:rPr>
              <a:t>For at ændre ”Enhedens navn” og ”Sted og dato”:</a:t>
            </a:r>
          </a:p>
          <a:p>
            <a:endParaRPr lang="da-DK" sz="1100">
              <a:solidFill>
                <a:schemeClr val="bg1"/>
              </a:solidFill>
            </a:endParaRPr>
          </a:p>
          <a:p>
            <a:r>
              <a:rPr lang="da-DK" sz="1100">
                <a:solidFill>
                  <a:schemeClr val="bg1"/>
                </a:solidFill>
              </a:rPr>
              <a:t>Klik i menulinjen, </a:t>
            </a:r>
          </a:p>
          <a:p>
            <a:r>
              <a:rPr lang="da-DK" sz="1100">
                <a:solidFill>
                  <a:schemeClr val="bg1"/>
                </a:solidFill>
              </a:rPr>
              <a:t>vælg ”Indsæt” &gt; ”Sidehoved / Sidefod”.</a:t>
            </a:r>
          </a:p>
          <a:p>
            <a:r>
              <a:rPr lang="da-DK" sz="1100">
                <a:solidFill>
                  <a:schemeClr val="bg1"/>
                </a:solidFill>
              </a:rPr>
              <a:t>Indføj ”Sted og dato” i feltet for dato og ”Enhedens navn” i Sidefod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2988" y="764704"/>
            <a:ext cx="6577012" cy="5762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679104"/>
            <a:ext cx="6577012" cy="41068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a-DK" dirty="0"/>
          </a:p>
        </p:txBody>
      </p:sp>
      <p:sp>
        <p:nvSpPr>
          <p:cNvPr id="21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smtClean="0"/>
              <a:t>Copenhagen School of Global Health</a:t>
            </a:r>
            <a:endParaRPr lang="en-GB" noProof="0"/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 smtClean="0"/>
              <a:t>Slide </a:t>
            </a:r>
            <a:fld id="{E35BE39A-A339-47D0-9DF3-B0A30E877505}" type="slidenum">
              <a:rPr lang="da-DK"/>
              <a:pPr/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4" descr="top_uk_58_02"/>
          <p:cNvPicPr>
            <a:picLocks noChangeAspect="1" noChangeArrowheads="1"/>
          </p:cNvPicPr>
          <p:nvPr userDrawn="1"/>
        </p:nvPicPr>
        <p:blipFill>
          <a:blip r:embed="rId2" cstate="print"/>
          <a:srcRect r="20320"/>
          <a:stretch>
            <a:fillRect/>
          </a:stretch>
        </p:blipFill>
        <p:spPr bwMode="auto">
          <a:xfrm>
            <a:off x="0" y="0"/>
            <a:ext cx="9144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20"/>
          <p:cNvSpPr>
            <a:spLocks noChangeShapeType="1"/>
          </p:cNvSpPr>
          <p:nvPr userDrawn="1"/>
        </p:nvSpPr>
        <p:spPr bwMode="auto">
          <a:xfrm flipH="1">
            <a:off x="4763" y="6694488"/>
            <a:ext cx="9148762" cy="0"/>
          </a:xfrm>
          <a:prstGeom prst="line">
            <a:avLst/>
          </a:prstGeom>
          <a:noFill/>
          <a:ln w="9525">
            <a:solidFill>
              <a:srgbClr val="901A1E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pic>
        <p:nvPicPr>
          <p:cNvPr id="7" name="Picture 40" descr="KU_new_bot4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551488"/>
            <a:ext cx="91440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 descr="fke3b.jp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404938" y="2708275"/>
            <a:ext cx="4667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17"/>
          <p:cNvSpPr txBox="1"/>
          <p:nvPr userDrawn="1"/>
        </p:nvSpPr>
        <p:spPr>
          <a:xfrm>
            <a:off x="-1404938" y="1474788"/>
            <a:ext cx="1296988" cy="23558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r>
              <a:rPr lang="da-DK" sz="1100">
                <a:solidFill>
                  <a:schemeClr val="bg1"/>
                </a:solidFill>
                <a:cs typeface="Arial" charset="0"/>
              </a:rPr>
              <a:t>Tekst starter uden punktopstilling</a:t>
            </a:r>
            <a:br>
              <a:rPr lang="da-DK" sz="1100">
                <a:solidFill>
                  <a:schemeClr val="bg1"/>
                </a:solidFill>
                <a:cs typeface="Arial" charset="0"/>
              </a:rPr>
            </a:br>
            <a:endParaRPr lang="da-DK" sz="1100">
              <a:solidFill>
                <a:schemeClr val="bg1"/>
              </a:solidFill>
              <a:cs typeface="Arial" charset="0"/>
            </a:endParaRPr>
          </a:p>
          <a:p>
            <a:r>
              <a:rPr lang="da-DK" sz="1100">
                <a:solidFill>
                  <a:schemeClr val="bg1"/>
                </a:solidFill>
                <a:cs typeface="Arial" charset="0"/>
              </a:rPr>
              <a:t>For at få punkt-opstilling på teksten, brug forøg indrykning</a:t>
            </a:r>
          </a:p>
          <a:p>
            <a:endParaRPr lang="da-DK" sz="1100">
              <a:solidFill>
                <a:schemeClr val="bg1"/>
              </a:solidFill>
              <a:cs typeface="Arial" charset="0"/>
            </a:endParaRPr>
          </a:p>
          <a:p>
            <a:endParaRPr lang="da-DK" sz="1100">
              <a:solidFill>
                <a:schemeClr val="bg1"/>
              </a:solidFill>
              <a:cs typeface="Arial" charset="0"/>
            </a:endParaRPr>
          </a:p>
          <a:p>
            <a:r>
              <a:rPr lang="da-DK" sz="1100">
                <a:solidFill>
                  <a:schemeClr val="bg1"/>
                </a:solidFill>
                <a:cs typeface="Arial" charset="0"/>
              </a:rPr>
              <a:t>For at få venstre-stillet tekst uden punktopstilling, brug formindsk indrykning</a:t>
            </a:r>
          </a:p>
        </p:txBody>
      </p:sp>
      <p:sp>
        <p:nvSpPr>
          <p:cNvPr id="10" name="Line 37"/>
          <p:cNvSpPr>
            <a:spLocks noChangeShapeType="1"/>
          </p:cNvSpPr>
          <p:nvPr userDrawn="1"/>
        </p:nvSpPr>
        <p:spPr bwMode="auto">
          <a:xfrm>
            <a:off x="-1404938" y="1412875"/>
            <a:ext cx="1296988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sp>
        <p:nvSpPr>
          <p:cNvPr id="11" name="Text Box 38"/>
          <p:cNvSpPr txBox="1">
            <a:spLocks noChangeArrowheads="1"/>
          </p:cNvSpPr>
          <p:nvPr userDrawn="1"/>
        </p:nvSpPr>
        <p:spPr bwMode="auto">
          <a:xfrm>
            <a:off x="-1404938" y="827088"/>
            <a:ext cx="12969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da-DK" sz="1100">
                <a:solidFill>
                  <a:schemeClr val="bg1"/>
                </a:solidFill>
              </a:rPr>
              <a:t>Overskrift her</a:t>
            </a:r>
          </a:p>
        </p:txBody>
      </p:sp>
      <p:sp>
        <p:nvSpPr>
          <p:cNvPr id="12" name="Line 39"/>
          <p:cNvSpPr>
            <a:spLocks noChangeShapeType="1"/>
          </p:cNvSpPr>
          <p:nvPr userDrawn="1"/>
        </p:nvSpPr>
        <p:spPr bwMode="auto">
          <a:xfrm>
            <a:off x="-1404938" y="765175"/>
            <a:ext cx="1296988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pic>
        <p:nvPicPr>
          <p:cNvPr id="13" name="Picture 40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404938" y="3875088"/>
            <a:ext cx="50482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ine 41"/>
          <p:cNvSpPr>
            <a:spLocks noChangeShapeType="1"/>
          </p:cNvSpPr>
          <p:nvPr userDrawn="1"/>
        </p:nvSpPr>
        <p:spPr bwMode="auto">
          <a:xfrm flipV="1">
            <a:off x="-1270000" y="4164013"/>
            <a:ext cx="0" cy="2159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sp>
        <p:nvSpPr>
          <p:cNvPr id="15" name="Line 42"/>
          <p:cNvSpPr>
            <a:spLocks noChangeShapeType="1"/>
          </p:cNvSpPr>
          <p:nvPr userDrawn="1"/>
        </p:nvSpPr>
        <p:spPr bwMode="auto">
          <a:xfrm>
            <a:off x="-1116013" y="3875088"/>
            <a:ext cx="215900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sp>
        <p:nvSpPr>
          <p:cNvPr id="16" name="Line 43"/>
          <p:cNvSpPr>
            <a:spLocks noChangeShapeType="1"/>
          </p:cNvSpPr>
          <p:nvPr userDrawn="1"/>
        </p:nvSpPr>
        <p:spPr bwMode="auto">
          <a:xfrm flipH="1">
            <a:off x="-1116013" y="3875088"/>
            <a:ext cx="215900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sp>
        <p:nvSpPr>
          <p:cNvPr id="17" name="Line 44"/>
          <p:cNvSpPr>
            <a:spLocks noChangeShapeType="1"/>
          </p:cNvSpPr>
          <p:nvPr userDrawn="1"/>
        </p:nvSpPr>
        <p:spPr bwMode="auto">
          <a:xfrm>
            <a:off x="-1404938" y="2679700"/>
            <a:ext cx="215900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sp>
        <p:nvSpPr>
          <p:cNvPr id="18" name="Line 45"/>
          <p:cNvSpPr>
            <a:spLocks noChangeShapeType="1"/>
          </p:cNvSpPr>
          <p:nvPr userDrawn="1"/>
        </p:nvSpPr>
        <p:spPr bwMode="auto">
          <a:xfrm flipH="1">
            <a:off x="-1404938" y="2679700"/>
            <a:ext cx="215900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sp>
        <p:nvSpPr>
          <p:cNvPr id="19" name="Line 46"/>
          <p:cNvSpPr>
            <a:spLocks noChangeShapeType="1"/>
          </p:cNvSpPr>
          <p:nvPr userDrawn="1"/>
        </p:nvSpPr>
        <p:spPr bwMode="auto">
          <a:xfrm flipH="1">
            <a:off x="-900113" y="2800350"/>
            <a:ext cx="2159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sp>
        <p:nvSpPr>
          <p:cNvPr id="20" name="Line 48"/>
          <p:cNvSpPr>
            <a:spLocks noChangeShapeType="1"/>
          </p:cNvSpPr>
          <p:nvPr userDrawn="1"/>
        </p:nvSpPr>
        <p:spPr bwMode="auto">
          <a:xfrm>
            <a:off x="-1404938" y="4676775"/>
            <a:ext cx="1296988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sp>
        <p:nvSpPr>
          <p:cNvPr id="21" name="Text Box 48"/>
          <p:cNvSpPr txBox="1">
            <a:spLocks noChangeArrowheads="1"/>
          </p:cNvSpPr>
          <p:nvPr userDrawn="1"/>
        </p:nvSpPr>
        <p:spPr bwMode="auto">
          <a:xfrm>
            <a:off x="-1404938" y="4722813"/>
            <a:ext cx="1404938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da-DK" sz="1100">
                <a:solidFill>
                  <a:schemeClr val="bg1"/>
                </a:solidFill>
              </a:rPr>
              <a:t>For at ændre ”Enhedens navn” og ”Sted og dato”:</a:t>
            </a:r>
          </a:p>
          <a:p>
            <a:endParaRPr lang="da-DK" sz="1100">
              <a:solidFill>
                <a:schemeClr val="bg1"/>
              </a:solidFill>
            </a:endParaRPr>
          </a:p>
          <a:p>
            <a:r>
              <a:rPr lang="da-DK" sz="1100">
                <a:solidFill>
                  <a:schemeClr val="bg1"/>
                </a:solidFill>
              </a:rPr>
              <a:t>Klik i menulinjen, </a:t>
            </a:r>
          </a:p>
          <a:p>
            <a:r>
              <a:rPr lang="da-DK" sz="1100">
                <a:solidFill>
                  <a:schemeClr val="bg1"/>
                </a:solidFill>
              </a:rPr>
              <a:t>vælg ”Indsæt” &gt; ”Sidehoved / Sidefod”.</a:t>
            </a:r>
          </a:p>
          <a:p>
            <a:r>
              <a:rPr lang="da-DK" sz="1100">
                <a:solidFill>
                  <a:schemeClr val="bg1"/>
                </a:solidFill>
              </a:rPr>
              <a:t>Indføj ”Sted og dato” i feltet for dato og ”Enhedens navn” i Sidefod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 smtClean="0"/>
              <a:t>Click to edit Master title style</a:t>
            </a:r>
            <a:endParaRPr lang="da-DK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2988" y="1374775"/>
            <a:ext cx="6577012" cy="1911349"/>
          </a:xfrm>
        </p:spPr>
        <p:txBody>
          <a:bodyPr/>
          <a:lstStyle/>
          <a:p>
            <a:pPr lvl="0"/>
            <a:r>
              <a:rPr lang="da-DK" noProof="0" smtClean="0"/>
              <a:t>Click to edit Master text styles</a:t>
            </a:r>
          </a:p>
          <a:p>
            <a:pPr lvl="1"/>
            <a:r>
              <a:rPr lang="da-DK" noProof="0" smtClean="0"/>
              <a:t>Second level</a:t>
            </a:r>
          </a:p>
          <a:p>
            <a:pPr lvl="2"/>
            <a:r>
              <a:rPr lang="da-DK" noProof="0" smtClean="0"/>
              <a:t>Third level</a:t>
            </a:r>
          </a:p>
          <a:p>
            <a:pPr lvl="3"/>
            <a:r>
              <a:rPr lang="da-DK" noProof="0" smtClean="0"/>
              <a:t>Fourth level</a:t>
            </a:r>
          </a:p>
          <a:p>
            <a:pPr lvl="4"/>
            <a:r>
              <a:rPr lang="da-DK" noProof="0" smtClean="0"/>
              <a:t>Fifth level</a:t>
            </a:r>
            <a:endParaRPr lang="da-DK" noProof="0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3"/>
          </p:nvPr>
        </p:nvSpPr>
        <p:spPr>
          <a:xfrm>
            <a:off x="1044000" y="3358800"/>
            <a:ext cx="3744000" cy="2487600"/>
          </a:xfrm>
        </p:spPr>
        <p:txBody>
          <a:bodyPr/>
          <a:lstStyle/>
          <a:p>
            <a:pPr lvl="0"/>
            <a:endParaRPr lang="da-DK" noProof="0"/>
          </a:p>
        </p:txBody>
      </p:sp>
      <p:sp>
        <p:nvSpPr>
          <p:cNvPr id="23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 smtClean="0"/>
              <a:t>Copenhagen School of Global Health</a:t>
            </a:r>
            <a:endParaRPr lang="en-GB" dirty="0"/>
          </a:p>
        </p:txBody>
      </p:sp>
      <p:sp>
        <p:nvSpPr>
          <p:cNvPr id="2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 smtClean="0"/>
              <a:t>Slide </a:t>
            </a:r>
            <a:fld id="{3E08A956-3160-4946-97B8-974CE58CA4C4}" type="slidenum">
              <a:rPr lang="da-DK"/>
              <a:pPr/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5" descr="top_uk_58_02"/>
          <p:cNvPicPr>
            <a:picLocks noChangeAspect="1" noChangeArrowheads="1"/>
          </p:cNvPicPr>
          <p:nvPr userDrawn="1"/>
        </p:nvPicPr>
        <p:blipFill>
          <a:blip r:embed="rId2" cstate="print"/>
          <a:srcRect r="20320"/>
          <a:stretch>
            <a:fillRect/>
          </a:stretch>
        </p:blipFill>
        <p:spPr bwMode="auto">
          <a:xfrm>
            <a:off x="0" y="0"/>
            <a:ext cx="9144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20"/>
          <p:cNvSpPr>
            <a:spLocks noChangeShapeType="1"/>
          </p:cNvSpPr>
          <p:nvPr userDrawn="1"/>
        </p:nvSpPr>
        <p:spPr bwMode="auto">
          <a:xfrm flipH="1">
            <a:off x="4763" y="6694488"/>
            <a:ext cx="9148762" cy="0"/>
          </a:xfrm>
          <a:prstGeom prst="line">
            <a:avLst/>
          </a:prstGeom>
          <a:noFill/>
          <a:ln w="9525">
            <a:solidFill>
              <a:srgbClr val="901A1E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pic>
        <p:nvPicPr>
          <p:cNvPr id="7" name="Picture 40" descr="KU_new_bot4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551488"/>
            <a:ext cx="91440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 descr="fke3b.jp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404938" y="2708275"/>
            <a:ext cx="4667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17"/>
          <p:cNvSpPr txBox="1"/>
          <p:nvPr userDrawn="1"/>
        </p:nvSpPr>
        <p:spPr>
          <a:xfrm>
            <a:off x="-1404938" y="1474788"/>
            <a:ext cx="1296988" cy="23558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r>
              <a:rPr lang="da-DK" sz="1100">
                <a:solidFill>
                  <a:schemeClr val="bg1"/>
                </a:solidFill>
                <a:cs typeface="Arial" charset="0"/>
              </a:rPr>
              <a:t>Tekst starter uden punktopstilling</a:t>
            </a:r>
            <a:br>
              <a:rPr lang="da-DK" sz="1100">
                <a:solidFill>
                  <a:schemeClr val="bg1"/>
                </a:solidFill>
                <a:cs typeface="Arial" charset="0"/>
              </a:rPr>
            </a:br>
            <a:endParaRPr lang="da-DK" sz="1100">
              <a:solidFill>
                <a:schemeClr val="bg1"/>
              </a:solidFill>
              <a:cs typeface="Arial" charset="0"/>
            </a:endParaRPr>
          </a:p>
          <a:p>
            <a:r>
              <a:rPr lang="da-DK" sz="1100">
                <a:solidFill>
                  <a:schemeClr val="bg1"/>
                </a:solidFill>
                <a:cs typeface="Arial" charset="0"/>
              </a:rPr>
              <a:t>For at få punkt-opstilling på teksten, brug forøg indrykning</a:t>
            </a:r>
          </a:p>
          <a:p>
            <a:endParaRPr lang="da-DK" sz="1100">
              <a:solidFill>
                <a:schemeClr val="bg1"/>
              </a:solidFill>
              <a:cs typeface="Arial" charset="0"/>
            </a:endParaRPr>
          </a:p>
          <a:p>
            <a:endParaRPr lang="da-DK" sz="1100">
              <a:solidFill>
                <a:schemeClr val="bg1"/>
              </a:solidFill>
              <a:cs typeface="Arial" charset="0"/>
            </a:endParaRPr>
          </a:p>
          <a:p>
            <a:r>
              <a:rPr lang="da-DK" sz="1100">
                <a:solidFill>
                  <a:schemeClr val="bg1"/>
                </a:solidFill>
                <a:cs typeface="Arial" charset="0"/>
              </a:rPr>
              <a:t>For at få venstre-stillet tekst uden punktopstilling, brug formindsk indrykning</a:t>
            </a:r>
          </a:p>
        </p:txBody>
      </p:sp>
      <p:sp>
        <p:nvSpPr>
          <p:cNvPr id="10" name="Line 37"/>
          <p:cNvSpPr>
            <a:spLocks noChangeShapeType="1"/>
          </p:cNvSpPr>
          <p:nvPr userDrawn="1"/>
        </p:nvSpPr>
        <p:spPr bwMode="auto">
          <a:xfrm>
            <a:off x="-1404938" y="1412875"/>
            <a:ext cx="1296988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sp>
        <p:nvSpPr>
          <p:cNvPr id="11" name="Text Box 38"/>
          <p:cNvSpPr txBox="1">
            <a:spLocks noChangeArrowheads="1"/>
          </p:cNvSpPr>
          <p:nvPr userDrawn="1"/>
        </p:nvSpPr>
        <p:spPr bwMode="auto">
          <a:xfrm>
            <a:off x="-1404938" y="827088"/>
            <a:ext cx="12969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da-DK" sz="1100">
                <a:solidFill>
                  <a:schemeClr val="bg1"/>
                </a:solidFill>
              </a:rPr>
              <a:t>Overskrift her</a:t>
            </a:r>
          </a:p>
        </p:txBody>
      </p:sp>
      <p:sp>
        <p:nvSpPr>
          <p:cNvPr id="12" name="Line 39"/>
          <p:cNvSpPr>
            <a:spLocks noChangeShapeType="1"/>
          </p:cNvSpPr>
          <p:nvPr userDrawn="1"/>
        </p:nvSpPr>
        <p:spPr bwMode="auto">
          <a:xfrm>
            <a:off x="-1404938" y="765175"/>
            <a:ext cx="1296988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pic>
        <p:nvPicPr>
          <p:cNvPr id="13" name="Picture 40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404938" y="3875088"/>
            <a:ext cx="50482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ine 41"/>
          <p:cNvSpPr>
            <a:spLocks noChangeShapeType="1"/>
          </p:cNvSpPr>
          <p:nvPr userDrawn="1"/>
        </p:nvSpPr>
        <p:spPr bwMode="auto">
          <a:xfrm flipV="1">
            <a:off x="-1270000" y="4164013"/>
            <a:ext cx="0" cy="2159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sp>
        <p:nvSpPr>
          <p:cNvPr id="15" name="Line 42"/>
          <p:cNvSpPr>
            <a:spLocks noChangeShapeType="1"/>
          </p:cNvSpPr>
          <p:nvPr userDrawn="1"/>
        </p:nvSpPr>
        <p:spPr bwMode="auto">
          <a:xfrm>
            <a:off x="-1116013" y="3875088"/>
            <a:ext cx="215900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sp>
        <p:nvSpPr>
          <p:cNvPr id="16" name="Line 43"/>
          <p:cNvSpPr>
            <a:spLocks noChangeShapeType="1"/>
          </p:cNvSpPr>
          <p:nvPr userDrawn="1"/>
        </p:nvSpPr>
        <p:spPr bwMode="auto">
          <a:xfrm flipH="1">
            <a:off x="-1116013" y="3875088"/>
            <a:ext cx="215900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sp>
        <p:nvSpPr>
          <p:cNvPr id="17" name="Line 44"/>
          <p:cNvSpPr>
            <a:spLocks noChangeShapeType="1"/>
          </p:cNvSpPr>
          <p:nvPr userDrawn="1"/>
        </p:nvSpPr>
        <p:spPr bwMode="auto">
          <a:xfrm>
            <a:off x="-1404938" y="2679700"/>
            <a:ext cx="215900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sp>
        <p:nvSpPr>
          <p:cNvPr id="18" name="Line 45"/>
          <p:cNvSpPr>
            <a:spLocks noChangeShapeType="1"/>
          </p:cNvSpPr>
          <p:nvPr userDrawn="1"/>
        </p:nvSpPr>
        <p:spPr bwMode="auto">
          <a:xfrm flipH="1">
            <a:off x="-1404938" y="2679700"/>
            <a:ext cx="215900" cy="2889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sp>
        <p:nvSpPr>
          <p:cNvPr id="19" name="Line 46"/>
          <p:cNvSpPr>
            <a:spLocks noChangeShapeType="1"/>
          </p:cNvSpPr>
          <p:nvPr userDrawn="1"/>
        </p:nvSpPr>
        <p:spPr bwMode="auto">
          <a:xfrm flipH="1">
            <a:off x="-900113" y="2800350"/>
            <a:ext cx="2159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sp>
        <p:nvSpPr>
          <p:cNvPr id="20" name="Line 48"/>
          <p:cNvSpPr>
            <a:spLocks noChangeShapeType="1"/>
          </p:cNvSpPr>
          <p:nvPr userDrawn="1"/>
        </p:nvSpPr>
        <p:spPr bwMode="auto">
          <a:xfrm>
            <a:off x="-1404938" y="4676775"/>
            <a:ext cx="1296988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sp>
        <p:nvSpPr>
          <p:cNvPr id="21" name="Text Box 48"/>
          <p:cNvSpPr txBox="1">
            <a:spLocks noChangeArrowheads="1"/>
          </p:cNvSpPr>
          <p:nvPr userDrawn="1"/>
        </p:nvSpPr>
        <p:spPr bwMode="auto">
          <a:xfrm>
            <a:off x="-1404938" y="4722813"/>
            <a:ext cx="1404938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da-DK" sz="1100">
                <a:solidFill>
                  <a:schemeClr val="bg1"/>
                </a:solidFill>
              </a:rPr>
              <a:t>For at ændre ”Enhedens navn” og ”Sted og dato”:</a:t>
            </a:r>
          </a:p>
          <a:p>
            <a:endParaRPr lang="da-DK" sz="1100">
              <a:solidFill>
                <a:schemeClr val="bg1"/>
              </a:solidFill>
            </a:endParaRPr>
          </a:p>
          <a:p>
            <a:r>
              <a:rPr lang="da-DK" sz="1100">
                <a:solidFill>
                  <a:schemeClr val="bg1"/>
                </a:solidFill>
              </a:rPr>
              <a:t>Klik i menulinjen, </a:t>
            </a:r>
          </a:p>
          <a:p>
            <a:r>
              <a:rPr lang="da-DK" sz="1100">
                <a:solidFill>
                  <a:schemeClr val="bg1"/>
                </a:solidFill>
              </a:rPr>
              <a:t>vælg ”Indsæt” &gt; ”Sidehoved / Sidefod”.</a:t>
            </a:r>
          </a:p>
          <a:p>
            <a:r>
              <a:rPr lang="da-DK" sz="1100">
                <a:solidFill>
                  <a:schemeClr val="bg1"/>
                </a:solidFill>
              </a:rPr>
              <a:t>Indføj ”Sted og dato” i feltet for dato og ”Enhedens navn” i Sidefod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noProof="0" smtClean="0"/>
              <a:t>Click to edit Master title style</a:t>
            </a:r>
            <a:endParaRPr lang="da-DK" noProof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2988" y="1374774"/>
            <a:ext cx="3211512" cy="4482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noProof="0" smtClean="0"/>
              <a:t>Click to edit Master text styles</a:t>
            </a:r>
          </a:p>
          <a:p>
            <a:pPr lvl="1"/>
            <a:r>
              <a:rPr lang="da-DK" noProof="0" smtClean="0"/>
              <a:t>Second level</a:t>
            </a:r>
          </a:p>
          <a:p>
            <a:pPr lvl="2"/>
            <a:r>
              <a:rPr lang="da-DK" noProof="0" smtClean="0"/>
              <a:t>Third level</a:t>
            </a:r>
          </a:p>
          <a:p>
            <a:pPr lvl="3"/>
            <a:r>
              <a:rPr lang="da-DK" noProof="0" smtClean="0"/>
              <a:t>Fourth level</a:t>
            </a:r>
          </a:p>
          <a:p>
            <a:pPr lvl="4"/>
            <a:r>
              <a:rPr lang="da-DK" noProof="0" smtClean="0"/>
              <a:t>Fifth level</a:t>
            </a:r>
            <a:endParaRPr lang="da-DK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06900" y="1374774"/>
            <a:ext cx="3213100" cy="4482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noProof="0" smtClean="0"/>
              <a:t>Click to edit Master text styles</a:t>
            </a:r>
          </a:p>
          <a:p>
            <a:pPr lvl="1"/>
            <a:r>
              <a:rPr lang="da-DK" noProof="0" smtClean="0"/>
              <a:t>Second level</a:t>
            </a:r>
          </a:p>
          <a:p>
            <a:pPr lvl="2"/>
            <a:r>
              <a:rPr lang="da-DK" noProof="0" smtClean="0"/>
              <a:t>Third level</a:t>
            </a:r>
          </a:p>
          <a:p>
            <a:pPr lvl="3"/>
            <a:r>
              <a:rPr lang="da-DK" noProof="0" smtClean="0"/>
              <a:t>Fourth level</a:t>
            </a:r>
          </a:p>
          <a:p>
            <a:pPr lvl="4"/>
            <a:r>
              <a:rPr lang="da-DK" noProof="0" smtClean="0"/>
              <a:t>Fifth level</a:t>
            </a:r>
            <a:endParaRPr lang="da-DK" noProof="0"/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 smtClean="0"/>
              <a:t>Copenhagen School of Global Health</a:t>
            </a:r>
            <a:endParaRPr lang="en-GB" dirty="0"/>
          </a:p>
        </p:txBody>
      </p:sp>
      <p:sp>
        <p:nvSpPr>
          <p:cNvPr id="23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 smtClean="0"/>
              <a:t>Slide </a:t>
            </a:r>
            <a:fld id="{5F9E2EA0-118E-41B4-8E89-1478DB8BF05B}" type="slidenum">
              <a:rPr lang="da-DK" smtClean="0"/>
              <a:pPr/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da-DK">
              <a:solidFill>
                <a:srgbClr val="FFFFFF"/>
              </a:solidFill>
              <a:ea typeface="ＭＳ Ｐゴシック" pitchFamily="-65" charset="-128"/>
            </a:endParaRPr>
          </a:p>
        </p:txBody>
      </p:sp>
      <p:pic>
        <p:nvPicPr>
          <p:cNvPr id="4" name="Picture 18" descr="top_uk_58_02"/>
          <p:cNvPicPr>
            <a:picLocks noChangeAspect="1" noChangeArrowheads="1"/>
          </p:cNvPicPr>
          <p:nvPr userDrawn="1"/>
        </p:nvPicPr>
        <p:blipFill>
          <a:blip r:embed="rId2" cstate="print"/>
          <a:srcRect r="20320"/>
          <a:stretch>
            <a:fillRect/>
          </a:stretch>
        </p:blipFill>
        <p:spPr bwMode="auto">
          <a:xfrm>
            <a:off x="0" y="0"/>
            <a:ext cx="9144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20"/>
          <p:cNvSpPr>
            <a:spLocks noChangeShapeType="1"/>
          </p:cNvSpPr>
          <p:nvPr userDrawn="1"/>
        </p:nvSpPr>
        <p:spPr bwMode="auto">
          <a:xfrm flipH="1">
            <a:off x="4763" y="6694488"/>
            <a:ext cx="9148762" cy="0"/>
          </a:xfrm>
          <a:prstGeom prst="line">
            <a:avLst/>
          </a:prstGeom>
          <a:noFill/>
          <a:ln w="9525">
            <a:solidFill>
              <a:srgbClr val="901A1E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pic>
        <p:nvPicPr>
          <p:cNvPr id="7" name="Picture 40" descr="KU_new_bot4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551488"/>
            <a:ext cx="91440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88"/>
          <p:cNvSpPr txBox="1">
            <a:spLocks noChangeArrowheads="1"/>
          </p:cNvSpPr>
          <p:nvPr userDrawn="1"/>
        </p:nvSpPr>
        <p:spPr bwMode="auto">
          <a:xfrm>
            <a:off x="-1404938" y="4722813"/>
            <a:ext cx="1404938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da-DK" sz="1100">
                <a:solidFill>
                  <a:schemeClr val="bg1"/>
                </a:solidFill>
              </a:rPr>
              <a:t>For at ændre ”Enhedens navn” og ”Sted og dato”:</a:t>
            </a:r>
          </a:p>
          <a:p>
            <a:endParaRPr lang="da-DK" sz="1100">
              <a:solidFill>
                <a:schemeClr val="bg1"/>
              </a:solidFill>
            </a:endParaRPr>
          </a:p>
          <a:p>
            <a:r>
              <a:rPr lang="da-DK" sz="1100">
                <a:solidFill>
                  <a:schemeClr val="bg1"/>
                </a:solidFill>
              </a:rPr>
              <a:t>Klik i menulinjen, </a:t>
            </a:r>
          </a:p>
          <a:p>
            <a:r>
              <a:rPr lang="da-DK" sz="1100">
                <a:solidFill>
                  <a:schemeClr val="bg1"/>
                </a:solidFill>
              </a:rPr>
              <a:t>vælg ”Indsæt” &gt; ”Sidehoved / Sidefod”.</a:t>
            </a:r>
          </a:p>
          <a:p>
            <a:r>
              <a:rPr lang="da-DK" sz="1100">
                <a:solidFill>
                  <a:schemeClr val="bg1"/>
                </a:solidFill>
              </a:rPr>
              <a:t>Indføj ”Sted og dato” i feltet for dato og ”Enhedens navn” i Sidefod</a:t>
            </a:r>
          </a:p>
        </p:txBody>
      </p:sp>
      <p:sp>
        <p:nvSpPr>
          <p:cNvPr id="9" name="Line 89"/>
          <p:cNvSpPr>
            <a:spLocks noChangeShapeType="1"/>
          </p:cNvSpPr>
          <p:nvPr userDrawn="1"/>
        </p:nvSpPr>
        <p:spPr bwMode="auto">
          <a:xfrm>
            <a:off x="-1404938" y="4676775"/>
            <a:ext cx="1296988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sp>
        <p:nvSpPr>
          <p:cNvPr id="10" name="TextBox 17"/>
          <p:cNvSpPr txBox="1"/>
          <p:nvPr userDrawn="1"/>
        </p:nvSpPr>
        <p:spPr>
          <a:xfrm>
            <a:off x="-1357313" y="1133475"/>
            <a:ext cx="1296988" cy="6778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r>
              <a:rPr lang="da-DK" sz="1100">
                <a:solidFill>
                  <a:schemeClr val="bg1"/>
                </a:solidFill>
                <a:cs typeface="Arial" charset="0"/>
              </a:rPr>
              <a:t>Byt billede:</a:t>
            </a:r>
          </a:p>
          <a:p>
            <a:r>
              <a:rPr lang="da-DK" sz="1100">
                <a:solidFill>
                  <a:schemeClr val="bg1"/>
                </a:solidFill>
                <a:cs typeface="Arial" charset="0"/>
              </a:rPr>
              <a:t>Ny slide og klik på ikon, indsæt billede</a:t>
            </a:r>
          </a:p>
        </p:txBody>
      </p:sp>
      <p:sp>
        <p:nvSpPr>
          <p:cNvPr id="11" name="Line 36"/>
          <p:cNvSpPr>
            <a:spLocks noChangeShapeType="1"/>
          </p:cNvSpPr>
          <p:nvPr userDrawn="1"/>
        </p:nvSpPr>
        <p:spPr bwMode="auto">
          <a:xfrm>
            <a:off x="-1357313" y="1071563"/>
            <a:ext cx="1296988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a-DK">
              <a:latin typeface="Verdana" pitchFamily="34" charset="0"/>
              <a:ea typeface="+mn-ea"/>
            </a:endParaRP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1044000" y="1051200"/>
            <a:ext cx="7059600" cy="4698000"/>
          </a:xfrm>
        </p:spPr>
        <p:txBody>
          <a:bodyPr/>
          <a:lstStyle/>
          <a:p>
            <a:pPr lvl="0"/>
            <a:endParaRPr lang="da-DK" noProof="0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 smtClean="0"/>
              <a:t>Copenhagen School of Global Health</a:t>
            </a:r>
            <a:endParaRPr lang="en-GB" dirty="0"/>
          </a:p>
        </p:txBody>
      </p:sp>
      <p:sp>
        <p:nvSpPr>
          <p:cNvPr id="13" name="Slide Number Placeholder 9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da-DK" dirty="0" smtClean="0"/>
              <a:t>Slide </a:t>
            </a:r>
            <a:fld id="{14E4E713-1B62-4371-B8DF-787D74BD283C}" type="slidenum">
              <a:rPr lang="da-DK"/>
              <a:pPr/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3" name="Rectangle 3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 dirty="0" smtClean="0"/>
              <a:t>Copenhagen School of Global Health</a:t>
            </a:r>
            <a:endParaRPr lang="en-GB" dirty="0"/>
          </a:p>
        </p:txBody>
      </p:sp>
      <p:sp>
        <p:nvSpPr>
          <p:cNvPr id="5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 smtClean="0"/>
              <a:t>Slide </a:t>
            </a:r>
            <a:fld id="{A373862E-674E-4610-B819-3E120D4388C8}" type="slidenum">
              <a:rPr lang="da-DK"/>
              <a:pPr/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GB" dirty="0" smtClean="0"/>
              <a:t>Copenhagen School of Global Health</a:t>
            </a:r>
            <a:endParaRPr lang="en-GB" dirty="0"/>
          </a:p>
        </p:txBody>
      </p:sp>
      <p:sp>
        <p:nvSpPr>
          <p:cNvPr id="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 smtClean="0"/>
              <a:t>Slide </a:t>
            </a:r>
            <a:fld id="{11241920-2B9E-44A7-83C1-E9641B4D008D}" type="slidenum">
              <a:rPr lang="da-DK"/>
              <a:pPr/>
              <a:t>‹#›</a:t>
            </a:fld>
            <a:endParaRPr lang="da-DK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theme" Target="../theme/theme2.xml"/><Relationship Id="rId9" Type="http://schemas.openxmlformats.org/officeDocument/2006/relationships/image" Target="../media/image1.jpeg"/><Relationship Id="rId10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E6962-8075-4B8B-93C9-DE9A74745C69}" type="datetimeFigureOut">
              <a:rPr lang="en-GB" smtClean="0"/>
              <a:pPr/>
              <a:t>31/01/2013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81046-A54C-438F-8DF1-4CCAECA2461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top_uk_58_02"/>
          <p:cNvPicPr>
            <a:picLocks noChangeAspect="1" noChangeArrowheads="1"/>
          </p:cNvPicPr>
          <p:nvPr userDrawn="1"/>
        </p:nvPicPr>
        <p:blipFill>
          <a:blip r:embed="rId9" cstate="print"/>
          <a:srcRect r="20320"/>
          <a:stretch>
            <a:fillRect/>
          </a:stretch>
        </p:blipFill>
        <p:spPr bwMode="auto">
          <a:xfrm>
            <a:off x="0" y="0"/>
            <a:ext cx="9144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80" name="Line 20"/>
          <p:cNvSpPr>
            <a:spLocks noChangeShapeType="1"/>
          </p:cNvSpPr>
          <p:nvPr userDrawn="1"/>
        </p:nvSpPr>
        <p:spPr bwMode="auto">
          <a:xfrm flipH="1">
            <a:off x="4763" y="6694488"/>
            <a:ext cx="9148762" cy="0"/>
          </a:xfrm>
          <a:prstGeom prst="line">
            <a:avLst/>
          </a:prstGeom>
          <a:noFill/>
          <a:ln w="9525">
            <a:solidFill>
              <a:srgbClr val="901A1E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GB" noProof="0">
              <a:latin typeface="Verdana" pitchFamily="34" charset="0"/>
              <a:ea typeface="+mn-ea"/>
            </a:endParaRPr>
          </a:p>
        </p:txBody>
      </p:sp>
      <p:sp>
        <p:nvSpPr>
          <p:cNvPr id="66591" name="Rectangle 3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59088" y="-3175"/>
            <a:ext cx="6253162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8F8F8"/>
                </a:solidFill>
              </a:defRPr>
            </a:lvl1pPr>
          </a:lstStyle>
          <a:p>
            <a:r>
              <a:rPr lang="en-GB" dirty="0" smtClean="0"/>
              <a:t>Copenhagen School of Global Health</a:t>
            </a:r>
            <a:endParaRPr lang="en-GB" dirty="0"/>
          </a:p>
        </p:txBody>
      </p:sp>
      <p:sp>
        <p:nvSpPr>
          <p:cNvPr id="1029" name="Rectangle 36"/>
          <p:cNvSpPr>
            <a:spLocks noGrp="1" noChangeArrowheads="1"/>
          </p:cNvSpPr>
          <p:nvPr>
            <p:ph type="title"/>
          </p:nvPr>
        </p:nvSpPr>
        <p:spPr bwMode="auto">
          <a:xfrm>
            <a:off x="1042988" y="460375"/>
            <a:ext cx="6577012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 err="1" smtClean="0"/>
              <a:t>Klik</a:t>
            </a:r>
            <a:r>
              <a:rPr lang="en-GB" noProof="0" dirty="0" smtClean="0"/>
              <a:t> for at </a:t>
            </a:r>
            <a:r>
              <a:rPr lang="en-GB" noProof="0" dirty="0" err="1" smtClean="0"/>
              <a:t>redigere</a:t>
            </a:r>
            <a:r>
              <a:rPr lang="en-GB" noProof="0" dirty="0" smtClean="0"/>
              <a:t> </a:t>
            </a:r>
            <a:r>
              <a:rPr lang="en-GB" noProof="0" dirty="0" err="1" smtClean="0"/>
              <a:t>titeltypografi</a:t>
            </a:r>
            <a:r>
              <a:rPr lang="en-GB" noProof="0" dirty="0" smtClean="0"/>
              <a:t> </a:t>
            </a:r>
            <a:r>
              <a:rPr lang="en-GB" noProof="0" dirty="0" err="1" smtClean="0"/>
              <a:t>i</a:t>
            </a:r>
            <a:r>
              <a:rPr lang="en-GB" noProof="0" dirty="0" smtClean="0"/>
              <a:t> </a:t>
            </a:r>
            <a:r>
              <a:rPr lang="en-GB" noProof="0" dirty="0" err="1" smtClean="0"/>
              <a:t>masteren</a:t>
            </a:r>
            <a:endParaRPr lang="en-GB" noProof="0" dirty="0" smtClean="0"/>
          </a:p>
        </p:txBody>
      </p:sp>
      <p:sp>
        <p:nvSpPr>
          <p:cNvPr id="1030" name="Rectangle 3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42988" y="1374775"/>
            <a:ext cx="6577012" cy="410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 err="1" smtClean="0"/>
              <a:t>Klik</a:t>
            </a:r>
            <a:r>
              <a:rPr lang="en-GB" noProof="0" dirty="0" smtClean="0"/>
              <a:t> for at </a:t>
            </a:r>
            <a:r>
              <a:rPr lang="en-GB" noProof="0" dirty="0" err="1" smtClean="0"/>
              <a:t>redigere</a:t>
            </a:r>
            <a:r>
              <a:rPr lang="en-GB" noProof="0" dirty="0" smtClean="0"/>
              <a:t> </a:t>
            </a:r>
            <a:r>
              <a:rPr lang="en-GB" noProof="0" dirty="0" err="1" smtClean="0"/>
              <a:t>teksttypografierne</a:t>
            </a:r>
            <a:r>
              <a:rPr lang="en-GB" noProof="0" dirty="0" smtClean="0"/>
              <a:t> </a:t>
            </a:r>
            <a:r>
              <a:rPr lang="en-GB" noProof="0" dirty="0" err="1" smtClean="0"/>
              <a:t>i</a:t>
            </a:r>
            <a:r>
              <a:rPr lang="en-GB" noProof="0" dirty="0" smtClean="0"/>
              <a:t> </a:t>
            </a:r>
            <a:r>
              <a:rPr lang="en-GB" noProof="0" dirty="0" err="1" smtClean="0"/>
              <a:t>masteren</a:t>
            </a:r>
            <a:endParaRPr lang="en-GB" noProof="0" dirty="0" smtClean="0"/>
          </a:p>
          <a:p>
            <a:pPr lvl="1"/>
            <a:r>
              <a:rPr lang="en-GB" noProof="0" dirty="0" err="1" smtClean="0"/>
              <a:t>Andet</a:t>
            </a:r>
            <a:r>
              <a:rPr lang="en-GB" noProof="0" dirty="0" smtClean="0"/>
              <a:t> </a:t>
            </a:r>
            <a:r>
              <a:rPr lang="en-GB" noProof="0" dirty="0" err="1" smtClean="0"/>
              <a:t>niveau</a:t>
            </a:r>
            <a:endParaRPr lang="en-GB" noProof="0" dirty="0" smtClean="0"/>
          </a:p>
          <a:p>
            <a:pPr lvl="2"/>
            <a:r>
              <a:rPr lang="en-GB" noProof="0" dirty="0" err="1" smtClean="0"/>
              <a:t>Tredje</a:t>
            </a:r>
            <a:r>
              <a:rPr lang="en-GB" noProof="0" dirty="0" smtClean="0"/>
              <a:t> </a:t>
            </a:r>
            <a:r>
              <a:rPr lang="en-GB" noProof="0" dirty="0" err="1" smtClean="0"/>
              <a:t>niveau</a:t>
            </a:r>
            <a:endParaRPr lang="en-GB" noProof="0" dirty="0" smtClean="0"/>
          </a:p>
          <a:p>
            <a:pPr lvl="3"/>
            <a:r>
              <a:rPr lang="en-GB" noProof="0" dirty="0" err="1" smtClean="0"/>
              <a:t>Fjerde</a:t>
            </a:r>
            <a:r>
              <a:rPr lang="en-GB" noProof="0" dirty="0" smtClean="0"/>
              <a:t> </a:t>
            </a:r>
            <a:r>
              <a:rPr lang="en-GB" noProof="0" dirty="0" err="1" smtClean="0"/>
              <a:t>niveau</a:t>
            </a:r>
            <a:endParaRPr lang="en-GB" noProof="0" dirty="0" smtClean="0"/>
          </a:p>
          <a:p>
            <a:pPr lvl="4"/>
            <a:r>
              <a:rPr lang="en-GB" noProof="0" dirty="0" err="1" smtClean="0"/>
              <a:t>Femte</a:t>
            </a:r>
            <a:r>
              <a:rPr lang="en-GB" noProof="0" dirty="0" smtClean="0"/>
              <a:t> </a:t>
            </a:r>
            <a:r>
              <a:rPr lang="en-GB" noProof="0" dirty="0" err="1" smtClean="0"/>
              <a:t>niveau</a:t>
            </a:r>
            <a:endParaRPr lang="en-GB" noProof="0" dirty="0" smtClean="0"/>
          </a:p>
        </p:txBody>
      </p:sp>
      <p:pic>
        <p:nvPicPr>
          <p:cNvPr id="1031" name="Picture 40" descr="KU_new_bot4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5551488"/>
            <a:ext cx="91440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Slide Number Placeholder 23"/>
          <p:cNvSpPr>
            <a:spLocks noGrp="1"/>
          </p:cNvSpPr>
          <p:nvPr>
            <p:ph type="sldNum" sz="quarter" idx="4"/>
          </p:nvPr>
        </p:nvSpPr>
        <p:spPr>
          <a:xfrm>
            <a:off x="5508104" y="6525344"/>
            <a:ext cx="2133600" cy="144463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GB" dirty="0" smtClean="0"/>
              <a:t>Slide </a:t>
            </a:r>
            <a:fld id="{BAD5A852-BD72-4485-99AE-F37A217CD04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+mj-lt"/>
          <a:ea typeface="ＭＳ Ｐゴシック" pitchFamily="-65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 pitchFamily="-6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 pitchFamily="-6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 pitchFamily="-6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  <a:ea typeface="ＭＳ Ｐゴシック" pitchFamily="-6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600">
          <a:solidFill>
            <a:srgbClr val="212121"/>
          </a:solidFill>
          <a:latin typeface="+mn-lt"/>
          <a:ea typeface="ＭＳ Ｐゴシック" pitchFamily="-65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212121"/>
          </a:solidFill>
          <a:latin typeface="+mn-lt"/>
          <a:ea typeface="ＭＳ Ｐゴシック" pitchFamily="-65" charset="-128"/>
        </a:defRPr>
      </a:lvl2pPr>
      <a:lvl3pPr marL="1146175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212121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212121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212121"/>
          </a:solidFill>
          <a:latin typeface="+mn-lt"/>
          <a:ea typeface="ＭＳ Ｐゴシック" pitchFamily="-6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21212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21212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21212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21212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cia.gov/library/publications/the-world-factbook/" TargetMode="External"/><Relationship Id="rId3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gripweb.org/gripweb/?q=disaster-database" TargetMode="External"/><Relationship Id="rId3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emdat.be/" TargetMode="External"/><Relationship Id="rId3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unhcr.org/pages/49c3646c4d6.html" TargetMode="External"/><Relationship Id="rId3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gosic.org/" TargetMode="External"/><Relationship Id="rId3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iwmi.cgiar.org/WAtlas/" TargetMode="External"/><Relationship Id="rId3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faostat3.fao.org/home/index.html" TargetMode="External"/><Relationship Id="rId3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data.un.org/" TargetMode="External"/><Relationship Id="rId3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esa.un.org/unpd/wpp/index.htm" TargetMode="External"/><Relationship Id="rId3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who.int/gho/mortality_burden_disease/en/index.html" TargetMode="External"/><Relationship Id="rId3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unicef.org/statistics/index_countrystats.html" TargetMode="External"/><Relationship Id="rId3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wssinfo.org/data-estimates/introduction/" TargetMode="External"/><Relationship Id="rId3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devinfo.info/mdginfo2011/DIWizard/DIWizardHome.aspx" TargetMode="External"/><Relationship Id="rId3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statcompiler.com/" TargetMode="External"/><Relationship Id="rId3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healthmap.org/en/" TargetMode="External"/><Relationship Id="rId3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55576" y="1844824"/>
            <a:ext cx="8388424" cy="685800"/>
          </a:xfrm>
        </p:spPr>
        <p:txBody>
          <a:bodyPr>
            <a:noAutofit/>
          </a:bodyPr>
          <a:lstStyle/>
          <a:p>
            <a:r>
              <a:rPr lang="en-US" sz="2800" dirty="0" smtClean="0"/>
              <a:t>List of useful databases and access systems</a:t>
            </a:r>
            <a:endParaRPr lang="en-US" sz="2800" dirty="0"/>
          </a:p>
        </p:txBody>
      </p:sp>
      <p:sp>
        <p:nvSpPr>
          <p:cNvPr id="7" name="Subtitle 6"/>
          <p:cNvSpPr>
            <a:spLocks noGrp="1"/>
          </p:cNvSpPr>
          <p:nvPr>
            <p:ph type="subTitle" sz="quarter" idx="1"/>
          </p:nvPr>
        </p:nvSpPr>
        <p:spPr>
          <a:xfrm>
            <a:off x="827584" y="2852936"/>
            <a:ext cx="8136904" cy="1368152"/>
          </a:xfrm>
        </p:spPr>
        <p:txBody>
          <a:bodyPr/>
          <a:lstStyle/>
          <a:p>
            <a:r>
              <a:rPr lang="en-US" dirty="0" err="1" smtClean="0"/>
              <a:t>MDMa</a:t>
            </a:r>
            <a:r>
              <a:rPr lang="en-US" dirty="0" smtClean="0"/>
              <a:t>/MIH  </a:t>
            </a:r>
            <a:r>
              <a:rPr lang="en-US" dirty="0" err="1" smtClean="0"/>
              <a:t>Programmes</a:t>
            </a:r>
            <a:r>
              <a:rPr lang="en-US" dirty="0" smtClean="0"/>
              <a:t>, 2012</a:t>
            </a:r>
          </a:p>
          <a:p>
            <a:endParaRPr lang="en-US" dirty="0" smtClean="0"/>
          </a:p>
          <a:p>
            <a:r>
              <a:rPr lang="en-US" sz="1200" dirty="0" smtClean="0"/>
              <a:t>Compiled by,</a:t>
            </a:r>
          </a:p>
          <a:p>
            <a:r>
              <a:rPr lang="en-US" sz="1200" dirty="0" smtClean="0"/>
              <a:t>Karin </a:t>
            </a:r>
            <a:r>
              <a:rPr lang="en-US" sz="1200" dirty="0" err="1" smtClean="0"/>
              <a:t>Schiøler</a:t>
            </a:r>
            <a:r>
              <a:rPr lang="en-US" sz="1200" dirty="0" smtClean="0"/>
              <a:t>, </a:t>
            </a:r>
            <a:r>
              <a:rPr lang="en-US" sz="1200" dirty="0" err="1" smtClean="0"/>
              <a:t>Siri</a:t>
            </a:r>
            <a:r>
              <a:rPr lang="en-US" sz="1200" dirty="0" smtClean="0"/>
              <a:t> </a:t>
            </a:r>
            <a:r>
              <a:rPr lang="en-US" sz="1200" dirty="0" err="1" smtClean="0"/>
              <a:t>Tellier</a:t>
            </a:r>
            <a:r>
              <a:rPr lang="en-US" sz="1200" dirty="0" smtClean="0"/>
              <a:t> Michael </a:t>
            </a:r>
            <a:r>
              <a:rPr lang="en-US" sz="1200" dirty="0" err="1" smtClean="0"/>
              <a:t>Calopietro</a:t>
            </a:r>
            <a:r>
              <a:rPr lang="en-US" sz="1200" dirty="0" smtClean="0"/>
              <a:t> and </a:t>
            </a:r>
            <a:r>
              <a:rPr lang="en-US" sz="1200" dirty="0" err="1" smtClean="0"/>
              <a:t>Flemming</a:t>
            </a:r>
            <a:r>
              <a:rPr lang="en-US" sz="1200" dirty="0" smtClean="0"/>
              <a:t> </a:t>
            </a:r>
            <a:r>
              <a:rPr lang="en-US" sz="1200" dirty="0" err="1" smtClean="0"/>
              <a:t>Konradsen</a:t>
            </a:r>
            <a:r>
              <a:rPr lang="en-US" sz="1200" dirty="0" smtClean="0"/>
              <a:t>, International Health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6577012" cy="576263"/>
          </a:xfrm>
        </p:spPr>
        <p:txBody>
          <a:bodyPr/>
          <a:lstStyle/>
          <a:p>
            <a:r>
              <a:rPr lang="en-US" sz="2400" dirty="0" smtClean="0"/>
              <a:t>Introduction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5"/>
            <a:ext cx="8496944" cy="3096344"/>
          </a:xfrm>
        </p:spPr>
        <p:txBody>
          <a:bodyPr/>
          <a:lstStyle/>
          <a:p>
            <a:pPr marL="358775" indent="-358775"/>
            <a:r>
              <a:rPr lang="en-US" dirty="0" smtClean="0"/>
              <a:t>The following slides represent a list of online databases or access points to databases of relevance to health and/or emergency studies</a:t>
            </a:r>
          </a:p>
          <a:p>
            <a:endParaRPr lang="en-US" dirty="0" smtClean="0"/>
          </a:p>
          <a:p>
            <a:r>
              <a:rPr lang="en-US" dirty="0" smtClean="0"/>
              <a:t>The list should be considered as a guide only, and is by no means comprehensive</a:t>
            </a:r>
          </a:p>
          <a:p>
            <a:endParaRPr lang="en-US" dirty="0" smtClean="0"/>
          </a:p>
          <a:p>
            <a:pPr marL="358775" indent="-358775"/>
            <a:r>
              <a:rPr lang="en-US" dirty="0" smtClean="0"/>
              <a:t>When using data from the listed databases (and others) always consider the source of the data and methods by which the specific data were obtained </a:t>
            </a:r>
          </a:p>
          <a:p>
            <a:endParaRPr lang="en-US" dirty="0" smtClean="0"/>
          </a:p>
          <a:p>
            <a:r>
              <a:rPr lang="en-US" sz="1200" dirty="0" smtClean="0"/>
              <a:t>Note: You may access the specific website of the listed databases by clicking directly on the slide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 smtClean="0"/>
              <a:t>Copenhagen School of Global Health</a:t>
            </a:r>
            <a:endParaRPr lang="en-GB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Slide </a:t>
            </a:r>
            <a:fld id="{E35BE39A-A339-47D0-9DF3-B0A30E877505}" type="slidenum">
              <a:rPr lang="da-DK" smtClean="0"/>
              <a:pPr/>
              <a:t>2</a:t>
            </a:fld>
            <a:endParaRPr lang="da-DK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smtClean="0"/>
              <a:t>Copenhagen School of Global Health</a:t>
            </a:r>
            <a:endParaRPr lang="en-GB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a-DK" smtClean="0"/>
              <a:t>Slide </a:t>
            </a:r>
            <a:fld id="{E35BE39A-A339-47D0-9DF3-B0A30E877505}" type="slidenum">
              <a:rPr lang="da-DK" smtClean="0"/>
              <a:pPr/>
              <a:t>3</a:t>
            </a:fld>
            <a:endParaRPr lang="da-DK" dirty="0"/>
          </a:p>
        </p:txBody>
      </p:sp>
      <p:pic>
        <p:nvPicPr>
          <p:cNvPr id="37891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b="10373"/>
          <a:stretch>
            <a:fillRect/>
          </a:stretch>
        </p:blipFill>
        <p:spPr bwMode="auto">
          <a:xfrm>
            <a:off x="0" y="0"/>
            <a:ext cx="9144000" cy="681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l="2653" r="5896"/>
          <a:stretch>
            <a:fillRect/>
          </a:stretch>
        </p:blipFill>
        <p:spPr bwMode="auto">
          <a:xfrm>
            <a:off x="11803" y="0"/>
            <a:ext cx="9113279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t="1456" b="4852"/>
          <a:stretch>
            <a:fillRect/>
          </a:stretch>
        </p:blipFill>
        <p:spPr bwMode="auto">
          <a:xfrm>
            <a:off x="0" y="0"/>
            <a:ext cx="8964488" cy="6780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828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b="8711"/>
          <a:stretch>
            <a:fillRect/>
          </a:stretch>
        </p:blipFill>
        <p:spPr bwMode="auto">
          <a:xfrm>
            <a:off x="0" y="0"/>
            <a:ext cx="9144000" cy="6833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b="7471"/>
          <a:stretch>
            <a:fillRect/>
          </a:stretch>
        </p:blipFill>
        <p:spPr bwMode="auto">
          <a:xfrm>
            <a:off x="1" y="0"/>
            <a:ext cx="9143999" cy="7312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084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50065"/>
            <a:ext cx="7344816" cy="6707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b="8747"/>
          <a:stretch>
            <a:fillRect/>
          </a:stretch>
        </p:blipFill>
        <p:spPr bwMode="auto">
          <a:xfrm>
            <a:off x="-1" y="-126228"/>
            <a:ext cx="9304089" cy="6984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b="459"/>
          <a:stretch>
            <a:fillRect/>
          </a:stretch>
        </p:blipFill>
        <p:spPr bwMode="auto">
          <a:xfrm>
            <a:off x="323528" y="0"/>
            <a:ext cx="8657912" cy="6826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3999" cy="6591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2495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r="23340"/>
          <a:stretch>
            <a:fillRect/>
          </a:stretch>
        </p:blipFill>
        <p:spPr bwMode="auto">
          <a:xfrm>
            <a:off x="0" y="0"/>
            <a:ext cx="9088870" cy="60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462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l="319" r="15974"/>
          <a:stretch>
            <a:fillRect/>
          </a:stretch>
        </p:blipFill>
        <p:spPr bwMode="auto">
          <a:xfrm>
            <a:off x="-8056" y="188640"/>
            <a:ext cx="9152056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u_dk">
  <a:themeElements>
    <a:clrScheme name="ku_dk 1">
      <a:dk1>
        <a:srgbClr val="6E6E6E"/>
      </a:dk1>
      <a:lt1>
        <a:srgbClr val="FFFFFF"/>
      </a:lt1>
      <a:dk2>
        <a:srgbClr val="933027"/>
      </a:dk2>
      <a:lt2>
        <a:srgbClr val="6E6E6E"/>
      </a:lt2>
      <a:accent1>
        <a:srgbClr val="933027"/>
      </a:accent1>
      <a:accent2>
        <a:srgbClr val="B2523C"/>
      </a:accent2>
      <a:accent3>
        <a:srgbClr val="FFFFFF"/>
      </a:accent3>
      <a:accent4>
        <a:srgbClr val="5D5D5D"/>
      </a:accent4>
      <a:accent5>
        <a:srgbClr val="C8ADAC"/>
      </a:accent5>
      <a:accent6>
        <a:srgbClr val="A14935"/>
      </a:accent6>
      <a:hlink>
        <a:srgbClr val="C98872"/>
      </a:hlink>
      <a:folHlink>
        <a:srgbClr val="E3C3B6"/>
      </a:folHlink>
    </a:clrScheme>
    <a:fontScheme name="ku_dk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u_dk 1">
        <a:dk1>
          <a:srgbClr val="6E6E6E"/>
        </a:dk1>
        <a:lt1>
          <a:srgbClr val="FFFFFF"/>
        </a:lt1>
        <a:dk2>
          <a:srgbClr val="933027"/>
        </a:dk2>
        <a:lt2>
          <a:srgbClr val="6E6E6E"/>
        </a:lt2>
        <a:accent1>
          <a:srgbClr val="933027"/>
        </a:accent1>
        <a:accent2>
          <a:srgbClr val="B2523C"/>
        </a:accent2>
        <a:accent3>
          <a:srgbClr val="FFFFFF"/>
        </a:accent3>
        <a:accent4>
          <a:srgbClr val="5D5D5D"/>
        </a:accent4>
        <a:accent5>
          <a:srgbClr val="C8ADAC"/>
        </a:accent5>
        <a:accent6>
          <a:srgbClr val="A14935"/>
        </a:accent6>
        <a:hlink>
          <a:srgbClr val="C98872"/>
        </a:hlink>
        <a:folHlink>
          <a:srgbClr val="E3C3B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726</TotalTime>
  <Words>128</Words>
  <Application>Microsoft Macintosh PowerPoint</Application>
  <PresentationFormat>On-screen Show (4:3)</PresentationFormat>
  <Paragraphs>17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ku_dk</vt:lpstr>
      <vt:lpstr>List of useful databases and access systems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Faculty Of Health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Karin Schiøler</dc:creator>
  <cp:lastModifiedBy>anne-marie mosbech</cp:lastModifiedBy>
  <cp:revision>45</cp:revision>
  <dcterms:created xsi:type="dcterms:W3CDTF">2012-08-16T08:28:21Z</dcterms:created>
  <dcterms:modified xsi:type="dcterms:W3CDTF">2013-01-31T14:22:42Z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1470132540</vt:i4>
  </property>
  <property fmtid="{D5CDD505-2E9C-101B-9397-08002B2CF9AE}" pid="3" name="_NewReviewCycle">
    <vt:lpwstr/>
  </property>
  <property fmtid="{D5CDD505-2E9C-101B-9397-08002B2CF9AE}" pid="4" name="_EmailSubject">
    <vt:lpwstr>Better thesis - review literature search</vt:lpwstr>
  </property>
  <property fmtid="{D5CDD505-2E9C-101B-9397-08002B2CF9AE}" pid="5" name="_AuthorEmail">
    <vt:lpwstr>ksch@sund.ku.dk</vt:lpwstr>
  </property>
  <property fmtid="{D5CDD505-2E9C-101B-9397-08002B2CF9AE}" pid="6" name="_AuthorEmailDisplayName">
    <vt:lpwstr>Karin Linda Schiøler</vt:lpwstr>
  </property>
</Properties>
</file>