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ddels stil 3 - uthev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1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7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3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5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1F8D-A1B5-4A3E-A847-0803198CC0D1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1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68892" y="448594"/>
            <a:ext cx="9144000" cy="292024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nb-NO" sz="4000" dirty="0"/>
            </a:br>
            <a:r>
              <a:rPr lang="nb-NO" sz="4000" dirty="0"/>
              <a:t>B-72 inviterer til</a:t>
            </a:r>
            <a:br>
              <a:rPr lang="nb-NO" dirty="0"/>
            </a:br>
            <a:r>
              <a:rPr lang="nb-NO" dirty="0"/>
              <a:t>KM for Oslo og Viken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635760" cy="6858000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904" y="2928202"/>
            <a:ext cx="284797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35760" y="162561"/>
            <a:ext cx="10109200" cy="127000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b-NO" sz="2800" b="1" dirty="0">
                <a:solidFill>
                  <a:srgbClr val="FF0000"/>
                </a:solidFill>
              </a:rPr>
              <a:t>B-72 inviterer til Kretsmesterskap i Oslo og Viken 17-18. desember 2022 i B-72 hallen</a:t>
            </a:r>
            <a:endParaRPr lang="nb-NO" sz="2800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35760" y="1517432"/>
            <a:ext cx="4775200" cy="53405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nb-NO" sz="1400" b="1" dirty="0"/>
              <a:t>Hall </a:t>
            </a:r>
            <a:br>
              <a:rPr lang="nb-NO" sz="1400" dirty="0"/>
            </a:br>
            <a:r>
              <a:rPr lang="nb-NO" sz="1400" dirty="0"/>
              <a:t>B-72 hallen, </a:t>
            </a:r>
            <a:r>
              <a:rPr lang="nb-NO" sz="1400" dirty="0" err="1"/>
              <a:t>Boecksgate</a:t>
            </a:r>
            <a:r>
              <a:rPr lang="nb-NO" sz="1400" dirty="0"/>
              <a:t> 7, 1473 Lørenskog.</a:t>
            </a:r>
          </a:p>
          <a:p>
            <a:pPr marL="0" indent="0">
              <a:buNone/>
            </a:pPr>
            <a:r>
              <a:rPr lang="nb-NO" sz="1400" b="1" dirty="0"/>
              <a:t>Påmelding</a:t>
            </a:r>
            <a:br>
              <a:rPr lang="nb-NO" sz="1400" b="1" dirty="0"/>
            </a:br>
            <a:r>
              <a:rPr lang="nb-NO" sz="1400" dirty="0"/>
              <a:t>Senest 5.desember på </a:t>
            </a:r>
            <a:r>
              <a:rPr lang="nb-NO" sz="1400" dirty="0" err="1"/>
              <a:t>ttadmin</a:t>
            </a:r>
            <a:r>
              <a:rPr lang="nb-NO" sz="1400"/>
              <a:t>.</a:t>
            </a:r>
            <a:br>
              <a:rPr lang="nb-NO" sz="1400" dirty="0"/>
            </a:br>
            <a:br>
              <a:rPr lang="nb-NO" sz="1400" dirty="0"/>
            </a:br>
            <a:r>
              <a:rPr lang="nb-NO" sz="1400" b="1" dirty="0"/>
              <a:t>Betaling</a:t>
            </a:r>
            <a:br>
              <a:rPr lang="nb-NO" sz="1400" b="1" dirty="0"/>
            </a:br>
            <a:r>
              <a:rPr lang="nb-NO" sz="1400" dirty="0"/>
              <a:t>Klubbene betaler samlet startkontingent samtidig som de sender påmeldingen. Konto </a:t>
            </a:r>
            <a:r>
              <a:rPr lang="nb-NO" sz="1400" dirty="0" err="1"/>
              <a:t>nr</a:t>
            </a:r>
            <a:r>
              <a:rPr lang="nb-NO" sz="1400" dirty="0"/>
              <a:t>: 0531.08.06430</a:t>
            </a:r>
          </a:p>
          <a:p>
            <a:pPr marL="0" indent="0">
              <a:buNone/>
            </a:pPr>
            <a:r>
              <a:rPr lang="nb-NO" sz="1400" dirty="0"/>
              <a:t>NB! For godkjente </a:t>
            </a:r>
            <a:r>
              <a:rPr lang="nb-NO" sz="1400" dirty="0" err="1"/>
              <a:t>etteranmeldinger</a:t>
            </a:r>
            <a:r>
              <a:rPr lang="nb-NO" sz="1400" dirty="0"/>
              <a:t> tilkommer ekstra avgift kr 50,- per klasse som betales ved påmelding fra den enkelte.</a:t>
            </a:r>
          </a:p>
          <a:p>
            <a:pPr marL="0" indent="0">
              <a:buNone/>
            </a:pPr>
            <a:r>
              <a:rPr lang="nb-NO" sz="1400" b="1" dirty="0"/>
              <a:t>Spilleform</a:t>
            </a:r>
            <a:r>
              <a:rPr lang="nb-NO" sz="1400" dirty="0"/>
              <a:t> </a:t>
            </a:r>
            <a:br>
              <a:rPr lang="nb-NO" sz="1400" dirty="0"/>
            </a:br>
            <a:r>
              <a:rPr lang="nb-NO" sz="1400" dirty="0"/>
              <a:t>Puljespill i alle klasser.</a:t>
            </a:r>
          </a:p>
          <a:p>
            <a:pPr marL="0" indent="0">
              <a:buNone/>
            </a:pPr>
            <a:r>
              <a:rPr lang="nb-NO" sz="1400" b="1" dirty="0"/>
              <a:t>Deltagelse </a:t>
            </a:r>
            <a:br>
              <a:rPr lang="nb-NO" sz="1400" b="1" dirty="0"/>
            </a:br>
            <a:r>
              <a:rPr lang="nb-NO" sz="1400" dirty="0"/>
              <a:t>Man kan delta i en klasse per bolk.</a:t>
            </a:r>
          </a:p>
          <a:p>
            <a:pPr marL="0" indent="0">
              <a:buNone/>
            </a:pPr>
            <a:r>
              <a:rPr lang="nb-NO" sz="1400" b="1" dirty="0"/>
              <a:t>Tidsskjema </a:t>
            </a:r>
            <a:br>
              <a:rPr lang="nb-NO" sz="1400" b="1" dirty="0"/>
            </a:br>
            <a:r>
              <a:rPr lang="nb-NO" sz="1400" dirty="0"/>
              <a:t>Det legges ut detaljert tidsskjema en uke før turneringsstart. Estimerte starttider: Pass 1: 09:00. Pass 2: 12:30. Pass 3: 16:00.</a:t>
            </a:r>
          </a:p>
          <a:p>
            <a:pPr mar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Dommere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I puljespill dømmer spillerne selv. De som ryker ut i puljespillet og i avsluttende cupspill må dømme en kamp til etter at de er ferdig med eget spill.</a:t>
            </a:r>
          </a:p>
          <a:p>
            <a:pPr marL="0" indent="0">
              <a:buNone/>
            </a:pPr>
            <a:endParaRPr lang="nb-NO" sz="1200" dirty="0"/>
          </a:p>
        </p:txBody>
      </p:sp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6410960" y="1517434"/>
            <a:ext cx="5781040" cy="53405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Spørsmål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 err="1">
                <a:solidFill>
                  <a:prstClr val="black"/>
                </a:solidFill>
              </a:rPr>
              <a:t>Spørsmål</a:t>
            </a:r>
            <a:r>
              <a:rPr lang="nb-NO" sz="1400" dirty="0">
                <a:solidFill>
                  <a:prstClr val="black"/>
                </a:solidFill>
              </a:rPr>
              <a:t> kan rettes til turneringsleder Sindre Åteigen: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mail: sindre@b72.no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mobil: 46508131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Kantine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vil være kantine i 2.etasjen i hallen.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Fasiliteter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er garderober tilgjengelig under hele turneringen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Stevnetieren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Påmeldingsavgiften inkluderer 10 kr til stevnetieren.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Arrangementet er underlagt NBTF sitt reglement og dopingbestemmelsene.</a:t>
            </a:r>
          </a:p>
          <a:p>
            <a:pPr marL="0" lvl="0" indent="0">
              <a:buNone/>
            </a:pPr>
            <a:r>
              <a:rPr lang="nb-NO" sz="1400" dirty="0">
                <a:solidFill>
                  <a:prstClr val="black"/>
                </a:solidFill>
              </a:rPr>
              <a:t>Nybegynner 1 er for spillere som har startet denne sesongen.</a:t>
            </a:r>
          </a:p>
          <a:p>
            <a:pPr marL="0" lvl="0" indent="0">
              <a:buNone/>
            </a:pPr>
            <a:r>
              <a:rPr lang="nb-NO" sz="1400" dirty="0">
                <a:solidFill>
                  <a:prstClr val="black"/>
                </a:solidFill>
              </a:rPr>
              <a:t>Nybegynner 2 er for de som er inne i sin andre sesong.</a:t>
            </a:r>
          </a:p>
          <a:p>
            <a:pPr marL="0" lvl="0" indent="0">
              <a:buNone/>
            </a:pPr>
            <a:r>
              <a:rPr lang="nb-NO" sz="1400" dirty="0">
                <a:solidFill>
                  <a:prstClr val="black"/>
                </a:solidFill>
              </a:rPr>
              <a:t>Foreldre og sjåførklassen på søndag er en </a:t>
            </a:r>
            <a:r>
              <a:rPr lang="nb-NO" sz="1400" dirty="0" err="1">
                <a:solidFill>
                  <a:prstClr val="black"/>
                </a:solidFill>
              </a:rPr>
              <a:t>slå-i</a:t>
            </a:r>
            <a:r>
              <a:rPr lang="nb-NO" sz="1400" dirty="0">
                <a:solidFill>
                  <a:prstClr val="black"/>
                </a:solidFill>
              </a:rPr>
              <a:t> hjel-tid klasse.</a:t>
            </a:r>
            <a:r>
              <a:rPr lang="nb-NO" sz="1400" dirty="0">
                <a:solidFill>
                  <a:prstClr val="black"/>
                </a:solidFill>
                <a:sym typeface="Wingdings" panose="05000000000000000000" pitchFamily="2" charset="2"/>
              </a:rPr>
              <a:t> Jo lavere nivået ditt er, jo mer velkommen er du . Ingen krav til noe som helst bortsett fra godt humør, til og med rekkert får du låne om du ikke har! Denne klassen arrangeres samtidig som nybegynnerklassene på søndagen.</a:t>
            </a:r>
            <a:endParaRPr lang="nb-NO" sz="1400" dirty="0">
              <a:solidFill>
                <a:prstClr val="black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1635760" cy="6858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952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Klasseoppsett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327257" y="1406817"/>
            <a:ext cx="5157787" cy="493295"/>
          </a:xfrm>
        </p:spPr>
        <p:txBody>
          <a:bodyPr/>
          <a:lstStyle/>
          <a:p>
            <a:r>
              <a:rPr lang="nb-NO" dirty="0"/>
              <a:t>Lørdag</a:t>
            </a:r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800274"/>
              </p:ext>
            </p:extLst>
          </p:nvPr>
        </p:nvGraphicFramePr>
        <p:xfrm>
          <a:off x="327257" y="1996099"/>
          <a:ext cx="567031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Pass</a:t>
                      </a:r>
                      <a:r>
                        <a:rPr lang="nb-NO" baseline="0" dirty="0"/>
                        <a:t> 2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Pass 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140,-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Herrer </a:t>
                      </a:r>
                      <a:r>
                        <a:rPr lang="nb-NO" dirty="0" err="1"/>
                        <a:t>Jr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150,-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Herrer </a:t>
                      </a:r>
                      <a:r>
                        <a:rPr lang="nb-NO" dirty="0" err="1"/>
                        <a:t>Ejr</a:t>
                      </a:r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160,-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15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140,-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Damer</a:t>
                      </a:r>
                      <a:r>
                        <a:rPr lang="nb-NO" baseline="0" dirty="0"/>
                        <a:t> </a:t>
                      </a:r>
                      <a:r>
                        <a:rPr lang="nb-NO" baseline="0" dirty="0" err="1"/>
                        <a:t>Jr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150,-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Damer </a:t>
                      </a:r>
                      <a:r>
                        <a:rPr lang="nb-NO" dirty="0" err="1"/>
                        <a:t>Ejr</a:t>
                      </a:r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160,-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Herrer åpen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200,-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b-NO" dirty="0"/>
                        <a:t>Damer åpen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200,-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Plassholder for tekst 6"/>
          <p:cNvSpPr>
            <a:spLocks noGrp="1"/>
          </p:cNvSpPr>
          <p:nvPr>
            <p:ph type="body" sz="quarter" idx="3"/>
          </p:nvPr>
        </p:nvSpPr>
        <p:spPr>
          <a:xfrm>
            <a:off x="6172200" y="1369595"/>
            <a:ext cx="5183188" cy="567740"/>
          </a:xfrm>
        </p:spPr>
        <p:txBody>
          <a:bodyPr/>
          <a:lstStyle/>
          <a:p>
            <a:r>
              <a:rPr lang="nb-NO" dirty="0"/>
              <a:t>Søndag</a:t>
            </a:r>
          </a:p>
        </p:txBody>
      </p:sp>
      <p:graphicFrame>
        <p:nvGraphicFramePr>
          <p:cNvPr id="10" name="Plassholder for innhold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0165511"/>
              </p:ext>
            </p:extLst>
          </p:nvPr>
        </p:nvGraphicFramePr>
        <p:xfrm>
          <a:off x="6172200" y="1996099"/>
          <a:ext cx="51831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Åpen </a:t>
                      </a:r>
                      <a:r>
                        <a:rPr lang="nb-NO" dirty="0" err="1"/>
                        <a:t>rankingklasse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200,-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Nybegynner</a:t>
                      </a:r>
                      <a:r>
                        <a:rPr lang="nb-NO" baseline="0" dirty="0"/>
                        <a:t> 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Nybegynner</a:t>
                      </a:r>
                      <a:r>
                        <a:rPr lang="nb-NO" baseline="0" dirty="0"/>
                        <a:t>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Forelder / sjåfør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100,-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6172200" y="3984858"/>
            <a:ext cx="4918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dirty="0"/>
              <a:t>Åpenklassene dekker både pass 1 og 2 av lørdagen / søndagen</a:t>
            </a:r>
          </a:p>
          <a:p>
            <a:pPr marL="285750" indent="-285750">
              <a:buFontTx/>
              <a:buChar char="-"/>
            </a:pPr>
            <a:r>
              <a:rPr lang="nb-NO" dirty="0"/>
              <a:t>På søndagen kan man kun være med i en klasse.</a:t>
            </a:r>
          </a:p>
          <a:p>
            <a:pPr marL="285750" indent="-285750">
              <a:buFontTx/>
              <a:buChar char="-"/>
            </a:pPr>
            <a:r>
              <a:rPr lang="nb-NO" dirty="0" err="1"/>
              <a:t>Rankingklassen</a:t>
            </a:r>
            <a:r>
              <a:rPr lang="nb-NO" dirty="0"/>
              <a:t> spilles med både innledende og avsluttende puljespill. Maks 40 plasser.</a:t>
            </a:r>
          </a:p>
        </p:txBody>
      </p:sp>
    </p:spTree>
    <p:extLst>
      <p:ext uri="{BB962C8B-B14F-4D97-AF65-F5344CB8AC3E}">
        <p14:creationId xmlns:p14="http://schemas.microsoft.com/office/powerpoint/2010/main" val="3938390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456</Words>
  <Application>Microsoft Office PowerPoint</Application>
  <PresentationFormat>Widescreen</PresentationFormat>
  <Paragraphs>80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 B-72 inviterer til KM for Oslo og Viken </vt:lpstr>
      <vt:lpstr>B-72 inviterer til Kretsmesterskap i Oslo og Viken 17-18. desember 2022 i B-72 hallen</vt:lpstr>
      <vt:lpstr>Klasseoppsett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B-72 inviterer til KM i Oslo og Akershus</dc:title>
  <dc:creator>Anders Brennhagen</dc:creator>
  <cp:lastModifiedBy>Sindre Åteigen</cp:lastModifiedBy>
  <cp:revision>29</cp:revision>
  <cp:lastPrinted>2021-11-03T13:15:11Z</cp:lastPrinted>
  <dcterms:created xsi:type="dcterms:W3CDTF">2018-10-28T11:59:01Z</dcterms:created>
  <dcterms:modified xsi:type="dcterms:W3CDTF">2022-11-16T22:05:33Z</dcterms:modified>
</cp:coreProperties>
</file>