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ddels stil 3 - uthev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1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7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3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5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1F8D-A1B5-4A3E-A847-0803198CC0D1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1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tadmin.webzenter.com/Klasstillhorighet/Index/6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68892" y="448594"/>
            <a:ext cx="9144000" cy="292024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nb-NO" sz="4000" dirty="0"/>
            </a:br>
            <a:r>
              <a:rPr lang="nb-NO" sz="4000" dirty="0"/>
              <a:t>B-72 inviterer til</a:t>
            </a:r>
            <a:br>
              <a:rPr lang="nb-NO" dirty="0"/>
            </a:br>
            <a:r>
              <a:rPr lang="nb-NO" dirty="0"/>
              <a:t>KM i Oslo og Akershus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635760" cy="6858000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904" y="3620352"/>
            <a:ext cx="284797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35760" y="162561"/>
            <a:ext cx="10109200" cy="1270000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b-NO" sz="2800" b="1" dirty="0">
                <a:solidFill>
                  <a:srgbClr val="FF0000"/>
                </a:solidFill>
              </a:rPr>
              <a:t>B-72 inviterer til Kretsmesterskap i Oslo og Akershus 14-15. desember 2019 i B-72 hallen</a:t>
            </a:r>
            <a:endParaRPr lang="nb-NO" sz="2800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35760" y="1517432"/>
            <a:ext cx="4775200" cy="534056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nb-NO" sz="1400" b="1" dirty="0"/>
              <a:t>Hall </a:t>
            </a:r>
            <a:br>
              <a:rPr lang="nb-NO" sz="1400" dirty="0"/>
            </a:br>
            <a:r>
              <a:rPr lang="nb-NO" sz="1400" dirty="0"/>
              <a:t>B-72 hallen, </a:t>
            </a:r>
            <a:r>
              <a:rPr lang="nb-NO" sz="1400" dirty="0" err="1"/>
              <a:t>Boecksgate</a:t>
            </a:r>
            <a:r>
              <a:rPr lang="nb-NO" sz="1400" dirty="0"/>
              <a:t> 7, 1473 Lørenskog </a:t>
            </a:r>
          </a:p>
          <a:p>
            <a:pPr marL="0" indent="0">
              <a:buNone/>
            </a:pPr>
            <a:r>
              <a:rPr lang="nb-NO" sz="1400" b="1" dirty="0"/>
              <a:t>Påmelding</a:t>
            </a:r>
            <a:br>
              <a:rPr lang="nb-NO" sz="1400" b="1" dirty="0"/>
            </a:br>
            <a:r>
              <a:rPr lang="nb-NO" sz="1400" dirty="0"/>
              <a:t>Senest 30. november. </a:t>
            </a:r>
            <a:br>
              <a:rPr lang="nb-NO" sz="1400" dirty="0"/>
            </a:br>
            <a:r>
              <a:rPr lang="nb-NO" sz="1400" dirty="0"/>
              <a:t>Vi ønsker at påmelding gjøres online via tt-</a:t>
            </a:r>
            <a:r>
              <a:rPr lang="nb-NO" sz="1400" dirty="0" err="1"/>
              <a:t>admin</a:t>
            </a:r>
            <a:r>
              <a:rPr lang="nb-NO" sz="1400" dirty="0"/>
              <a:t>: </a:t>
            </a:r>
            <a:r>
              <a:rPr lang="nb-NO" sz="1400" dirty="0">
                <a:hlinkClick r:id="rId2"/>
              </a:rPr>
              <a:t>https://ttadmin.webzenter.com/Klasstillhorighet/Index/68</a:t>
            </a:r>
            <a:r>
              <a:rPr lang="nb-NO" sz="1400" dirty="0"/>
              <a:t> </a:t>
            </a:r>
            <a:br>
              <a:rPr lang="nb-NO" sz="1400" dirty="0"/>
            </a:br>
            <a:br>
              <a:rPr lang="nb-NO" sz="1400" dirty="0"/>
            </a:br>
            <a:r>
              <a:rPr lang="nb-NO" sz="1400" b="1" dirty="0"/>
              <a:t>Betaling</a:t>
            </a:r>
            <a:br>
              <a:rPr lang="nb-NO" sz="1400" b="1" dirty="0"/>
            </a:br>
            <a:r>
              <a:rPr lang="nb-NO" sz="1400" dirty="0"/>
              <a:t>Klubbene vil motta faktura med påmeldingsavgiften etter påmeldingsfristen</a:t>
            </a:r>
          </a:p>
          <a:p>
            <a:pPr marL="0" indent="0">
              <a:buNone/>
            </a:pPr>
            <a:r>
              <a:rPr lang="nb-NO" sz="1400" dirty="0"/>
              <a:t>NB! For evt. </a:t>
            </a:r>
            <a:r>
              <a:rPr lang="nb-NO" sz="1400" dirty="0" err="1"/>
              <a:t>etteranmeldinger</a:t>
            </a:r>
            <a:r>
              <a:rPr lang="nb-NO" sz="1400" dirty="0"/>
              <a:t> tilkommer ekstra avgift kr 40,- per klasse og blir fakturert etter turneringen.</a:t>
            </a:r>
          </a:p>
          <a:p>
            <a:pPr marL="0" indent="0">
              <a:buNone/>
            </a:pPr>
            <a:r>
              <a:rPr lang="nb-NO" sz="1400" b="1" dirty="0"/>
              <a:t>Spilleform</a:t>
            </a:r>
            <a:r>
              <a:rPr lang="nb-NO" sz="1400" dirty="0"/>
              <a:t> </a:t>
            </a:r>
            <a:br>
              <a:rPr lang="nb-NO" sz="1400" dirty="0"/>
            </a:br>
            <a:r>
              <a:rPr lang="nb-NO" sz="1400" dirty="0"/>
              <a:t>Puljespill i alle klasser bortsett fra double som er cup. </a:t>
            </a:r>
          </a:p>
          <a:p>
            <a:pPr marL="0" indent="0">
              <a:buNone/>
            </a:pPr>
            <a:r>
              <a:rPr lang="nb-NO" sz="1400" b="1" dirty="0"/>
              <a:t>Deltagelse </a:t>
            </a:r>
            <a:br>
              <a:rPr lang="nb-NO" sz="1400" b="1" dirty="0"/>
            </a:br>
            <a:r>
              <a:rPr lang="nb-NO" sz="1400" dirty="0"/>
              <a:t>Man kan delta i en klasse per pass + åpen double. </a:t>
            </a:r>
          </a:p>
          <a:p>
            <a:pPr marL="0" indent="0">
              <a:buNone/>
            </a:pPr>
            <a:r>
              <a:rPr lang="nb-NO" sz="1400" b="1" dirty="0"/>
              <a:t>Tidsskjema </a:t>
            </a:r>
            <a:br>
              <a:rPr lang="nb-NO" sz="1400" b="1" dirty="0"/>
            </a:br>
            <a:r>
              <a:rPr lang="nb-NO" sz="1400" dirty="0"/>
              <a:t>Det legges ut detaljert tidsskjema en uke før turneringsstart. </a:t>
            </a:r>
          </a:p>
          <a:p>
            <a:pPr mar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Dommere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I puljespill dømmer spillerne selv. De som ryker ut i puljespillet og i avsluttende cupspill må dømme en kamp til etter at de er ferdig med eget spill. </a:t>
            </a:r>
          </a:p>
          <a:p>
            <a:pPr marL="0" indent="0">
              <a:buNone/>
            </a:pPr>
            <a:endParaRPr lang="nb-NO" sz="1200" dirty="0"/>
          </a:p>
        </p:txBody>
      </p:sp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6410960" y="1517434"/>
            <a:ext cx="5781040" cy="53405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Spørsmål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 err="1">
                <a:solidFill>
                  <a:prstClr val="black"/>
                </a:solidFill>
              </a:rPr>
              <a:t>Spørsmål</a:t>
            </a:r>
            <a:r>
              <a:rPr lang="nb-NO" sz="1400" dirty="0">
                <a:solidFill>
                  <a:prstClr val="black"/>
                </a:solidFill>
              </a:rPr>
              <a:t> kan rettes til turneringsleder Sindre Åteigen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mail: sindre@b72.no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mobil: 46508131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Premier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er premier til alle i 8-12 års klassene.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Bord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 err="1">
                <a:solidFill>
                  <a:prstClr val="black"/>
                </a:solidFill>
              </a:rPr>
              <a:t>Stiga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Baller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Hvite, </a:t>
            </a:r>
            <a:r>
              <a:rPr lang="nb-NO" sz="1400" dirty="0" err="1">
                <a:solidFill>
                  <a:prstClr val="black"/>
                </a:solidFill>
              </a:rPr>
              <a:t>Stiga</a:t>
            </a:r>
            <a:r>
              <a:rPr lang="nb-NO" sz="1400" dirty="0">
                <a:solidFill>
                  <a:prstClr val="black"/>
                </a:solidFill>
              </a:rPr>
              <a:t> ***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Kantine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vil være kantine i 2. etasjen i hallen.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Fasiliteter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er garderober og dusjer tilgjengelig under hele turneringen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Deltakelse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Ved stor deltakelse kan puljer bli spilt som 3er puljer med en videre.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Ved liten påmelding kan klasser slåes sammen eller strykes.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Stevnetieren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Påmeldingsavgiften inkluderer 10 kr til stevnetieren.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Arrangementet er underlagt NBTF sitt reglement og dopingbestemmelsene.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1635760" cy="6858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952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Klasseoppsett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>
          <a:xfrm>
            <a:off x="327257" y="1406817"/>
            <a:ext cx="5157787" cy="493295"/>
          </a:xfrm>
        </p:spPr>
        <p:txBody>
          <a:bodyPr/>
          <a:lstStyle/>
          <a:p>
            <a:r>
              <a:rPr lang="nb-NO" dirty="0"/>
              <a:t>Lørdag</a:t>
            </a:r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4975879"/>
              </p:ext>
            </p:extLst>
          </p:nvPr>
        </p:nvGraphicFramePr>
        <p:xfrm>
          <a:off x="327257" y="1996099"/>
          <a:ext cx="567031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6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Pass</a:t>
                      </a:r>
                      <a:r>
                        <a:rPr lang="nb-NO" baseline="0" dirty="0"/>
                        <a:t> 2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Pass 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Gutter 13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Jenter 13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Gutter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Herrer </a:t>
                      </a:r>
                      <a:r>
                        <a:rPr lang="nb-NO" dirty="0" err="1"/>
                        <a:t>Jr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Herrer </a:t>
                      </a:r>
                      <a:r>
                        <a:rPr lang="nb-NO" dirty="0" err="1"/>
                        <a:t>Ejr</a:t>
                      </a:r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150,-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Jenter 15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Damer</a:t>
                      </a:r>
                      <a:r>
                        <a:rPr lang="nb-NO" baseline="0" dirty="0"/>
                        <a:t> </a:t>
                      </a:r>
                      <a:r>
                        <a:rPr lang="nb-NO" baseline="0" dirty="0" err="1"/>
                        <a:t>Jr</a:t>
                      </a:r>
                      <a:endParaRPr lang="nb-N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120,-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Damer </a:t>
                      </a:r>
                      <a:r>
                        <a:rPr lang="nb-NO" dirty="0" err="1"/>
                        <a:t>Ejr</a:t>
                      </a:r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150,-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Herrer åpen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200,-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nb-NO" dirty="0"/>
                        <a:t>Damer åpen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200,-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Plassholder for tekst 6"/>
          <p:cNvSpPr>
            <a:spLocks noGrp="1"/>
          </p:cNvSpPr>
          <p:nvPr>
            <p:ph type="body" sz="quarter" idx="3"/>
          </p:nvPr>
        </p:nvSpPr>
        <p:spPr>
          <a:xfrm>
            <a:off x="6172200" y="1369595"/>
            <a:ext cx="5183188" cy="567740"/>
          </a:xfrm>
        </p:spPr>
        <p:txBody>
          <a:bodyPr/>
          <a:lstStyle/>
          <a:p>
            <a:r>
              <a:rPr lang="nb-NO" dirty="0"/>
              <a:t>Søndag</a:t>
            </a:r>
          </a:p>
        </p:txBody>
      </p:sp>
      <p:graphicFrame>
        <p:nvGraphicFramePr>
          <p:cNvPr id="10" name="Plassholder for innhold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22480897"/>
              </p:ext>
            </p:extLst>
          </p:nvPr>
        </p:nvGraphicFramePr>
        <p:xfrm>
          <a:off x="6172200" y="1996099"/>
          <a:ext cx="51831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Åpen </a:t>
                      </a:r>
                      <a:r>
                        <a:rPr lang="nb-NO" dirty="0" err="1"/>
                        <a:t>rankingklasse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250,-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Nybegynner</a:t>
                      </a:r>
                      <a:r>
                        <a:rPr lang="nb-NO" baseline="0" dirty="0"/>
                        <a:t> 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110,-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Nybegynner</a:t>
                      </a:r>
                      <a:r>
                        <a:rPr lang="nb-NO" baseline="0" dirty="0"/>
                        <a:t> 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110</a:t>
                      </a:r>
                      <a:r>
                        <a:rPr lang="nb-NO" dirty="0"/>
                        <a:t>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Åpen double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150,-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kstSylinder 10"/>
          <p:cNvSpPr txBox="1"/>
          <p:nvPr/>
        </p:nvSpPr>
        <p:spPr>
          <a:xfrm>
            <a:off x="6172200" y="3984858"/>
            <a:ext cx="49185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b-NO" dirty="0"/>
              <a:t>Åpenklassene dekker både pass 1 og 2 av lørdagen</a:t>
            </a:r>
          </a:p>
          <a:p>
            <a:pPr marL="285750" indent="-285750">
              <a:buFontTx/>
              <a:buChar char="-"/>
            </a:pPr>
            <a:r>
              <a:rPr lang="nb-NO" dirty="0"/>
              <a:t>På søndagen kan man kun være med i en klasse i tillegg til doubleklassen </a:t>
            </a:r>
          </a:p>
          <a:p>
            <a:pPr marL="285750" indent="-285750">
              <a:buFontTx/>
              <a:buChar char="-"/>
            </a:pPr>
            <a:r>
              <a:rPr lang="nb-NO" dirty="0" err="1"/>
              <a:t>Rankingklassen</a:t>
            </a:r>
            <a:r>
              <a:rPr lang="nb-NO" dirty="0"/>
              <a:t> spilles med både innledende og avsluttende puljespill og der kun 40 plasser</a:t>
            </a:r>
          </a:p>
          <a:p>
            <a:pPr marL="285750" indent="-285750">
              <a:buFontTx/>
              <a:buChar char="-"/>
            </a:pPr>
            <a:r>
              <a:rPr lang="nb-NO" dirty="0"/>
              <a:t>Double spilles som cup </a:t>
            </a:r>
          </a:p>
        </p:txBody>
      </p:sp>
    </p:spTree>
    <p:extLst>
      <p:ext uri="{BB962C8B-B14F-4D97-AF65-F5344CB8AC3E}">
        <p14:creationId xmlns:p14="http://schemas.microsoft.com/office/powerpoint/2010/main" val="3938390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168</Words>
  <Application>Microsoft Office PowerPoint</Application>
  <PresentationFormat>Widescreen</PresentationFormat>
  <Paragraphs>82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 B-72 inviterer til KM i Oslo og Akershus</vt:lpstr>
      <vt:lpstr>B-72 inviterer til Kretsmesterskap i Oslo og Akershus 14-15. desember 2019 i B-72 hallen</vt:lpstr>
      <vt:lpstr>Klasseoppsett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B-72 inviterer til KM i Oslo og Akershus</dc:title>
  <dc:creator>Anders Brennhagen</dc:creator>
  <cp:lastModifiedBy>Sindre Åteigen</cp:lastModifiedBy>
  <cp:revision>23</cp:revision>
  <dcterms:created xsi:type="dcterms:W3CDTF">2018-10-28T11:59:01Z</dcterms:created>
  <dcterms:modified xsi:type="dcterms:W3CDTF">2019-10-15T12:47:35Z</dcterms:modified>
</cp:coreProperties>
</file>