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media1.mp4" ContentType="video/unknown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10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10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10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11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2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3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alatschüssel mit gebratenem Reis, gekochten Eiern und Stäbchen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chüssel mit Lachsfrikadellen, Salat u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Schüssel mit Pappardelle, Petersilienbutter, gerösteten Haselnüssen und geriebenem Parmesa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alatschüssel mit gebratenem Reis, gekochten Eiern und Stäbchen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:in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Autor:in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chüssel mit Pappardelle, Petersilienbutter, gerösteten Haselnüssen und geriebenem Parmesan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7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7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 &amp; Livevideo –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2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9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Heinrich Ekkehard aus dem Hause Fiechtner, Medicu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Heinrich Ekkehard aus dem Hause Fiechtner, Medicus</a:t>
            </a:r>
          </a:p>
        </p:txBody>
      </p:sp>
      <p:sp>
        <p:nvSpPr>
          <p:cNvPr id="172" name="Wer nicht mitspielt, kommt an den Pressepranger. Wer nicht aufhört, wird juristisch hingerichte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 defTabSz="1877520">
              <a:defRPr spc="-178" sz="8932"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Wer nicht mitspielt, kommt an den Pressepranger. Wer nicht aufhört, wird juristisch hingerichtet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3" name="Alle Regierungssysteme sind gleich. Wer stört, wird zum Kriminellen gebastelt.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Alle Regierungssysteme sind gleich. Wer stört, wird zum Kriminellen gebastelt.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hoto_2023-11-27_13-29-56.jpg" descr="photo_2023-11-27_13-29-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6498" y="-185912"/>
            <a:ext cx="10756901" cy="1003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hoto_2023-11-27_13-30-01.jpg" descr="photo_2023-11-27_13-30-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6422" y="756418"/>
            <a:ext cx="7327901" cy="863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hoto_2023-11-27_13-30-05.jpg" descr="photo_2023-11-27_13-30-0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57301" y="-360884"/>
            <a:ext cx="11099801" cy="748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hoto_2023-11-27_13-30-09.jpg" descr="photo_2023-11-27_13-30-0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295806" y="6684912"/>
            <a:ext cx="11644296" cy="7757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Urteil Hitlergruß.jpg" descr="Urteil Hitlergruß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562" y="3330537"/>
            <a:ext cx="21264876" cy="1024845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Urteilstext der Anna Wegner, 35, zum Thema Hitlergruß aka patentierter Fiechtner-Gruß"/>
          <p:cNvSpPr txBox="1"/>
          <p:nvPr/>
        </p:nvSpPr>
        <p:spPr>
          <a:xfrm>
            <a:off x="316534" y="1091228"/>
            <a:ext cx="2375093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Urteilstext der Anna Wegner, 35, zum Thema Hitlergruß aka patentierter Fiechtner-Gruß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TAWA Berlin Hitlergruss.jpg" descr="STAWA Berlin Hitlergrus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8730" y="187142"/>
            <a:ext cx="9426540" cy="13341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20210801 Alexanderplatz.MP4" descr="20210801 Alexanderplatz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458680" y="2200547"/>
            <a:ext cx="19466640" cy="11018854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tauffenberg Original"/>
          <p:cNvSpPr txBox="1"/>
          <p:nvPr/>
        </p:nvSpPr>
        <p:spPr>
          <a:xfrm>
            <a:off x="8727281" y="428862"/>
            <a:ext cx="6929438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300"/>
            </a:lvl1pPr>
          </a:lstStyle>
          <a:p>
            <a:pPr/>
            <a:r>
              <a:t>Stauffenberg Original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33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Urteil Stauffenberg.jpg" descr="Urteil Stauffenber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6274" y="2303000"/>
            <a:ext cx="14651452" cy="1146405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Urteilstext der Anna Wegner, 35, zum Thema Stauffenberg"/>
          <p:cNvSpPr txBox="1"/>
          <p:nvPr/>
        </p:nvSpPr>
        <p:spPr>
          <a:xfrm>
            <a:off x="4239006" y="682423"/>
            <a:ext cx="1590598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Urteilstext der Anna Wegner, 35, zum Thema Stauffenberg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Urteil original Stauffenberg.jpg" descr="Urteil original Stauffenber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585" y="3258064"/>
            <a:ext cx="22470830" cy="10057615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o sprach Frau Anna Wegner, 35, zum Thema Stauffenberg"/>
          <p:cNvSpPr txBox="1"/>
          <p:nvPr/>
        </p:nvSpPr>
        <p:spPr>
          <a:xfrm>
            <a:off x="4069232" y="1451938"/>
            <a:ext cx="1624553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 sprach Frau Anna Wegner, 35, zum Thema Stauffenberg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Urteil Immunität.jpg" descr="Urteil Immunitä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770" y="3991399"/>
            <a:ext cx="22196460" cy="882444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o betrachtet Anna Wegner, 35, das Thema Immunität"/>
          <p:cNvSpPr txBox="1"/>
          <p:nvPr/>
        </p:nvSpPr>
        <p:spPr>
          <a:xfrm>
            <a:off x="4766309" y="1248384"/>
            <a:ext cx="14851381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 betrachtet Anna Wegner, 35, das Thema Immunität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rav.JPEG" descr="Sharav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999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Vera Sharav in Nürnberg mit Dr. Walter Weber"/>
          <p:cNvSpPr txBox="1"/>
          <p:nvPr/>
        </p:nvSpPr>
        <p:spPr>
          <a:xfrm>
            <a:off x="3358725" y="266388"/>
            <a:ext cx="14941297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400"/>
            </a:lvl1pPr>
          </a:lstStyle>
          <a:p>
            <a:pPr/>
            <a:r>
              <a:t>Vera Sharav in Nürnberg mit Dr. Walter Weber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Zitat Sharav.JPEG" descr="Zitat Sharav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17644" y="10355"/>
            <a:ext cx="10216262" cy="1465604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Man zitiert eine Holocaustüberlebende und wird dafür mit deren eigenen Ausführungen vor Gerichtsbänke gezerrt"/>
          <p:cNvSpPr txBox="1"/>
          <p:nvPr/>
        </p:nvSpPr>
        <p:spPr>
          <a:xfrm>
            <a:off x="766215" y="3824747"/>
            <a:ext cx="9183090" cy="342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Man zitiert eine Holocaustüberlebende und wird dafür mit deren eigenen Ausführungen vor Gerichtsbänke gezerrt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Urteil 2.jpg" descr="Urteil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9919" y="3100072"/>
            <a:ext cx="15984162" cy="1074165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her Borst, 45, versucht sich im verurteilen. Standgericht nach wenigen Stunden"/>
          <p:cNvSpPr txBox="1"/>
          <p:nvPr/>
        </p:nvSpPr>
        <p:spPr>
          <a:xfrm>
            <a:off x="1142847" y="922896"/>
            <a:ext cx="22098306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Cher Borst, 45, versucht sich im verurteilen. Standgericht nach wenigen Stunden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aschistoid populistischer Scharfmacher.jpg" descr="Faschistoid populistischer Scharfmach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79" y="59051"/>
            <a:ext cx="24174042" cy="13597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Medienh1.jpg" descr="Medienh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5425" y="2124637"/>
            <a:ext cx="5893150" cy="1187984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Man gönnt sich ja sonst nichts: Obwohl gar nicht angesprochen, kommt ein teurer Anwalt zum Zuge. Wahrscheinlich unterstützt durch die Medienhure SWR."/>
          <p:cNvSpPr txBox="1"/>
          <p:nvPr/>
        </p:nvSpPr>
        <p:spPr>
          <a:xfrm>
            <a:off x="887424" y="307720"/>
            <a:ext cx="22609151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pPr/>
            <a:r>
              <a:t>Man gönnt sich ja sonst nichts: Obwohl gar nicht angesprochen, kommt ein teurer Anwalt zum Zuge. Wahrscheinlich unterstützt durch die Medienhure SWR.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WR Hetze.jpg" descr="SWR Hetz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5331" y="1927552"/>
            <a:ext cx="9413338" cy="1159636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Die Medienhure SWR in voller Aktion und mit allem Waffenwerk"/>
          <p:cNvSpPr txBox="1"/>
          <p:nvPr/>
        </p:nvSpPr>
        <p:spPr>
          <a:xfrm>
            <a:off x="3535527" y="490044"/>
            <a:ext cx="17312946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Die Medienhure SWR in voller Aktion und mit allem Waffenwerk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hoto_2024-08-01_17-10-22.jpg" descr="photo_2024-08-01_17-10-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3999" y="761999"/>
            <a:ext cx="16256001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Ein ganz verstörter Schorrnazist"/>
          <p:cNvSpPr txBox="1"/>
          <p:nvPr/>
        </p:nvSpPr>
        <p:spPr>
          <a:xfrm>
            <a:off x="6893684" y="159468"/>
            <a:ext cx="987615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000"/>
            </a:lvl1pPr>
          </a:lstStyle>
          <a:p>
            <a:pPr/>
            <a:r>
              <a:t>Ein ganz verstörter Schorrnazist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hoto_2024-08-01_22-35-26.jpg" descr="photo_2024-08-01_22-35-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0862" y="1064170"/>
            <a:ext cx="11404601" cy="1057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hoto_2024-08-01_22-36-24.jpg" descr="photo_2024-08-01_22-36-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0817" y="1064170"/>
            <a:ext cx="11208452" cy="1057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Urteil Bild.jpg" descr="Urteil Bil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53" y="-172561"/>
            <a:ext cx="24231694" cy="14061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Koran Mein Kampf.jpg" descr="Koran Mein Kamp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2126" y="-427327"/>
            <a:ext cx="16579748" cy="14226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Maskerade.jpg" descr="Maskera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446" y="-6950"/>
            <a:ext cx="22467108" cy="1372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us dem Landtag.jpg" descr="Aus dem Landta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795" y="-351066"/>
            <a:ext cx="17690410" cy="13995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Urteil Im Namen des Volkes.jpg" descr="Urteil Im Namen des Volk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599" y="40139"/>
            <a:ext cx="21704802" cy="1363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Urteil 1.jpg" descr="Urteil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2566" y="2850745"/>
            <a:ext cx="12158868" cy="1037696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Anna Wegner, 35, versucht sich im Urteilen. Sie übt Zurückhaltung"/>
          <p:cNvSpPr txBox="1"/>
          <p:nvPr/>
        </p:nvSpPr>
        <p:spPr>
          <a:xfrm>
            <a:off x="3135325" y="1091228"/>
            <a:ext cx="1811335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Anna Wegner, 35, versucht sich im Urteilen. Sie übt Zurückhaltung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Urteil fremdenfeind.jpg" descr="Urteil fremdenfei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8073" y="4495824"/>
            <a:ext cx="23007854" cy="472435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Ein kurzer Ausbruch aus den Tiefen des Herzens der Anna Wegner, 35"/>
          <p:cNvSpPr txBox="1"/>
          <p:nvPr/>
        </p:nvSpPr>
        <p:spPr>
          <a:xfrm>
            <a:off x="2526944" y="1843458"/>
            <a:ext cx="19330112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Ein kurzer Ausbruch aus den Tiefen des Herzens der Anna Wegner, 35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Fiechtnergruß.jpg" descr="Fiechtnergruß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4307" y="-55907"/>
            <a:ext cx="20275386" cy="13827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