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9" r:id="rId2"/>
    <p:sldId id="576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ek Sinha" userId="435dda71300fdd7c" providerId="LiveId" clId="{920C474A-79BF-4904-A0F2-22029D580FC8}"/>
    <pc:docChg chg="undo custSel addSld delSld modSld modMainMaster">
      <pc:chgData name="Vivek Sinha" userId="435dda71300fdd7c" providerId="LiveId" clId="{920C474A-79BF-4904-A0F2-22029D580FC8}" dt="2023-10-30T09:00:01.370" v="680" actId="47"/>
      <pc:docMkLst>
        <pc:docMk/>
      </pc:docMkLst>
      <pc:sldChg chg="modSp del mod">
        <pc:chgData name="Vivek Sinha" userId="435dda71300fdd7c" providerId="LiveId" clId="{920C474A-79BF-4904-A0F2-22029D580FC8}" dt="2023-10-30T09:00:01.370" v="680" actId="47"/>
        <pc:sldMkLst>
          <pc:docMk/>
          <pc:sldMk cId="1547343034" sldId="256"/>
        </pc:sldMkLst>
        <pc:spChg chg="mod">
          <ac:chgData name="Vivek Sinha" userId="435dda71300fdd7c" providerId="LiveId" clId="{920C474A-79BF-4904-A0F2-22029D580FC8}" dt="2023-10-30T08:49:32.995" v="290"/>
          <ac:spMkLst>
            <pc:docMk/>
            <pc:sldMk cId="1547343034" sldId="256"/>
            <ac:spMk id="2" creationId="{7EC5F49B-92E2-4DAF-9101-34C51C9F8972}"/>
          </ac:spMkLst>
        </pc:spChg>
        <pc:spChg chg="mod">
          <ac:chgData name="Vivek Sinha" userId="435dda71300fdd7c" providerId="LiveId" clId="{920C474A-79BF-4904-A0F2-22029D580FC8}" dt="2023-10-30T08:49:32.995" v="290"/>
          <ac:spMkLst>
            <pc:docMk/>
            <pc:sldMk cId="1547343034" sldId="256"/>
            <ac:spMk id="3" creationId="{0F4C1501-DACB-4A66-9F8D-D4A097F2609E}"/>
          </ac:spMkLst>
        </pc:spChg>
      </pc:sldChg>
      <pc:sldChg chg="addSp delSp modSp mod">
        <pc:chgData name="Vivek Sinha" userId="435dda71300fdd7c" providerId="LiveId" clId="{920C474A-79BF-4904-A0F2-22029D580FC8}" dt="2023-10-30T08:57:14.606" v="678" actId="1076"/>
        <pc:sldMkLst>
          <pc:docMk/>
          <pc:sldMk cId="3170040641" sldId="2799"/>
        </pc:sldMkLst>
        <pc:spChg chg="mod">
          <ac:chgData name="Vivek Sinha" userId="435dda71300fdd7c" providerId="LiveId" clId="{920C474A-79BF-4904-A0F2-22029D580FC8}" dt="2023-10-30T08:46:08.781" v="81" actId="242"/>
          <ac:spMkLst>
            <pc:docMk/>
            <pc:sldMk cId="3170040641" sldId="2799"/>
            <ac:spMk id="2" creationId="{E96E1707-A13E-4DE9-9D5A-F782AA7B75B3}"/>
          </ac:spMkLst>
        </pc:spChg>
        <pc:spChg chg="mod">
          <ac:chgData name="Vivek Sinha" userId="435dda71300fdd7c" providerId="LiveId" clId="{920C474A-79BF-4904-A0F2-22029D580FC8}" dt="2023-10-30T08:49:32.995" v="290"/>
          <ac:spMkLst>
            <pc:docMk/>
            <pc:sldMk cId="3170040641" sldId="2799"/>
            <ac:spMk id="3" creationId="{4F1E0028-8B7D-449D-82CC-416F3EAD8E2D}"/>
          </ac:spMkLst>
        </pc:spChg>
        <pc:spChg chg="mod">
          <ac:chgData name="Vivek Sinha" userId="435dda71300fdd7c" providerId="LiveId" clId="{920C474A-79BF-4904-A0F2-22029D580FC8}" dt="2023-10-30T08:43:44.084" v="34" actId="20577"/>
          <ac:spMkLst>
            <pc:docMk/>
            <pc:sldMk cId="3170040641" sldId="2799"/>
            <ac:spMk id="6" creationId="{E9001DE2-797F-4C82-A7FB-3483220D41E7}"/>
          </ac:spMkLst>
        </pc:spChg>
        <pc:spChg chg="mod">
          <ac:chgData name="Vivek Sinha" userId="435dda71300fdd7c" providerId="LiveId" clId="{920C474A-79BF-4904-A0F2-22029D580FC8}" dt="2023-10-30T08:45:29.335" v="70" actId="207"/>
          <ac:spMkLst>
            <pc:docMk/>
            <pc:sldMk cId="3170040641" sldId="2799"/>
            <ac:spMk id="18" creationId="{033F01DE-B4B5-466B-A66C-E8FE6E5F06A0}"/>
          </ac:spMkLst>
        </pc:spChg>
        <pc:spChg chg="mod">
          <ac:chgData name="Vivek Sinha" userId="435dda71300fdd7c" providerId="LiveId" clId="{920C474A-79BF-4904-A0F2-22029D580FC8}" dt="2023-10-30T08:44:59.005" v="63" actId="1076"/>
          <ac:spMkLst>
            <pc:docMk/>
            <pc:sldMk cId="3170040641" sldId="2799"/>
            <ac:spMk id="20" creationId="{B40B653D-3EA2-4DEA-B51A-5935FB3EDDA2}"/>
          </ac:spMkLst>
        </pc:spChg>
        <pc:spChg chg="mod">
          <ac:chgData name="Vivek Sinha" userId="435dda71300fdd7c" providerId="LiveId" clId="{920C474A-79BF-4904-A0F2-22029D580FC8}" dt="2023-10-30T08:44:59.005" v="63" actId="1076"/>
          <ac:spMkLst>
            <pc:docMk/>
            <pc:sldMk cId="3170040641" sldId="2799"/>
            <ac:spMk id="21" creationId="{706FE52C-0341-4C76-8932-8B04294AF166}"/>
          </ac:spMkLst>
        </pc:spChg>
        <pc:spChg chg="del">
          <ac:chgData name="Vivek Sinha" userId="435dda71300fdd7c" providerId="LiveId" clId="{920C474A-79BF-4904-A0F2-22029D580FC8}" dt="2023-10-30T08:45:12.742" v="66" actId="478"/>
          <ac:spMkLst>
            <pc:docMk/>
            <pc:sldMk cId="3170040641" sldId="2799"/>
            <ac:spMk id="26" creationId="{35EB639B-EC6C-4AB4-ACCC-27BCCE0EDB01}"/>
          </ac:spMkLst>
        </pc:spChg>
        <pc:spChg chg="del">
          <ac:chgData name="Vivek Sinha" userId="435dda71300fdd7c" providerId="LiveId" clId="{920C474A-79BF-4904-A0F2-22029D580FC8}" dt="2023-10-30T08:45:12.742" v="66" actId="478"/>
          <ac:spMkLst>
            <pc:docMk/>
            <pc:sldMk cId="3170040641" sldId="2799"/>
            <ac:spMk id="27" creationId="{A0CA7BBE-1242-4F50-8AC2-F0776E5B6659}"/>
          </ac:spMkLst>
        </pc:spChg>
        <pc:spChg chg="add del mod">
          <ac:chgData name="Vivek Sinha" userId="435dda71300fdd7c" providerId="LiveId" clId="{920C474A-79BF-4904-A0F2-22029D580FC8}" dt="2023-10-30T08:57:09.004" v="677" actId="14100"/>
          <ac:spMkLst>
            <pc:docMk/>
            <pc:sldMk cId="3170040641" sldId="2799"/>
            <ac:spMk id="32" creationId="{12DCF249-EF48-4EDF-9DFD-663EFC6E220C}"/>
          </ac:spMkLst>
        </pc:spChg>
        <pc:spChg chg="mod">
          <ac:chgData name="Vivek Sinha" userId="435dda71300fdd7c" providerId="LiveId" clId="{920C474A-79BF-4904-A0F2-22029D580FC8}" dt="2023-10-30T08:44:59.005" v="63" actId="1076"/>
          <ac:spMkLst>
            <pc:docMk/>
            <pc:sldMk cId="3170040641" sldId="2799"/>
            <ac:spMk id="33" creationId="{1494C56F-0F95-4F4B-AC7A-ACEA9A1D6067}"/>
          </ac:spMkLst>
        </pc:spChg>
        <pc:grpChg chg="mod">
          <ac:chgData name="Vivek Sinha" userId="435dda71300fdd7c" providerId="LiveId" clId="{920C474A-79BF-4904-A0F2-22029D580FC8}" dt="2023-10-30T08:57:14.606" v="678" actId="1076"/>
          <ac:grpSpMkLst>
            <pc:docMk/>
            <pc:sldMk cId="3170040641" sldId="2799"/>
            <ac:grpSpMk id="7" creationId="{9037FE96-EAA0-48C1-B0E1-B1DF4E6EBECF}"/>
          </ac:grpSpMkLst>
        </pc:grpChg>
        <pc:grpChg chg="mod">
          <ac:chgData name="Vivek Sinha" userId="435dda71300fdd7c" providerId="LiveId" clId="{920C474A-79BF-4904-A0F2-22029D580FC8}" dt="2023-10-30T08:57:14.606" v="678" actId="1076"/>
          <ac:grpSpMkLst>
            <pc:docMk/>
            <pc:sldMk cId="3170040641" sldId="2799"/>
            <ac:grpSpMk id="12" creationId="{85F6B018-DC98-4D95-9F23-E4C93E1713DA}"/>
          </ac:grpSpMkLst>
        </pc:grpChg>
        <pc:grpChg chg="mod">
          <ac:chgData name="Vivek Sinha" userId="435dda71300fdd7c" providerId="LiveId" clId="{920C474A-79BF-4904-A0F2-22029D580FC8}" dt="2023-10-30T08:57:14.606" v="678" actId="1076"/>
          <ac:grpSpMkLst>
            <pc:docMk/>
            <pc:sldMk cId="3170040641" sldId="2799"/>
            <ac:grpSpMk id="15" creationId="{57B68492-AFD6-481B-BBD6-34EDBA3BAAB3}"/>
          </ac:grpSpMkLst>
        </pc:grpChg>
        <pc:graphicFrameChg chg="modGraphic">
          <ac:chgData name="Vivek Sinha" userId="435dda71300fdd7c" providerId="LiveId" clId="{920C474A-79BF-4904-A0F2-22029D580FC8}" dt="2023-10-30T08:45:03.446" v="64" actId="14100"/>
          <ac:graphicFrameMkLst>
            <pc:docMk/>
            <pc:sldMk cId="3170040641" sldId="2799"/>
            <ac:graphicFrameMk id="4" creationId="{FBA623A2-DD2B-4697-9416-75A9F1C48DE6}"/>
          </ac:graphicFrameMkLst>
        </pc:graphicFrameChg>
        <pc:graphicFrameChg chg="mod modGraphic">
          <ac:chgData name="Vivek Sinha" userId="435dda71300fdd7c" providerId="LiveId" clId="{920C474A-79BF-4904-A0F2-22029D580FC8}" dt="2023-10-30T08:44:59.005" v="63" actId="1076"/>
          <ac:graphicFrameMkLst>
            <pc:docMk/>
            <pc:sldMk cId="3170040641" sldId="2799"/>
            <ac:graphicFrameMk id="24" creationId="{3C3C2E78-317A-4FB3-8F1C-537AEA0A298B}"/>
          </ac:graphicFrameMkLst>
        </pc:graphicFrameChg>
        <pc:graphicFrameChg chg="del modGraphic">
          <ac:chgData name="Vivek Sinha" userId="435dda71300fdd7c" providerId="LiveId" clId="{920C474A-79BF-4904-A0F2-22029D580FC8}" dt="2023-10-30T08:44:17.840" v="44" actId="478"/>
          <ac:graphicFrameMkLst>
            <pc:docMk/>
            <pc:sldMk cId="3170040641" sldId="2799"/>
            <ac:graphicFrameMk id="25" creationId="{6940ED6D-1214-48C6-A47E-65A4A5734532}"/>
          </ac:graphicFrameMkLst>
        </pc:graphicFrameChg>
        <pc:graphicFrameChg chg="mod modGraphic">
          <ac:chgData name="Vivek Sinha" userId="435dda71300fdd7c" providerId="LiveId" clId="{920C474A-79BF-4904-A0F2-22029D580FC8}" dt="2023-10-30T08:44:59.005" v="63" actId="1076"/>
          <ac:graphicFrameMkLst>
            <pc:docMk/>
            <pc:sldMk cId="3170040641" sldId="2799"/>
            <ac:graphicFrameMk id="28" creationId="{50A65B2B-8CC2-43D8-B9C4-AE59D83467E5}"/>
          </ac:graphicFrameMkLst>
        </pc:graphicFrameChg>
        <pc:graphicFrameChg chg="del mod">
          <ac:chgData name="Vivek Sinha" userId="435dda71300fdd7c" providerId="LiveId" clId="{920C474A-79BF-4904-A0F2-22029D580FC8}" dt="2023-10-30T08:44:39.903" v="60" actId="478"/>
          <ac:graphicFrameMkLst>
            <pc:docMk/>
            <pc:sldMk cId="3170040641" sldId="2799"/>
            <ac:graphicFrameMk id="29" creationId="{35325ECF-2A04-4C73-B943-8BD65B6959B9}"/>
          </ac:graphicFrameMkLst>
        </pc:graphicFrameChg>
        <pc:graphicFrameChg chg="mod modGraphic">
          <ac:chgData name="Vivek Sinha" userId="435dda71300fdd7c" providerId="LiveId" clId="{920C474A-79BF-4904-A0F2-22029D580FC8}" dt="2023-10-30T08:45:08.188" v="65" actId="14100"/>
          <ac:graphicFrameMkLst>
            <pc:docMk/>
            <pc:sldMk cId="3170040641" sldId="2799"/>
            <ac:graphicFrameMk id="30" creationId="{50B01283-5902-4BA9-A3D7-0A5A5F062E1E}"/>
          </ac:graphicFrameMkLst>
        </pc:graphicFrameChg>
        <pc:graphicFrameChg chg="modGraphic">
          <ac:chgData name="Vivek Sinha" userId="435dda71300fdd7c" providerId="LiveId" clId="{920C474A-79BF-4904-A0F2-22029D580FC8}" dt="2023-10-30T08:45:03.446" v="64" actId="14100"/>
          <ac:graphicFrameMkLst>
            <pc:docMk/>
            <pc:sldMk cId="3170040641" sldId="2799"/>
            <ac:graphicFrameMk id="31" creationId="{D9F7B641-1F18-4D66-8998-39C2D3688EEC}"/>
          </ac:graphicFrameMkLst>
        </pc:graphicFrameChg>
      </pc:sldChg>
      <pc:sldChg chg="addSp delSp modSp del mod">
        <pc:chgData name="Vivek Sinha" userId="435dda71300fdd7c" providerId="LiveId" clId="{920C474A-79BF-4904-A0F2-22029D580FC8}" dt="2023-10-30T08:59:59.790" v="679" actId="47"/>
        <pc:sldMkLst>
          <pc:docMk/>
          <pc:sldMk cId="1151182496" sldId="5736"/>
        </pc:sldMkLst>
        <pc:spChg chg="add del mod">
          <ac:chgData name="Vivek Sinha" userId="435dda71300fdd7c" providerId="LiveId" clId="{920C474A-79BF-4904-A0F2-22029D580FC8}" dt="2023-10-30T08:50:06.479" v="317" actId="1076"/>
          <ac:spMkLst>
            <pc:docMk/>
            <pc:sldMk cId="1151182496" sldId="5736"/>
            <ac:spMk id="2" creationId="{505EAC86-F264-4F43-B7B5-B2598F0D67A8}"/>
          </ac:spMkLst>
        </pc:spChg>
        <pc:spChg chg="add del mod">
          <ac:chgData name="Vivek Sinha" userId="435dda71300fdd7c" providerId="LiveId" clId="{920C474A-79BF-4904-A0F2-22029D580FC8}" dt="2023-10-30T08:47:53.261" v="167" actId="478"/>
          <ac:spMkLst>
            <pc:docMk/>
            <pc:sldMk cId="1151182496" sldId="5736"/>
            <ac:spMk id="4" creationId="{FA6556B0-5381-AFF4-90E3-0F2F5F2403B4}"/>
          </ac:spMkLst>
        </pc:spChg>
        <pc:spChg chg="add mod">
          <ac:chgData name="Vivek Sinha" userId="435dda71300fdd7c" providerId="LiveId" clId="{920C474A-79BF-4904-A0F2-22029D580FC8}" dt="2023-10-30T08:50:37.531" v="386" actId="27636"/>
          <ac:spMkLst>
            <pc:docMk/>
            <pc:sldMk cId="1151182496" sldId="5736"/>
            <ac:spMk id="6" creationId="{F208FF42-1790-B22B-1E79-390CEFAF19E3}"/>
          </ac:spMkLst>
        </pc:spChg>
        <pc:spChg chg="mod">
          <ac:chgData name="Vivek Sinha" userId="435dda71300fdd7c" providerId="LiveId" clId="{920C474A-79BF-4904-A0F2-22029D580FC8}" dt="2023-10-30T08:47:53.542" v="168" actId="1076"/>
          <ac:spMkLst>
            <pc:docMk/>
            <pc:sldMk cId="1151182496" sldId="5736"/>
            <ac:spMk id="26" creationId="{D6114BD2-5554-46A6-B166-8F15442BD260}"/>
          </ac:spMkLst>
        </pc:spChg>
        <pc:spChg chg="mod">
          <ac:chgData name="Vivek Sinha" userId="435dda71300fdd7c" providerId="LiveId" clId="{920C474A-79BF-4904-A0F2-22029D580FC8}" dt="2023-10-30T08:47:53.542" v="168" actId="1076"/>
          <ac:spMkLst>
            <pc:docMk/>
            <pc:sldMk cId="1151182496" sldId="5736"/>
            <ac:spMk id="27" creationId="{0695F2BD-40D0-459E-B9A3-E17E45F100AD}"/>
          </ac:spMkLst>
        </pc:spChg>
        <pc:spChg chg="mod">
          <ac:chgData name="Vivek Sinha" userId="435dda71300fdd7c" providerId="LiveId" clId="{920C474A-79BF-4904-A0F2-22029D580FC8}" dt="2023-10-30T08:47:53.542" v="168" actId="1076"/>
          <ac:spMkLst>
            <pc:docMk/>
            <pc:sldMk cId="1151182496" sldId="5736"/>
            <ac:spMk id="28" creationId="{B86B24F7-C1E3-4692-A0B2-4CA70D6E8919}"/>
          </ac:spMkLst>
        </pc:spChg>
        <pc:spChg chg="mod">
          <ac:chgData name="Vivek Sinha" userId="435dda71300fdd7c" providerId="LiveId" clId="{920C474A-79BF-4904-A0F2-22029D580FC8}" dt="2023-10-30T08:47:53.542" v="168" actId="1076"/>
          <ac:spMkLst>
            <pc:docMk/>
            <pc:sldMk cId="1151182496" sldId="5736"/>
            <ac:spMk id="29" creationId="{210BE736-465D-4481-8352-390F7F83EB73}"/>
          </ac:spMkLst>
        </pc:spChg>
        <pc:spChg chg="mod">
          <ac:chgData name="Vivek Sinha" userId="435dda71300fdd7c" providerId="LiveId" clId="{920C474A-79BF-4904-A0F2-22029D580FC8}" dt="2023-10-30T08:47:53.542" v="168" actId="1076"/>
          <ac:spMkLst>
            <pc:docMk/>
            <pc:sldMk cId="1151182496" sldId="5736"/>
            <ac:spMk id="30" creationId="{F918C8FC-60B9-4CE6-AD8B-921B128DAB5B}"/>
          </ac:spMkLst>
        </pc:spChg>
        <pc:spChg chg="mod">
          <ac:chgData name="Vivek Sinha" userId="435dda71300fdd7c" providerId="LiveId" clId="{920C474A-79BF-4904-A0F2-22029D580FC8}" dt="2023-10-30T08:47:53.542" v="168" actId="1076"/>
          <ac:spMkLst>
            <pc:docMk/>
            <pc:sldMk cId="1151182496" sldId="5736"/>
            <ac:spMk id="31" creationId="{7E613E9B-79F5-4410-99DB-FF4ED04EBA6F}"/>
          </ac:spMkLst>
        </pc:spChg>
        <pc:spChg chg="mod">
          <ac:chgData name="Vivek Sinha" userId="435dda71300fdd7c" providerId="LiveId" clId="{920C474A-79BF-4904-A0F2-22029D580FC8}" dt="2023-10-30T08:47:53.542" v="168" actId="1076"/>
          <ac:spMkLst>
            <pc:docMk/>
            <pc:sldMk cId="1151182496" sldId="5736"/>
            <ac:spMk id="32" creationId="{2563EA06-8D95-48D6-981A-BD3986339CA6}"/>
          </ac:spMkLst>
        </pc:spChg>
        <pc:spChg chg="mod">
          <ac:chgData name="Vivek Sinha" userId="435dda71300fdd7c" providerId="LiveId" clId="{920C474A-79BF-4904-A0F2-22029D580FC8}" dt="2023-10-30T08:47:53.542" v="168" actId="1076"/>
          <ac:spMkLst>
            <pc:docMk/>
            <pc:sldMk cId="1151182496" sldId="5736"/>
            <ac:spMk id="33" creationId="{2ACDBE87-D079-4266-993B-7AFB06857079}"/>
          </ac:spMkLst>
        </pc:spChg>
        <pc:spChg chg="mod">
          <ac:chgData name="Vivek Sinha" userId="435dda71300fdd7c" providerId="LiveId" clId="{920C474A-79BF-4904-A0F2-22029D580FC8}" dt="2023-10-30T08:48:00.097" v="184" actId="20577"/>
          <ac:spMkLst>
            <pc:docMk/>
            <pc:sldMk cId="1151182496" sldId="5736"/>
            <ac:spMk id="40" creationId="{168C9D7E-C354-49CF-B6FB-36586C83E372}"/>
          </ac:spMkLst>
        </pc:spChg>
        <pc:spChg chg="mod">
          <ac:chgData name="Vivek Sinha" userId="435dda71300fdd7c" providerId="LiveId" clId="{920C474A-79BF-4904-A0F2-22029D580FC8}" dt="2023-10-30T08:47:55.904" v="172"/>
          <ac:spMkLst>
            <pc:docMk/>
            <pc:sldMk cId="1151182496" sldId="5736"/>
            <ac:spMk id="60" creationId="{89129188-285A-4F5E-86A1-8C399A3C5BDC}"/>
          </ac:spMkLst>
        </pc:spChg>
        <pc:spChg chg="add del">
          <ac:chgData name="Vivek Sinha" userId="435dda71300fdd7c" providerId="LiveId" clId="{920C474A-79BF-4904-A0F2-22029D580FC8}" dt="2023-10-30T08:47:53.950" v="169" actId="478"/>
          <ac:spMkLst>
            <pc:docMk/>
            <pc:sldMk cId="1151182496" sldId="5736"/>
            <ac:spMk id="78" creationId="{CA65A393-8735-4C2C-AB54-C6A5068C772D}"/>
          </ac:spMkLst>
        </pc:spChg>
        <pc:spChg chg="add del">
          <ac:chgData name="Vivek Sinha" userId="435dda71300fdd7c" providerId="LiveId" clId="{920C474A-79BF-4904-A0F2-22029D580FC8}" dt="2023-10-30T08:47:53.950" v="169" actId="478"/>
          <ac:spMkLst>
            <pc:docMk/>
            <pc:sldMk cId="1151182496" sldId="5736"/>
            <ac:spMk id="79" creationId="{E9688721-FA92-4D8C-898A-9591E210B893}"/>
          </ac:spMkLst>
        </pc:spChg>
        <pc:spChg chg="add del">
          <ac:chgData name="Vivek Sinha" userId="435dda71300fdd7c" providerId="LiveId" clId="{920C474A-79BF-4904-A0F2-22029D580FC8}" dt="2023-10-30T08:48:28.263" v="246" actId="478"/>
          <ac:spMkLst>
            <pc:docMk/>
            <pc:sldMk cId="1151182496" sldId="5736"/>
            <ac:spMk id="80" creationId="{9E568A86-7AE2-42A5-885F-E2F23762B5D3}"/>
          </ac:spMkLst>
        </pc:spChg>
        <pc:spChg chg="add del">
          <ac:chgData name="Vivek Sinha" userId="435dda71300fdd7c" providerId="LiveId" clId="{920C474A-79BF-4904-A0F2-22029D580FC8}" dt="2023-10-30T08:47:53.950" v="169" actId="478"/>
          <ac:spMkLst>
            <pc:docMk/>
            <pc:sldMk cId="1151182496" sldId="5736"/>
            <ac:spMk id="81" creationId="{4CE7647B-D0E7-4F79-A8AB-10C60CAAF113}"/>
          </ac:spMkLst>
        </pc:spChg>
        <pc:spChg chg="mod">
          <ac:chgData name="Vivek Sinha" userId="435dda71300fdd7c" providerId="LiveId" clId="{920C474A-79BF-4904-A0F2-22029D580FC8}" dt="2023-10-30T08:47:54.384" v="170"/>
          <ac:spMkLst>
            <pc:docMk/>
            <pc:sldMk cId="1151182496" sldId="5736"/>
            <ac:spMk id="86" creationId="{A017E49A-6C54-4DAC-BDF0-9C7D04EF023E}"/>
          </ac:spMkLst>
        </pc:spChg>
        <pc:spChg chg="add del">
          <ac:chgData name="Vivek Sinha" userId="435dda71300fdd7c" providerId="LiveId" clId="{920C474A-79BF-4904-A0F2-22029D580FC8}" dt="2023-10-30T08:47:53.950" v="169" actId="478"/>
          <ac:spMkLst>
            <pc:docMk/>
            <pc:sldMk cId="1151182496" sldId="5736"/>
            <ac:spMk id="94" creationId="{39FB504F-8D86-40FF-9EA8-73E7769E0977}"/>
          </ac:spMkLst>
        </pc:spChg>
        <pc:spChg chg="mod">
          <ac:chgData name="Vivek Sinha" userId="435dda71300fdd7c" providerId="LiveId" clId="{920C474A-79BF-4904-A0F2-22029D580FC8}" dt="2023-10-30T08:47:55.424" v="171"/>
          <ac:spMkLst>
            <pc:docMk/>
            <pc:sldMk cId="1151182496" sldId="5736"/>
            <ac:spMk id="98" creationId="{D5069E81-6798-46CC-904B-28EA488AACCD}"/>
          </ac:spMkLst>
        </pc:spChg>
      </pc:sldChg>
      <pc:sldChg chg="modSp del mod">
        <pc:chgData name="Vivek Sinha" userId="435dda71300fdd7c" providerId="LiveId" clId="{920C474A-79BF-4904-A0F2-22029D580FC8}" dt="2023-10-30T08:46:24.780" v="83" actId="47"/>
        <pc:sldMkLst>
          <pc:docMk/>
          <pc:sldMk cId="1661409724" sldId="5742"/>
        </pc:sldMkLst>
        <pc:spChg chg="mod">
          <ac:chgData name="Vivek Sinha" userId="435dda71300fdd7c" providerId="LiveId" clId="{920C474A-79BF-4904-A0F2-22029D580FC8}" dt="2023-10-30T08:46:18.354" v="82" actId="113"/>
          <ac:spMkLst>
            <pc:docMk/>
            <pc:sldMk cId="1661409724" sldId="5742"/>
            <ac:spMk id="2" creationId="{505EAC86-F264-4F43-B7B5-B2598F0D67A8}"/>
          </ac:spMkLst>
        </pc:spChg>
      </pc:sldChg>
      <pc:sldChg chg="addSp delSp modSp del mod">
        <pc:chgData name="Vivek Sinha" userId="435dda71300fdd7c" providerId="LiveId" clId="{920C474A-79BF-4904-A0F2-22029D580FC8}" dt="2023-10-30T08:59:59.790" v="679" actId="47"/>
        <pc:sldMkLst>
          <pc:docMk/>
          <pc:sldMk cId="2541532106" sldId="5765"/>
        </pc:sldMkLst>
        <pc:spChg chg="del">
          <ac:chgData name="Vivek Sinha" userId="435dda71300fdd7c" providerId="LiveId" clId="{920C474A-79BF-4904-A0F2-22029D580FC8}" dt="2023-10-30T08:49:55.081" v="312" actId="478"/>
          <ac:spMkLst>
            <pc:docMk/>
            <pc:sldMk cId="2541532106" sldId="5765"/>
            <ac:spMk id="2" creationId="{D2DD78DE-0C8D-46B5-A402-E8B0F7F51F8B}"/>
          </ac:spMkLst>
        </pc:spChg>
        <pc:spChg chg="add del mod">
          <ac:chgData name="Vivek Sinha" userId="435dda71300fdd7c" providerId="LiveId" clId="{920C474A-79BF-4904-A0F2-22029D580FC8}" dt="2023-10-30T08:49:58.165" v="313" actId="478"/>
          <ac:spMkLst>
            <pc:docMk/>
            <pc:sldMk cId="2541532106" sldId="5765"/>
            <ac:spMk id="4" creationId="{5499CDA4-E293-68AC-9544-B0F3510027A8}"/>
          </ac:spMkLst>
        </pc:spChg>
        <pc:spChg chg="add mod">
          <ac:chgData name="Vivek Sinha" userId="435dda71300fdd7c" providerId="LiveId" clId="{920C474A-79BF-4904-A0F2-22029D580FC8}" dt="2023-10-30T08:50:02.111" v="316" actId="20577"/>
          <ac:spMkLst>
            <pc:docMk/>
            <pc:sldMk cId="2541532106" sldId="5765"/>
            <ac:spMk id="5" creationId="{2CDF3106-E3B6-26E2-DF93-CD2764EC410A}"/>
          </ac:spMkLst>
        </pc:spChg>
        <pc:spChg chg="add mod">
          <ac:chgData name="Vivek Sinha" userId="435dda71300fdd7c" providerId="LiveId" clId="{920C474A-79BF-4904-A0F2-22029D580FC8}" dt="2023-10-30T08:50:41.622" v="387"/>
          <ac:spMkLst>
            <pc:docMk/>
            <pc:sldMk cId="2541532106" sldId="5765"/>
            <ac:spMk id="6" creationId="{B86392AE-EE26-B12D-AF39-C04106BD525C}"/>
          </ac:spMkLst>
        </pc:spChg>
        <pc:spChg chg="mod">
          <ac:chgData name="Vivek Sinha" userId="435dda71300fdd7c" providerId="LiveId" clId="{920C474A-79BF-4904-A0F2-22029D580FC8}" dt="2023-10-30T08:51:35.501" v="465" actId="14100"/>
          <ac:spMkLst>
            <pc:docMk/>
            <pc:sldMk cId="2541532106" sldId="5765"/>
            <ac:spMk id="35" creationId="{BE1068DC-D529-448C-BE8E-3261A46719E7}"/>
          </ac:spMkLst>
        </pc:spChg>
        <pc:spChg chg="mod">
          <ac:chgData name="Vivek Sinha" userId="435dda71300fdd7c" providerId="LiveId" clId="{920C474A-79BF-4904-A0F2-22029D580FC8}" dt="2023-10-30T08:51:37.684" v="466" actId="14100"/>
          <ac:spMkLst>
            <pc:docMk/>
            <pc:sldMk cId="2541532106" sldId="5765"/>
            <ac:spMk id="39" creationId="{5D940C2B-5EFC-4817-BC83-AC4AE77F88C6}"/>
          </ac:spMkLst>
        </pc:spChg>
        <pc:spChg chg="mod">
          <ac:chgData name="Vivek Sinha" userId="435dda71300fdd7c" providerId="LiveId" clId="{920C474A-79BF-4904-A0F2-22029D580FC8}" dt="2023-10-30T08:50:55.205" v="418" actId="20577"/>
          <ac:spMkLst>
            <pc:docMk/>
            <pc:sldMk cId="2541532106" sldId="5765"/>
            <ac:spMk id="63" creationId="{A086216C-6530-43DC-94EB-65856F49D866}"/>
          </ac:spMkLst>
        </pc:spChg>
        <pc:spChg chg="mod">
          <ac:chgData name="Vivek Sinha" userId="435dda71300fdd7c" providerId="LiveId" clId="{920C474A-79BF-4904-A0F2-22029D580FC8}" dt="2023-10-30T08:51:29.321" v="463" actId="1076"/>
          <ac:spMkLst>
            <pc:docMk/>
            <pc:sldMk cId="2541532106" sldId="5765"/>
            <ac:spMk id="65" creationId="{B0238665-4783-4C79-A56E-11EAF6BB823C}"/>
          </ac:spMkLst>
        </pc:spChg>
        <pc:spChg chg="mod">
          <ac:chgData name="Vivek Sinha" userId="435dda71300fdd7c" providerId="LiveId" clId="{920C474A-79BF-4904-A0F2-22029D580FC8}" dt="2023-10-30T08:51:31.489" v="464" actId="1076"/>
          <ac:spMkLst>
            <pc:docMk/>
            <pc:sldMk cId="2541532106" sldId="5765"/>
            <ac:spMk id="73" creationId="{7B13EB9B-4F89-4A4C-8F68-F78FE9854046}"/>
          </ac:spMkLst>
        </pc:spChg>
        <pc:spChg chg="mod">
          <ac:chgData name="Vivek Sinha" userId="435dda71300fdd7c" providerId="LiveId" clId="{920C474A-79BF-4904-A0F2-22029D580FC8}" dt="2023-10-30T08:51:47.249" v="468" actId="20577"/>
          <ac:spMkLst>
            <pc:docMk/>
            <pc:sldMk cId="2541532106" sldId="5765"/>
            <ac:spMk id="76" creationId="{BCB11507-0284-472C-B16A-15DD28B82D64}"/>
          </ac:spMkLst>
        </pc:spChg>
      </pc:sldChg>
      <pc:sldChg chg="addSp delSp modSp add mod">
        <pc:chgData name="Vivek Sinha" userId="435dda71300fdd7c" providerId="LiveId" clId="{920C474A-79BF-4904-A0F2-22029D580FC8}" dt="2023-10-30T08:55:12.238" v="666" actId="20577"/>
        <pc:sldMkLst>
          <pc:docMk/>
          <pc:sldMk cId="2237341994" sldId="5766"/>
        </pc:sldMkLst>
        <pc:spChg chg="mod">
          <ac:chgData name="Vivek Sinha" userId="435dda71300fdd7c" providerId="LiveId" clId="{920C474A-79BF-4904-A0F2-22029D580FC8}" dt="2023-10-30T08:52:06.508" v="488" actId="20577"/>
          <ac:spMkLst>
            <pc:docMk/>
            <pc:sldMk cId="2237341994" sldId="5766"/>
            <ac:spMk id="2" creationId="{505EAC86-F264-4F43-B7B5-B2598F0D67A8}"/>
          </ac:spMkLst>
        </pc:spChg>
        <pc:spChg chg="mod">
          <ac:chgData name="Vivek Sinha" userId="435dda71300fdd7c" providerId="LiveId" clId="{920C474A-79BF-4904-A0F2-22029D580FC8}" dt="2023-10-30T08:52:24.876" v="501" actId="6549"/>
          <ac:spMkLst>
            <pc:docMk/>
            <pc:sldMk cId="2237341994" sldId="5766"/>
            <ac:spMk id="17" creationId="{35D07FD8-4FF8-4C81-8693-44B335C1F792}"/>
          </ac:spMkLst>
        </pc:spChg>
        <pc:spChg chg="mod">
          <ac:chgData name="Vivek Sinha" userId="435dda71300fdd7c" providerId="LiveId" clId="{920C474A-79BF-4904-A0F2-22029D580FC8}" dt="2023-10-30T08:52:32.652" v="511" actId="20577"/>
          <ac:spMkLst>
            <pc:docMk/>
            <pc:sldMk cId="2237341994" sldId="5766"/>
            <ac:spMk id="19" creationId="{51F3BE70-533F-462C-985C-6504BF94888E}"/>
          </ac:spMkLst>
        </pc:spChg>
        <pc:spChg chg="mod">
          <ac:chgData name="Vivek Sinha" userId="435dda71300fdd7c" providerId="LiveId" clId="{920C474A-79BF-4904-A0F2-22029D580FC8}" dt="2023-10-30T08:52:19.070" v="490" actId="1076"/>
          <ac:spMkLst>
            <pc:docMk/>
            <pc:sldMk cId="2237341994" sldId="5766"/>
            <ac:spMk id="26" creationId="{D6114BD2-5554-46A6-B166-8F15442BD260}"/>
          </ac:spMkLst>
        </pc:spChg>
        <pc:spChg chg="mod">
          <ac:chgData name="Vivek Sinha" userId="435dda71300fdd7c" providerId="LiveId" clId="{920C474A-79BF-4904-A0F2-22029D580FC8}" dt="2023-10-30T08:52:19.070" v="490" actId="1076"/>
          <ac:spMkLst>
            <pc:docMk/>
            <pc:sldMk cId="2237341994" sldId="5766"/>
            <ac:spMk id="27" creationId="{0695F2BD-40D0-459E-B9A3-E17E45F100AD}"/>
          </ac:spMkLst>
        </pc:spChg>
        <pc:spChg chg="mod">
          <ac:chgData name="Vivek Sinha" userId="435dda71300fdd7c" providerId="LiveId" clId="{920C474A-79BF-4904-A0F2-22029D580FC8}" dt="2023-10-30T08:52:19.070" v="490" actId="1076"/>
          <ac:spMkLst>
            <pc:docMk/>
            <pc:sldMk cId="2237341994" sldId="5766"/>
            <ac:spMk id="28" creationId="{B86B24F7-C1E3-4692-A0B2-4CA70D6E8919}"/>
          </ac:spMkLst>
        </pc:spChg>
        <pc:spChg chg="mod">
          <ac:chgData name="Vivek Sinha" userId="435dda71300fdd7c" providerId="LiveId" clId="{920C474A-79BF-4904-A0F2-22029D580FC8}" dt="2023-10-30T08:52:19.070" v="490" actId="1076"/>
          <ac:spMkLst>
            <pc:docMk/>
            <pc:sldMk cId="2237341994" sldId="5766"/>
            <ac:spMk id="29" creationId="{210BE736-465D-4481-8352-390F7F83EB73}"/>
          </ac:spMkLst>
        </pc:spChg>
        <pc:spChg chg="mod">
          <ac:chgData name="Vivek Sinha" userId="435dda71300fdd7c" providerId="LiveId" clId="{920C474A-79BF-4904-A0F2-22029D580FC8}" dt="2023-10-30T08:52:19.070" v="490" actId="1076"/>
          <ac:spMkLst>
            <pc:docMk/>
            <pc:sldMk cId="2237341994" sldId="5766"/>
            <ac:spMk id="30" creationId="{F918C8FC-60B9-4CE6-AD8B-921B128DAB5B}"/>
          </ac:spMkLst>
        </pc:spChg>
        <pc:spChg chg="mod">
          <ac:chgData name="Vivek Sinha" userId="435dda71300fdd7c" providerId="LiveId" clId="{920C474A-79BF-4904-A0F2-22029D580FC8}" dt="2023-10-30T08:52:19.070" v="490" actId="1076"/>
          <ac:spMkLst>
            <pc:docMk/>
            <pc:sldMk cId="2237341994" sldId="5766"/>
            <ac:spMk id="31" creationId="{7E613E9B-79F5-4410-99DB-FF4ED04EBA6F}"/>
          </ac:spMkLst>
        </pc:spChg>
        <pc:spChg chg="mod">
          <ac:chgData name="Vivek Sinha" userId="435dda71300fdd7c" providerId="LiveId" clId="{920C474A-79BF-4904-A0F2-22029D580FC8}" dt="2023-10-30T08:52:19.070" v="490" actId="1076"/>
          <ac:spMkLst>
            <pc:docMk/>
            <pc:sldMk cId="2237341994" sldId="5766"/>
            <ac:spMk id="32" creationId="{2563EA06-8D95-48D6-981A-BD3986339CA6}"/>
          </ac:spMkLst>
        </pc:spChg>
        <pc:spChg chg="mod">
          <ac:chgData name="Vivek Sinha" userId="435dda71300fdd7c" providerId="LiveId" clId="{920C474A-79BF-4904-A0F2-22029D580FC8}" dt="2023-10-30T08:52:19.070" v="490" actId="1076"/>
          <ac:spMkLst>
            <pc:docMk/>
            <pc:sldMk cId="2237341994" sldId="5766"/>
            <ac:spMk id="33" creationId="{2ACDBE87-D079-4266-993B-7AFB06857079}"/>
          </ac:spMkLst>
        </pc:spChg>
        <pc:spChg chg="add del mod">
          <ac:chgData name="Vivek Sinha" userId="435dda71300fdd7c" providerId="LiveId" clId="{920C474A-79BF-4904-A0F2-22029D580FC8}" dt="2023-10-30T08:54:53.573" v="641" actId="1076"/>
          <ac:spMkLst>
            <pc:docMk/>
            <pc:sldMk cId="2237341994" sldId="5766"/>
            <ac:spMk id="35" creationId="{4E5EE0F3-C18E-40FC-9EAC-AA2E74F2C680}"/>
          </ac:spMkLst>
        </pc:spChg>
        <pc:spChg chg="mod">
          <ac:chgData name="Vivek Sinha" userId="435dda71300fdd7c" providerId="LiveId" clId="{920C474A-79BF-4904-A0F2-22029D580FC8}" dt="2023-10-30T08:53:44.351" v="604" actId="20577"/>
          <ac:spMkLst>
            <pc:docMk/>
            <pc:sldMk cId="2237341994" sldId="5766"/>
            <ac:spMk id="40" creationId="{168C9D7E-C354-49CF-B6FB-36586C83E372}"/>
          </ac:spMkLst>
        </pc:spChg>
        <pc:spChg chg="mod">
          <ac:chgData name="Vivek Sinha" userId="435dda71300fdd7c" providerId="LiveId" clId="{920C474A-79BF-4904-A0F2-22029D580FC8}" dt="2023-10-30T08:55:02.593" v="650" actId="1037"/>
          <ac:spMkLst>
            <pc:docMk/>
            <pc:sldMk cId="2237341994" sldId="5766"/>
            <ac:spMk id="60" creationId="{89129188-285A-4F5E-86A1-8C399A3C5BDC}"/>
          </ac:spMkLst>
        </pc:spChg>
        <pc:spChg chg="mod">
          <ac:chgData name="Vivek Sinha" userId="435dda71300fdd7c" providerId="LiveId" clId="{920C474A-79BF-4904-A0F2-22029D580FC8}" dt="2023-10-30T08:54:03.213" v="607" actId="6549"/>
          <ac:spMkLst>
            <pc:docMk/>
            <pc:sldMk cId="2237341994" sldId="5766"/>
            <ac:spMk id="61" creationId="{A29A74C5-0DF3-4437-AAC5-281D5DB7366B}"/>
          </ac:spMkLst>
        </pc:spChg>
        <pc:spChg chg="del">
          <ac:chgData name="Vivek Sinha" userId="435dda71300fdd7c" providerId="LiveId" clId="{920C474A-79BF-4904-A0F2-22029D580FC8}" dt="2023-10-30T08:52:13.349" v="489" actId="478"/>
          <ac:spMkLst>
            <pc:docMk/>
            <pc:sldMk cId="2237341994" sldId="5766"/>
            <ac:spMk id="78" creationId="{CA65A393-8735-4C2C-AB54-C6A5068C772D}"/>
          </ac:spMkLst>
        </pc:spChg>
        <pc:spChg chg="del">
          <ac:chgData name="Vivek Sinha" userId="435dda71300fdd7c" providerId="LiveId" clId="{920C474A-79BF-4904-A0F2-22029D580FC8}" dt="2023-10-30T08:52:13.349" v="489" actId="478"/>
          <ac:spMkLst>
            <pc:docMk/>
            <pc:sldMk cId="2237341994" sldId="5766"/>
            <ac:spMk id="79" creationId="{E9688721-FA92-4D8C-898A-9591E210B893}"/>
          </ac:spMkLst>
        </pc:spChg>
        <pc:spChg chg="del">
          <ac:chgData name="Vivek Sinha" userId="435dda71300fdd7c" providerId="LiveId" clId="{920C474A-79BF-4904-A0F2-22029D580FC8}" dt="2023-10-30T08:52:13.349" v="489" actId="478"/>
          <ac:spMkLst>
            <pc:docMk/>
            <pc:sldMk cId="2237341994" sldId="5766"/>
            <ac:spMk id="81" creationId="{4CE7647B-D0E7-4F79-A8AB-10C60CAAF113}"/>
          </ac:spMkLst>
        </pc:spChg>
        <pc:spChg chg="mod">
          <ac:chgData name="Vivek Sinha" userId="435dda71300fdd7c" providerId="LiveId" clId="{920C474A-79BF-4904-A0F2-22029D580FC8}" dt="2023-10-30T08:54:08.341" v="611" actId="20577"/>
          <ac:spMkLst>
            <pc:docMk/>
            <pc:sldMk cId="2237341994" sldId="5766"/>
            <ac:spMk id="85" creationId="{B037AF89-BAC2-4B5F-875D-6C2546C116ED}"/>
          </ac:spMkLst>
        </pc:spChg>
        <pc:spChg chg="mod">
          <ac:chgData name="Vivek Sinha" userId="435dda71300fdd7c" providerId="LiveId" clId="{920C474A-79BF-4904-A0F2-22029D580FC8}" dt="2023-10-30T08:55:02.593" v="650" actId="1037"/>
          <ac:spMkLst>
            <pc:docMk/>
            <pc:sldMk cId="2237341994" sldId="5766"/>
            <ac:spMk id="86" creationId="{A017E49A-6C54-4DAC-BDF0-9C7D04EF023E}"/>
          </ac:spMkLst>
        </pc:spChg>
        <pc:spChg chg="mod">
          <ac:chgData name="Vivek Sinha" userId="435dda71300fdd7c" providerId="LiveId" clId="{920C474A-79BF-4904-A0F2-22029D580FC8}" dt="2023-10-30T08:54:29.653" v="631" actId="20577"/>
          <ac:spMkLst>
            <pc:docMk/>
            <pc:sldMk cId="2237341994" sldId="5766"/>
            <ac:spMk id="89" creationId="{2F06E1B6-9241-468D-895B-A26146447FDC}"/>
          </ac:spMkLst>
        </pc:spChg>
        <pc:spChg chg="del">
          <ac:chgData name="Vivek Sinha" userId="435dda71300fdd7c" providerId="LiveId" clId="{920C474A-79BF-4904-A0F2-22029D580FC8}" dt="2023-10-30T08:52:13.349" v="489" actId="478"/>
          <ac:spMkLst>
            <pc:docMk/>
            <pc:sldMk cId="2237341994" sldId="5766"/>
            <ac:spMk id="94" creationId="{39FB504F-8D86-40FF-9EA8-73E7769E0977}"/>
          </ac:spMkLst>
        </pc:spChg>
        <pc:spChg chg="mod">
          <ac:chgData name="Vivek Sinha" userId="435dda71300fdd7c" providerId="LiveId" clId="{920C474A-79BF-4904-A0F2-22029D580FC8}" dt="2023-10-30T08:55:02.593" v="650" actId="1037"/>
          <ac:spMkLst>
            <pc:docMk/>
            <pc:sldMk cId="2237341994" sldId="5766"/>
            <ac:spMk id="98" creationId="{D5069E81-6798-46CC-904B-28EA488AACCD}"/>
          </ac:spMkLst>
        </pc:spChg>
        <pc:spChg chg="mod">
          <ac:chgData name="Vivek Sinha" userId="435dda71300fdd7c" providerId="LiveId" clId="{920C474A-79BF-4904-A0F2-22029D580FC8}" dt="2023-10-30T08:54:16.829" v="615" actId="20577"/>
          <ac:spMkLst>
            <pc:docMk/>
            <pc:sldMk cId="2237341994" sldId="5766"/>
            <ac:spMk id="99" creationId="{36B2AABA-4E67-4F79-BF52-4AC733C5C60E}"/>
          </ac:spMkLst>
        </pc:spChg>
        <pc:spChg chg="mod">
          <ac:chgData name="Vivek Sinha" userId="435dda71300fdd7c" providerId="LiveId" clId="{920C474A-79BF-4904-A0F2-22029D580FC8}" dt="2023-10-30T08:54:24.449" v="627" actId="20577"/>
          <ac:spMkLst>
            <pc:docMk/>
            <pc:sldMk cId="2237341994" sldId="5766"/>
            <ac:spMk id="101" creationId="{F2C355EA-2895-4999-B875-F6D426AB7C16}"/>
          </ac:spMkLst>
        </pc:spChg>
        <pc:spChg chg="mod">
          <ac:chgData name="Vivek Sinha" userId="435dda71300fdd7c" providerId="LiveId" clId="{920C474A-79BF-4904-A0F2-22029D580FC8}" dt="2023-10-30T08:55:12.238" v="666" actId="20577"/>
          <ac:spMkLst>
            <pc:docMk/>
            <pc:sldMk cId="2237341994" sldId="5766"/>
            <ac:spMk id="102" creationId="{3E8F2427-C92A-4C0D-86B2-735FAD55EA12}"/>
          </ac:spMkLst>
        </pc:spChg>
      </pc:sldChg>
      <pc:sldMasterChg chg="addSp modSp mod modSldLayout">
        <pc:chgData name="Vivek Sinha" userId="435dda71300fdd7c" providerId="LiveId" clId="{920C474A-79BF-4904-A0F2-22029D580FC8}" dt="2023-10-30T08:56:41.654" v="672" actId="478"/>
        <pc:sldMasterMkLst>
          <pc:docMk/>
          <pc:sldMasterMk cId="1003189819" sldId="2147483648"/>
        </pc:sldMasterMkLst>
        <pc:spChg chg="add mod">
          <ac:chgData name="Vivek Sinha" userId="435dda71300fdd7c" providerId="LiveId" clId="{920C474A-79BF-4904-A0F2-22029D580FC8}" dt="2023-10-30T08:56:27.589" v="671" actId="1076"/>
          <ac:spMkLst>
            <pc:docMk/>
            <pc:sldMasterMk cId="1003189819" sldId="2147483648"/>
            <ac:spMk id="7" creationId="{C4F142AD-840F-2521-64D5-4956710BAFD0}"/>
          </ac:spMkLst>
        </pc:spChg>
        <pc:sldLayoutChg chg="addSp delSp modSp mod">
          <pc:chgData name="Vivek Sinha" userId="435dda71300fdd7c" providerId="LiveId" clId="{920C474A-79BF-4904-A0F2-22029D580FC8}" dt="2023-10-30T08:56:41.654" v="672" actId="478"/>
          <pc:sldLayoutMkLst>
            <pc:docMk/>
            <pc:sldMasterMk cId="1003189819" sldId="2147483648"/>
            <pc:sldLayoutMk cId="1955210074" sldId="2147483649"/>
          </pc:sldLayoutMkLst>
          <pc:spChg chg="add del mod">
            <ac:chgData name="Vivek Sinha" userId="435dda71300fdd7c" providerId="LiveId" clId="{920C474A-79BF-4904-A0F2-22029D580FC8}" dt="2023-10-30T08:56:41.654" v="672" actId="478"/>
            <ac:spMkLst>
              <pc:docMk/>
              <pc:sldMasterMk cId="1003189819" sldId="2147483648"/>
              <pc:sldLayoutMk cId="1955210074" sldId="2147483649"/>
              <ac:spMk id="7" creationId="{697C2EEE-34E0-7573-829B-667D53669EBD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26CD7-EF84-4F5F-A07B-A48D1C7EC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E0DB5-1D96-44CB-9DE6-5CE339BDBD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2AFF6-4AE5-4A48-AC18-B1BC522CF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1772E-FC71-4F3A-97FD-3F52F6454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F9FB7-4A08-40E6-B752-896308D7E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21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CA72-2B04-4001-9C24-928E18425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F3011-07DC-43CA-AFFD-47D188047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587F6-922E-45F3-BB48-6AAB55537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864E0-B511-4E8F-8F22-F30622E10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50F3E-FB9F-484C-9491-54822199B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7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AA4F-975C-43C6-BD94-8BE2E5E2A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D25F1-7AB6-4D17-9515-119DBAC9C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23D07-F63C-4430-A031-8D9D197A0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0C1A9-0260-4AE7-B039-C48A5BFC9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684BC-971D-46CF-A6CA-77BC9B3A7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196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39EA-8035-488E-8870-E722F29FF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81D21-54D4-420E-8A59-BA33FDF50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C5C086-560A-4C12-AB21-457FED4C0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E846F-6DF3-40F0-921F-D75F2F0D3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2B492-0BB8-455F-A418-0A18F0540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CC880-1CF1-437A-8EF9-FF2D647F0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14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BEFCF-47E6-49E2-9981-89187D86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A9162-A390-46C9-90F2-BE6B5E89F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C425D7-29C1-41DB-B1EF-90293D0D0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829145-A85E-45F4-8E18-EE07DAB63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AAAD78-FDEB-4B58-BA84-A0F935691B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AEFDAF-0106-456A-BD66-EE680410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8F28F7-9C71-41F0-B1A4-A536BC4B2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845897-A96C-4F7F-B2A7-339FFE070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904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836D6-11AB-4793-9184-E92276806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7A9259-E5A9-43AD-A6EB-81F176DC0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1AAAAE-90F3-48DE-9B43-8F558A2C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8A54F-4C67-461D-BCE0-0F631117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62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0D6273-B282-4DEC-9B21-C6EAA9DD7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761833-1A73-427A-BA58-5AEBBAC41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90C18-0C85-405F-BE9A-4512EAD8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82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462F9-5543-47FE-AFE3-52AB6466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FB141-966B-4D34-85D0-F51BA6A8A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1CEBA-A23B-4ACE-A276-3B80DA051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B7AB3-42B4-4D2B-83FE-BE69DDC36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E2F2F-92B2-4F71-8E24-FAE4B508E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E5103-10EE-4881-8CD0-F64F7C9E8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60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0F99-9C1C-48AF-9887-8C8292EA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F084CF-16E9-4E4D-AB67-76E808682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B238B-5DE0-40B2-BFDC-072CA493C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D2024-F2B4-4281-A569-A38130CD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980EC-E33C-4D4A-95CF-26DD1830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367DA-4183-4D4B-A5ED-83E4C7DFD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52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1069-4079-4869-BAFD-1859AA05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F9AB5-C82A-4982-A035-3EA3D7154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AE0C4-863A-4F03-9384-3CD038C6E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75627-6E1C-4ABA-BC05-A9F0AF5A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F69F7-0596-4C06-A234-097E88E2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34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369937-4152-4CF5-BA59-C44369DEEE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53348D-2D0C-4D36-9765-7CB36C6C7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ED2D9-6EC2-487F-B6FD-2F32A6EE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87969-A018-4819-857E-82F14859A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75AD5-AEC4-44B1-A8C0-D39C1003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32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A21378-4C7E-4186-8484-DD5A6E46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AD98D-8F3E-430D-A9CD-C31E57C4A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A0104-059B-4A25-AC20-EC7147A0D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28D22-C6EB-452B-A9C5-1DE02D8337A3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FE03C-B39B-4388-AF42-019B39104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E44F9-00C8-4E74-8845-918DE545C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3651B-3CA4-428F-AA97-67C07F98D4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31">
            <a:extLst>
              <a:ext uri="{FF2B5EF4-FFF2-40B4-BE49-F238E27FC236}">
                <a16:creationId xmlns:a16="http://schemas.microsoft.com/office/drawing/2014/main" id="{C4F142AD-840F-2521-64D5-4956710BAFD0}"/>
              </a:ext>
            </a:extLst>
          </p:cNvPr>
          <p:cNvSpPr txBox="1"/>
          <p:nvPr userDrawn="1"/>
        </p:nvSpPr>
        <p:spPr>
          <a:xfrm>
            <a:off x="10366415" y="65901"/>
            <a:ext cx="2489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</a:rPr>
              <a:t>© Orange Sky consultancy</a:t>
            </a:r>
          </a:p>
        </p:txBody>
      </p:sp>
    </p:spTree>
    <p:extLst>
      <p:ext uri="{BB962C8B-B14F-4D97-AF65-F5344CB8AC3E}">
        <p14:creationId xmlns:p14="http://schemas.microsoft.com/office/powerpoint/2010/main" val="100318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3.png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image" Target="../media/image2.sv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image" Target="../media/image1.png"/><Relationship Id="rId40" Type="http://schemas.openxmlformats.org/officeDocument/2006/relationships/image" Target="../media/image4.sv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1E0028-8B7D-449D-82CC-416F3EAD8E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88128" y="6513204"/>
            <a:ext cx="385763" cy="216024"/>
          </a:xfrm>
        </p:spPr>
        <p:txBody>
          <a:bodyPr wrap="square" anchor="b">
            <a:normAutofit fontScale="77500" lnSpcReduction="20000"/>
          </a:bodyPr>
          <a:lstStyle/>
          <a:p>
            <a:pPr>
              <a:spcAft>
                <a:spcPts val="600"/>
              </a:spcAft>
            </a:pPr>
            <a:fld id="{7BB57E44-C4B4-486E-AE23-B62417193AC7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9001DE2-797F-4C82-A7FB-3483220D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82" y="843135"/>
            <a:ext cx="4608512" cy="425374"/>
          </a:xfrm>
        </p:spPr>
        <p:txBody>
          <a:bodyPr/>
          <a:lstStyle/>
          <a:p>
            <a:r>
              <a:rPr lang="en-US" sz="2000" dirty="0"/>
              <a:t>&lt;EPIC NAME</a:t>
            </a:r>
            <a:r>
              <a:rPr lang="en-US" sz="2400" dirty="0"/>
              <a:t>&gt; &lt;</a:t>
            </a:r>
            <a:r>
              <a:rPr lang="en-US" sz="2000" dirty="0"/>
              <a:t>EDO Name</a:t>
            </a:r>
            <a:r>
              <a:rPr lang="en-US" sz="2400" dirty="0"/>
              <a:t>&gt;	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37FE96-EAA0-48C1-B0E1-B1DF4E6EBECF}"/>
              </a:ext>
            </a:extLst>
          </p:cNvPr>
          <p:cNvGrpSpPr/>
          <p:nvPr/>
        </p:nvGrpSpPr>
        <p:grpSpPr>
          <a:xfrm>
            <a:off x="7197645" y="529917"/>
            <a:ext cx="1544267" cy="425374"/>
            <a:chOff x="6314296" y="345715"/>
            <a:chExt cx="1830242" cy="504147"/>
          </a:xfrm>
        </p:grpSpPr>
        <p:sp>
          <p:nvSpPr>
            <p:cNvPr id="9" name="Diamond 8">
              <a:extLst>
                <a:ext uri="{FF2B5EF4-FFF2-40B4-BE49-F238E27FC236}">
                  <a16:creationId xmlns:a16="http://schemas.microsoft.com/office/drawing/2014/main" id="{C2E2326D-6A59-4E1F-B8E6-9E81DC5D51FE}"/>
                </a:ext>
              </a:extLst>
            </p:cNvPr>
            <p:cNvSpPr/>
            <p:nvPr/>
          </p:nvSpPr>
          <p:spPr bwMode="auto">
            <a:xfrm>
              <a:off x="6314296" y="345715"/>
              <a:ext cx="739445" cy="504147"/>
            </a:xfrm>
            <a:prstGeom prst="diamond">
              <a:avLst/>
            </a:prstGeom>
            <a:solidFill>
              <a:schemeClr val="accent4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7153" tIns="38576" rIns="77153" bIns="38576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24688" eaLnBrk="0" hangingPunct="0">
                <a:spcBef>
                  <a:spcPct val="50000"/>
                </a:spcBef>
              </a:pPr>
              <a:r>
                <a:rPr lang="en-US" sz="1100" b="1" i="1" dirty="0">
                  <a:latin typeface="Arial" charset="0"/>
                </a:rPr>
                <a:t>Q-1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7C26B6-AFBA-4F5E-8426-9F7AC72530B4}"/>
                </a:ext>
              </a:extLst>
            </p:cNvPr>
            <p:cNvSpPr txBox="1"/>
            <p:nvPr/>
          </p:nvSpPr>
          <p:spPr>
            <a:xfrm>
              <a:off x="6984144" y="494519"/>
              <a:ext cx="1160394" cy="291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Previous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F6B018-DC98-4D95-9F23-E4C93E1713DA}"/>
              </a:ext>
            </a:extLst>
          </p:cNvPr>
          <p:cNvGrpSpPr/>
          <p:nvPr/>
        </p:nvGrpSpPr>
        <p:grpSpPr>
          <a:xfrm>
            <a:off x="10294392" y="550000"/>
            <a:ext cx="1535787" cy="425374"/>
            <a:chOff x="9110086" y="373719"/>
            <a:chExt cx="1820192" cy="504147"/>
          </a:xfrm>
        </p:grpSpPr>
        <p:sp>
          <p:nvSpPr>
            <p:cNvPr id="13" name="Diamond 12">
              <a:extLst>
                <a:ext uri="{FF2B5EF4-FFF2-40B4-BE49-F238E27FC236}">
                  <a16:creationId xmlns:a16="http://schemas.microsoft.com/office/drawing/2014/main" id="{1C17F69D-0CEC-436D-82DB-55BB5A97BB3B}"/>
                </a:ext>
              </a:extLst>
            </p:cNvPr>
            <p:cNvSpPr/>
            <p:nvPr/>
          </p:nvSpPr>
          <p:spPr bwMode="auto">
            <a:xfrm>
              <a:off x="9110086" y="373719"/>
              <a:ext cx="739445" cy="504147"/>
            </a:xfrm>
            <a:prstGeom prst="diamond">
              <a:avLst/>
            </a:prstGeom>
            <a:solidFill>
              <a:srgbClr val="92D05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7153" tIns="38576" rIns="77153" bIns="38576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24688" eaLnBrk="0" hangingPunct="0">
                <a:spcBef>
                  <a:spcPct val="50000"/>
                </a:spcBef>
              </a:pPr>
              <a:r>
                <a:rPr lang="en-US" sz="1200" b="1" i="1" dirty="0">
                  <a:latin typeface="Arial" charset="0"/>
                </a:rPr>
                <a:t>Q+1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6F456F3-CEB1-46E2-9C67-53B69BE32634}"/>
                </a:ext>
              </a:extLst>
            </p:cNvPr>
            <p:cNvSpPr txBox="1"/>
            <p:nvPr/>
          </p:nvSpPr>
          <p:spPr>
            <a:xfrm>
              <a:off x="9771329" y="520080"/>
              <a:ext cx="1158949" cy="291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Trending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B68492-AFD6-481B-BBD6-34EDBA3BAAB3}"/>
              </a:ext>
            </a:extLst>
          </p:cNvPr>
          <p:cNvGrpSpPr/>
          <p:nvPr/>
        </p:nvGrpSpPr>
        <p:grpSpPr>
          <a:xfrm>
            <a:off x="8746664" y="530936"/>
            <a:ext cx="1541541" cy="425374"/>
            <a:chOff x="7749401" y="346923"/>
            <a:chExt cx="1827011" cy="504147"/>
          </a:xfrm>
        </p:grpSpPr>
        <p:sp>
          <p:nvSpPr>
            <p:cNvPr id="16" name="Diamond 15">
              <a:extLst>
                <a:ext uri="{FF2B5EF4-FFF2-40B4-BE49-F238E27FC236}">
                  <a16:creationId xmlns:a16="http://schemas.microsoft.com/office/drawing/2014/main" id="{56B80EA3-8F5D-45B4-8FC5-72905CF1C824}"/>
                </a:ext>
              </a:extLst>
            </p:cNvPr>
            <p:cNvSpPr/>
            <p:nvPr/>
          </p:nvSpPr>
          <p:spPr bwMode="auto">
            <a:xfrm>
              <a:off x="7749401" y="346923"/>
              <a:ext cx="739445" cy="504147"/>
            </a:xfrm>
            <a:prstGeom prst="diamond">
              <a:avLst/>
            </a:prstGeom>
            <a:solidFill>
              <a:srgbClr val="92D05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7153" tIns="38576" rIns="77153" bIns="38576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24688" eaLnBrk="0" hangingPunct="0">
                <a:spcBef>
                  <a:spcPct val="50000"/>
                </a:spcBef>
              </a:pPr>
              <a:r>
                <a:rPr lang="en-US" sz="1200" b="1" i="1" dirty="0">
                  <a:latin typeface="Arial" charset="0"/>
                </a:rPr>
                <a:t>Q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6841E0-9105-4F03-B3D2-D01AB821FC36}"/>
                </a:ext>
              </a:extLst>
            </p:cNvPr>
            <p:cNvSpPr txBox="1"/>
            <p:nvPr/>
          </p:nvSpPr>
          <p:spPr>
            <a:xfrm>
              <a:off x="8417462" y="498348"/>
              <a:ext cx="1158950" cy="291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Current</a:t>
              </a:r>
            </a:p>
          </p:txBody>
        </p:sp>
      </p:grp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033F01DE-B4B5-466B-A66C-E8FE6E5F06A0}"/>
              </a:ext>
            </a:extLst>
          </p:cNvPr>
          <p:cNvSpPr txBox="1">
            <a:spLocks/>
          </p:cNvSpPr>
          <p:nvPr/>
        </p:nvSpPr>
        <p:spPr>
          <a:xfrm>
            <a:off x="1028619" y="1550628"/>
            <a:ext cx="4482057" cy="13327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/>
              <a:t>Highlights (Delivery progress)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200" dirty="0"/>
              <a:t>Key delivery highlights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200" b="1" dirty="0"/>
              <a:t>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200" b="1" dirty="0"/>
              <a:t>…</a:t>
            </a:r>
          </a:p>
          <a:p>
            <a:pPr marL="0" indent="0">
              <a:buNone/>
            </a:pPr>
            <a:endParaRPr lang="en-US" sz="1100" b="1" dirty="0"/>
          </a:p>
          <a:p>
            <a:pPr marL="0" indent="0">
              <a:buNone/>
            </a:pPr>
            <a:endParaRPr lang="en-US" sz="1200" b="1" dirty="0"/>
          </a:p>
        </p:txBody>
      </p:sp>
      <p:sp>
        <p:nvSpPr>
          <p:cNvPr id="20" name="Oval 14">
            <a:extLst>
              <a:ext uri="{FF2B5EF4-FFF2-40B4-BE49-F238E27FC236}">
                <a16:creationId xmlns:a16="http://schemas.microsoft.com/office/drawing/2014/main" id="{B40B653D-3EA2-4DEA-B51A-5935FB3EDD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98824" y="6231204"/>
            <a:ext cx="190040" cy="190040"/>
          </a:xfrm>
          <a:prstGeom prst="ellipse">
            <a:avLst/>
          </a:prstGeom>
          <a:solidFill>
            <a:srgbClr val="FFC000"/>
          </a:solidFill>
          <a:ln w="476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78" dirty="0">
              <a:solidFill>
                <a:srgbClr val="000000"/>
              </a:solidFill>
            </a:endParaRPr>
          </a:p>
        </p:txBody>
      </p:sp>
      <p:sp>
        <p:nvSpPr>
          <p:cNvPr id="21" name="Oval 14">
            <a:extLst>
              <a:ext uri="{FF2B5EF4-FFF2-40B4-BE49-F238E27FC236}">
                <a16:creationId xmlns:a16="http://schemas.microsoft.com/office/drawing/2014/main" id="{706FE52C-0341-4C76-8932-8B04294AF1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682572" y="4921484"/>
            <a:ext cx="182880" cy="182880"/>
          </a:xfrm>
          <a:prstGeom prst="ellipse">
            <a:avLst/>
          </a:prstGeom>
          <a:solidFill>
            <a:srgbClr val="92D050"/>
          </a:solidFill>
          <a:ln w="476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78" dirty="0">
              <a:solidFill>
                <a:srgbClr val="00B050"/>
              </a:solidFill>
            </a:endParaRPr>
          </a:p>
        </p:txBody>
      </p:sp>
      <p:sp>
        <p:nvSpPr>
          <p:cNvPr id="22" name="Oval 14">
            <a:extLst>
              <a:ext uri="{FF2B5EF4-FFF2-40B4-BE49-F238E27FC236}">
                <a16:creationId xmlns:a16="http://schemas.microsoft.com/office/drawing/2014/main" id="{B6A47377-35EF-4DAC-B976-2697BC73C1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68752" y="1740038"/>
            <a:ext cx="182880" cy="182880"/>
          </a:xfrm>
          <a:prstGeom prst="ellipse">
            <a:avLst/>
          </a:prstGeom>
          <a:solidFill>
            <a:srgbClr val="92D050"/>
          </a:solidFill>
          <a:ln w="476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78" dirty="0">
              <a:solidFill>
                <a:srgbClr val="00B05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BA623A2-DD2B-4697-9416-75A9F1C48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266090"/>
              </p:ext>
            </p:extLst>
          </p:nvPr>
        </p:nvGraphicFramePr>
        <p:xfrm>
          <a:off x="1028620" y="3056190"/>
          <a:ext cx="3299388" cy="19506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9388">
                  <a:extLst>
                    <a:ext uri="{9D8B030D-6E8A-4147-A177-3AD203B41FA5}">
                      <a16:colId xmlns:a16="http://schemas.microsoft.com/office/drawing/2014/main" val="510322130"/>
                    </a:ext>
                  </a:extLst>
                </a:gridCol>
              </a:tblGrid>
              <a:tr h="631898">
                <a:tc>
                  <a:txBody>
                    <a:bodyPr/>
                    <a:lstStyle/>
                    <a:p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Key value (features) delivered in LAST quarter</a:t>
                      </a:r>
                      <a:endParaRPr lang="en-GB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44387"/>
                  </a:ext>
                </a:extLst>
              </a:tr>
              <a:tr h="1318735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  <a:endParaRPr lang="en-GB" sz="11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666894"/>
                  </a:ext>
                </a:extLst>
              </a:tr>
            </a:tbl>
          </a:graphicData>
        </a:graphic>
      </p:graphicFrame>
      <p:graphicFrame>
        <p:nvGraphicFramePr>
          <p:cNvPr id="24" name="Table 4">
            <a:extLst>
              <a:ext uri="{FF2B5EF4-FFF2-40B4-BE49-F238E27FC236}">
                <a16:creationId xmlns:a16="http://schemas.microsoft.com/office/drawing/2014/main" id="{3C3C2E78-317A-4FB3-8F1C-537AEA0A29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519799"/>
              </p:ext>
            </p:extLst>
          </p:nvPr>
        </p:nvGraphicFramePr>
        <p:xfrm>
          <a:off x="1039130" y="5151907"/>
          <a:ext cx="4851355" cy="135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51355">
                  <a:extLst>
                    <a:ext uri="{9D8B030D-6E8A-4147-A177-3AD203B41FA5}">
                      <a16:colId xmlns:a16="http://schemas.microsoft.com/office/drawing/2014/main" val="510322130"/>
                    </a:ext>
                  </a:extLst>
                </a:gridCol>
              </a:tblGrid>
              <a:tr h="37272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Key Impediment / Risks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44387"/>
                  </a:ext>
                </a:extLst>
              </a:tr>
              <a:tr h="980953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  <a:endParaRPr lang="en-GB" sz="11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666894"/>
                  </a:ext>
                </a:extLst>
              </a:tr>
            </a:tbl>
          </a:graphicData>
        </a:graphic>
      </p:graphicFrame>
      <p:graphicFrame>
        <p:nvGraphicFramePr>
          <p:cNvPr id="28" name="Table 4">
            <a:extLst>
              <a:ext uri="{FF2B5EF4-FFF2-40B4-BE49-F238E27FC236}">
                <a16:creationId xmlns:a16="http://schemas.microsoft.com/office/drawing/2014/main" id="{50A65B2B-8CC2-43D8-B9C4-AE59D8346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503864"/>
              </p:ext>
            </p:extLst>
          </p:nvPr>
        </p:nvGraphicFramePr>
        <p:xfrm>
          <a:off x="6106510" y="5151454"/>
          <a:ext cx="5067381" cy="135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67381">
                  <a:extLst>
                    <a:ext uri="{9D8B030D-6E8A-4147-A177-3AD203B41FA5}">
                      <a16:colId xmlns:a16="http://schemas.microsoft.com/office/drawing/2014/main" val="510322130"/>
                    </a:ext>
                  </a:extLst>
                </a:gridCol>
              </a:tblGrid>
              <a:tr h="38718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/>
                        <a:t>Major change in Epic roadmap / Budget / financial (forecasted) (if any)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44387"/>
                  </a:ext>
                </a:extLst>
              </a:tr>
              <a:tr h="966499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100" dirty="0"/>
                        <a:t>Key change in roadmap (link of ServiceNow epic id)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Budget tracking.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Budget consumed vs. value delivered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666894"/>
                  </a:ext>
                </a:extLst>
              </a:tr>
            </a:tbl>
          </a:graphicData>
        </a:graphic>
      </p:graphicFrame>
      <p:graphicFrame>
        <p:nvGraphicFramePr>
          <p:cNvPr id="30" name="Table 4">
            <a:extLst>
              <a:ext uri="{FF2B5EF4-FFF2-40B4-BE49-F238E27FC236}">
                <a16:creationId xmlns:a16="http://schemas.microsoft.com/office/drawing/2014/main" id="{50B01283-5902-4BA9-A3D7-0A5A5F062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884499"/>
              </p:ext>
            </p:extLst>
          </p:nvPr>
        </p:nvGraphicFramePr>
        <p:xfrm>
          <a:off x="4455919" y="3043172"/>
          <a:ext cx="3168352" cy="1993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510322130"/>
                    </a:ext>
                  </a:extLst>
                </a:gridCol>
              </a:tblGrid>
              <a:tr h="6057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Key value (features) planned in CURRENT quarter</a:t>
                      </a:r>
                      <a:endParaRPr lang="en-GB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44387"/>
                  </a:ext>
                </a:extLst>
              </a:tr>
              <a:tr h="1387728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Any change from last report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666894"/>
                  </a:ext>
                </a:extLst>
              </a:tr>
            </a:tbl>
          </a:graphicData>
        </a:graphic>
      </p:graphicFrame>
      <p:graphicFrame>
        <p:nvGraphicFramePr>
          <p:cNvPr id="31" name="Table 4">
            <a:extLst>
              <a:ext uri="{FF2B5EF4-FFF2-40B4-BE49-F238E27FC236}">
                <a16:creationId xmlns:a16="http://schemas.microsoft.com/office/drawing/2014/main" id="{D9F7B641-1F18-4D66-8998-39C2D3688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501623"/>
              </p:ext>
            </p:extLst>
          </p:nvPr>
        </p:nvGraphicFramePr>
        <p:xfrm>
          <a:off x="7752185" y="3062840"/>
          <a:ext cx="3411196" cy="1973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1196">
                  <a:extLst>
                    <a:ext uri="{9D8B030D-6E8A-4147-A177-3AD203B41FA5}">
                      <a16:colId xmlns:a16="http://schemas.microsoft.com/office/drawing/2014/main" val="510322130"/>
                    </a:ext>
                  </a:extLst>
                </a:gridCol>
              </a:tblGrid>
              <a:tr h="6604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Key value (features) forecasted for NEXT quarter</a:t>
                      </a:r>
                      <a:endParaRPr lang="en-GB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44387"/>
                  </a:ext>
                </a:extLst>
              </a:tr>
              <a:tr h="1313349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Any change from last report\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n-US" sz="1100" dirty="0">
                          <a:solidFill>
                            <a:srgbClr val="0070C0"/>
                          </a:solidFill>
                        </a:rPr>
                        <a:t>…</a:t>
                      </a:r>
                      <a:endParaRPr lang="en-GB" sz="11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666894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6E1707-A13E-4DE9-9D5A-F782AA7B75B3}"/>
              </a:ext>
            </a:extLst>
          </p:cNvPr>
          <p:cNvSpPr/>
          <p:nvPr/>
        </p:nvSpPr>
        <p:spPr bwMode="auto">
          <a:xfrm>
            <a:off x="6106510" y="1133900"/>
            <a:ext cx="4681618" cy="1572137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latin typeface="Arial" panose="020B0604020202020204" pitchFamily="34" charset="0"/>
              </a:rPr>
              <a:t>Epic burn down OR Some other indicator - To reflect where are we in the delivery target date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12DCF249-EF48-4EDF-9DFD-663EFC6E220C}"/>
              </a:ext>
            </a:extLst>
          </p:cNvPr>
          <p:cNvSpPr txBox="1">
            <a:spLocks/>
          </p:cNvSpPr>
          <p:nvPr/>
        </p:nvSpPr>
        <p:spPr bwMode="auto">
          <a:xfrm>
            <a:off x="225122" y="128257"/>
            <a:ext cx="495088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fr-BE" sz="2200" b="1" dirty="0"/>
              <a:t>Epic Dashboard – Quarter </a:t>
            </a:r>
            <a:r>
              <a:rPr lang="fr-BE" sz="2200" b="1" dirty="0" err="1"/>
              <a:t>reporting</a:t>
            </a:r>
            <a:endParaRPr lang="en-GB" sz="2200" b="1" dirty="0"/>
          </a:p>
        </p:txBody>
      </p:sp>
      <p:sp>
        <p:nvSpPr>
          <p:cNvPr id="33" name="Oval 14">
            <a:extLst>
              <a:ext uri="{FF2B5EF4-FFF2-40B4-BE49-F238E27FC236}">
                <a16:creationId xmlns:a16="http://schemas.microsoft.com/office/drawing/2014/main" id="{1494C56F-0F95-4F4B-AC7A-ACEA9A1D60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66400" y="5233089"/>
            <a:ext cx="182880" cy="182880"/>
          </a:xfrm>
          <a:prstGeom prst="ellipse">
            <a:avLst/>
          </a:prstGeom>
          <a:solidFill>
            <a:schemeClr val="accent2"/>
          </a:solidFill>
          <a:ln w="476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78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040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AC86-F264-4F43-B7B5-B2598F0D6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7" y="-2007"/>
            <a:ext cx="7295379" cy="684224"/>
          </a:xfrm>
        </p:spPr>
        <p:txBody>
          <a:bodyPr/>
          <a:lstStyle/>
          <a:p>
            <a:r>
              <a:rPr lang="en-US" sz="2000" b="1" dirty="0"/>
              <a:t>Epic Dashboard – Monthly reporting  (page 1 of 2)</a:t>
            </a:r>
            <a:endParaRPr lang="en-GB" sz="20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BB1842-24C7-46CA-B245-BE5C035818B0}"/>
              </a:ext>
            </a:extLst>
          </p:cNvPr>
          <p:cNvSpPr/>
          <p:nvPr/>
        </p:nvSpPr>
        <p:spPr bwMode="auto">
          <a:xfrm>
            <a:off x="491476" y="1380153"/>
            <a:ext cx="5461093" cy="51936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100" b="1">
                <a:solidFill>
                  <a:srgbClr val="000000"/>
                </a:solidFill>
                <a:latin typeface="Century Gothic" panose="020F0302020204030204"/>
              </a:rPr>
              <a:t>Achievements and targets</a:t>
            </a:r>
            <a:endParaRPr lang="en-GB" sz="1100" b="1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D07FD8-4FF8-4C81-8693-44B335C1F792}"/>
              </a:ext>
            </a:extLst>
          </p:cNvPr>
          <p:cNvSpPr/>
          <p:nvPr/>
        </p:nvSpPr>
        <p:spPr bwMode="auto">
          <a:xfrm>
            <a:off x="806074" y="1752190"/>
            <a:ext cx="5038059" cy="22517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000" dirty="0">
                <a:solidFill>
                  <a:srgbClr val="000000"/>
                </a:solidFill>
                <a:latin typeface="Century Gothic" panose="020F0302020204030204"/>
              </a:rPr>
              <a:t>Last month’s achievements (Month Name)</a:t>
            </a:r>
            <a:endParaRPr lang="en-GB" sz="10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EEB754-0E72-4621-8062-8FB535513C78}"/>
              </a:ext>
            </a:extLst>
          </p:cNvPr>
          <p:cNvSpPr/>
          <p:nvPr/>
        </p:nvSpPr>
        <p:spPr bwMode="auto">
          <a:xfrm>
            <a:off x="806076" y="1999850"/>
            <a:ext cx="5038058" cy="211165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1000" b="1" dirty="0">
                <a:solidFill>
                  <a:srgbClr val="000000"/>
                </a:solidFill>
                <a:latin typeface="Century Gothic" panose="020F0302020204030204"/>
              </a:rPr>
              <a:t>tbc</a:t>
            </a:r>
            <a:endParaRPr lang="en-US" sz="1000" dirty="0">
              <a:solidFill>
                <a:srgbClr val="000000"/>
              </a:solidFill>
              <a:latin typeface="Century Gothic" panose="020F0302020204030204"/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en-US" sz="10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F3BE70-533F-462C-985C-6504BF94888E}"/>
              </a:ext>
            </a:extLst>
          </p:cNvPr>
          <p:cNvSpPr/>
          <p:nvPr/>
        </p:nvSpPr>
        <p:spPr bwMode="auto">
          <a:xfrm>
            <a:off x="806074" y="4200874"/>
            <a:ext cx="5038059" cy="22517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000" dirty="0">
                <a:solidFill>
                  <a:srgbClr val="000000"/>
                </a:solidFill>
                <a:latin typeface="Century Gothic" panose="020F0302020204030204"/>
              </a:rPr>
              <a:t>This month’s targets (Month Name)</a:t>
            </a:r>
            <a:endParaRPr lang="en-GB" sz="10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pic>
        <p:nvPicPr>
          <p:cNvPr id="21" name="Graphic 20" descr="Bullseye">
            <a:extLst>
              <a:ext uri="{FF2B5EF4-FFF2-40B4-BE49-F238E27FC236}">
                <a16:creationId xmlns:a16="http://schemas.microsoft.com/office/drawing/2014/main" id="{CBA212CC-DC34-40D5-AA86-5C7502155EE3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478526" y="4137291"/>
            <a:ext cx="365760" cy="36576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5AC8953-FA14-47AD-8CBF-6B87D110446E}"/>
              </a:ext>
            </a:extLst>
          </p:cNvPr>
          <p:cNvGrpSpPr/>
          <p:nvPr/>
        </p:nvGrpSpPr>
        <p:grpSpPr>
          <a:xfrm>
            <a:off x="495613" y="1733510"/>
            <a:ext cx="374122" cy="294276"/>
            <a:chOff x="5155745" y="2175023"/>
            <a:chExt cx="374122" cy="29427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9270944-5BD8-4573-BB34-E8F5F65A5555}"/>
                </a:ext>
              </a:extLst>
            </p:cNvPr>
            <p:cNvSpPr/>
            <p:nvPr/>
          </p:nvSpPr>
          <p:spPr bwMode="auto">
            <a:xfrm>
              <a:off x="5155745" y="2215175"/>
              <a:ext cx="271473" cy="254124"/>
            </a:xfrm>
            <a:prstGeom prst="rect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4" name="Graphic 69" descr="Checkmark">
              <a:extLst>
                <a:ext uri="{FF2B5EF4-FFF2-40B4-BE49-F238E27FC236}">
                  <a16:creationId xmlns:a16="http://schemas.microsoft.com/office/drawing/2014/main" id="{D4519D5F-48E1-47AB-AE68-A56F19A06B5E}"/>
                </a:ext>
              </a:extLst>
            </p:cNvPr>
            <p:cNvSpPr/>
            <p:nvPr/>
          </p:nvSpPr>
          <p:spPr>
            <a:xfrm>
              <a:off x="5184300" y="2175023"/>
              <a:ext cx="345567" cy="225173"/>
            </a:xfrm>
            <a:custGeom>
              <a:avLst/>
              <a:gdLst>
                <a:gd name="connsiteX0" fmla="*/ 316645 w 345567"/>
                <a:gd name="connsiteY0" fmla="*/ 0 h 225173"/>
                <a:gd name="connsiteX1" fmla="*/ 124329 w 345567"/>
                <a:gd name="connsiteY1" fmla="*/ 170287 h 225173"/>
                <a:gd name="connsiteX2" fmla="*/ 31927 w 345567"/>
                <a:gd name="connsiteY2" fmla="*/ 81625 h 225173"/>
                <a:gd name="connsiteX3" fmla="*/ 0 w 345567"/>
                <a:gd name="connsiteY3" fmla="*/ 110124 h 225173"/>
                <a:gd name="connsiteX4" fmla="*/ 122827 w 345567"/>
                <a:gd name="connsiteY4" fmla="*/ 228340 h 225173"/>
                <a:gd name="connsiteX5" fmla="*/ 155130 w 345567"/>
                <a:gd name="connsiteY5" fmla="*/ 200193 h 225173"/>
                <a:gd name="connsiteX6" fmla="*/ 347070 w 345567"/>
                <a:gd name="connsiteY6" fmla="*/ 29554 h 225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5567" h="225173">
                  <a:moveTo>
                    <a:pt x="316645" y="0"/>
                  </a:moveTo>
                  <a:lnTo>
                    <a:pt x="124329" y="170287"/>
                  </a:lnTo>
                  <a:lnTo>
                    <a:pt x="31927" y="81625"/>
                  </a:lnTo>
                  <a:lnTo>
                    <a:pt x="0" y="110124"/>
                  </a:lnTo>
                  <a:lnTo>
                    <a:pt x="122827" y="228340"/>
                  </a:lnTo>
                  <a:lnTo>
                    <a:pt x="155130" y="200193"/>
                  </a:lnTo>
                  <a:lnTo>
                    <a:pt x="347070" y="29554"/>
                  </a:lnTo>
                  <a:close/>
                </a:path>
              </a:pathLst>
            </a:custGeom>
            <a:solidFill>
              <a:srgbClr val="92D050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AA7563A2-3E3B-44A2-B707-CDADEB7075B9}"/>
              </a:ext>
            </a:extLst>
          </p:cNvPr>
          <p:cNvSpPr/>
          <p:nvPr/>
        </p:nvSpPr>
        <p:spPr bwMode="auto">
          <a:xfrm>
            <a:off x="806076" y="4458163"/>
            <a:ext cx="5038058" cy="195374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1000" b="1" dirty="0">
                <a:solidFill>
                  <a:srgbClr val="000000"/>
                </a:solidFill>
                <a:latin typeface="Century Gothic" panose="020F0302020204030204"/>
              </a:rPr>
              <a:t>tbc</a:t>
            </a:r>
            <a:endParaRPr lang="en-US" sz="10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26" name="Diamond 25">
            <a:extLst>
              <a:ext uri="{FF2B5EF4-FFF2-40B4-BE49-F238E27FC236}">
                <a16:creationId xmlns:a16="http://schemas.microsoft.com/office/drawing/2014/main" id="{D6114BD2-5554-46A6-B166-8F15442BD260}"/>
              </a:ext>
            </a:extLst>
          </p:cNvPr>
          <p:cNvSpPr/>
          <p:nvPr>
            <p:custDataLst>
              <p:tags r:id="rId1"/>
            </p:custDataLst>
          </p:nvPr>
        </p:nvSpPr>
        <p:spPr bwMode="gray">
          <a:xfrm>
            <a:off x="9848071" y="6652772"/>
            <a:ext cx="114300" cy="114300"/>
          </a:xfrm>
          <a:prstGeom prst="diamond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 sz="80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95F2BD-40D0-459E-B9A3-E17E45F100AD}"/>
              </a:ext>
            </a:extLst>
          </p:cNvPr>
          <p:cNvSpPr/>
          <p:nvPr/>
        </p:nvSpPr>
        <p:spPr bwMode="auto">
          <a:xfrm>
            <a:off x="9896780" y="6652771"/>
            <a:ext cx="620413" cy="111924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600">
                <a:solidFill>
                  <a:srgbClr val="000000"/>
                </a:solidFill>
                <a:latin typeface="Century Gothic" panose="020F0302020204030204"/>
              </a:rPr>
              <a:t>completed</a:t>
            </a:r>
            <a:endParaRPr lang="en-GB" sz="60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28" name="Diamond 27">
            <a:extLst>
              <a:ext uri="{FF2B5EF4-FFF2-40B4-BE49-F238E27FC236}">
                <a16:creationId xmlns:a16="http://schemas.microsoft.com/office/drawing/2014/main" id="{B86B24F7-C1E3-4692-A0B2-4CA70D6E8919}"/>
              </a:ext>
            </a:extLst>
          </p:cNvPr>
          <p:cNvSpPr/>
          <p:nvPr>
            <p:custDataLst>
              <p:tags r:id="rId2"/>
            </p:custDataLst>
          </p:nvPr>
        </p:nvSpPr>
        <p:spPr bwMode="gray">
          <a:xfrm>
            <a:off x="10460043" y="6652772"/>
            <a:ext cx="114300" cy="11430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 sz="80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0BE736-465D-4481-8352-390F7F83EB73}"/>
              </a:ext>
            </a:extLst>
          </p:cNvPr>
          <p:cNvSpPr/>
          <p:nvPr/>
        </p:nvSpPr>
        <p:spPr bwMode="auto">
          <a:xfrm>
            <a:off x="10508421" y="6652771"/>
            <a:ext cx="500998" cy="1143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600">
                <a:solidFill>
                  <a:srgbClr val="000000"/>
                </a:solidFill>
                <a:latin typeface="Century Gothic" panose="020F0302020204030204"/>
              </a:rPr>
              <a:t>on track</a:t>
            </a:r>
            <a:endParaRPr lang="en-GB" sz="60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30" name="Diamond 29">
            <a:extLst>
              <a:ext uri="{FF2B5EF4-FFF2-40B4-BE49-F238E27FC236}">
                <a16:creationId xmlns:a16="http://schemas.microsoft.com/office/drawing/2014/main" id="{F918C8FC-60B9-4CE6-AD8B-921B128DAB5B}"/>
              </a:ext>
            </a:extLst>
          </p:cNvPr>
          <p:cNvSpPr/>
          <p:nvPr>
            <p:custDataLst>
              <p:tags r:id="rId3"/>
            </p:custDataLst>
          </p:nvPr>
        </p:nvSpPr>
        <p:spPr bwMode="gray">
          <a:xfrm>
            <a:off x="10951061" y="6652772"/>
            <a:ext cx="114300" cy="114300"/>
          </a:xfrm>
          <a:prstGeom prst="diamond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 sz="80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E613E9B-79F5-4410-99DB-FF4ED04EBA6F}"/>
              </a:ext>
            </a:extLst>
          </p:cNvPr>
          <p:cNvSpPr/>
          <p:nvPr/>
        </p:nvSpPr>
        <p:spPr bwMode="auto">
          <a:xfrm>
            <a:off x="11011632" y="6652771"/>
            <a:ext cx="400461" cy="1143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600">
                <a:solidFill>
                  <a:srgbClr val="000000"/>
                </a:solidFill>
                <a:latin typeface="Century Gothic" panose="020F0302020204030204"/>
              </a:rPr>
              <a:t>at risk</a:t>
            </a:r>
            <a:endParaRPr lang="en-GB" sz="60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2563EA06-8D95-48D6-981A-BD3986339CA6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11374297" y="6652772"/>
            <a:ext cx="114300" cy="114300"/>
          </a:xfrm>
          <a:prstGeom prst="diamond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 sz="80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CDBE87-D079-4266-993B-7AFB06857079}"/>
              </a:ext>
            </a:extLst>
          </p:cNvPr>
          <p:cNvSpPr/>
          <p:nvPr/>
        </p:nvSpPr>
        <p:spPr bwMode="auto">
          <a:xfrm>
            <a:off x="11418070" y="6652772"/>
            <a:ext cx="682168" cy="134973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600">
                <a:solidFill>
                  <a:srgbClr val="000000"/>
                </a:solidFill>
                <a:latin typeface="Century Gothic" panose="020F0302020204030204"/>
              </a:rPr>
              <a:t>at severe risk</a:t>
            </a:r>
            <a:endParaRPr lang="en-GB" sz="60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5EE0F3-C18E-40FC-9EAC-AA2E74F2C680}"/>
              </a:ext>
            </a:extLst>
          </p:cNvPr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6082583" y="1380153"/>
            <a:ext cx="1015468" cy="366377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3813" rIns="0" bIns="23813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BF2F38"/>
              </a:buClr>
              <a:buNone/>
              <a:defRPr/>
            </a:pPr>
            <a:endParaRPr lang="en-US" altLang="en-US" sz="1000" b="1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A5705A-5996-48AD-9F6E-DB2C4D2DA94D}"/>
              </a:ext>
            </a:extLst>
          </p:cNvPr>
          <p:cNvSpPr/>
          <p:nvPr/>
        </p:nvSpPr>
        <p:spPr bwMode="auto">
          <a:xfrm>
            <a:off x="6096409" y="2562584"/>
            <a:ext cx="5999942" cy="8229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AE2AE8F-CED4-44AF-8247-BA2DFF01A1D3}"/>
              </a:ext>
            </a:extLst>
          </p:cNvPr>
          <p:cNvSpPr/>
          <p:nvPr/>
        </p:nvSpPr>
        <p:spPr bwMode="auto">
          <a:xfrm>
            <a:off x="6096409" y="3393431"/>
            <a:ext cx="5999942" cy="8229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6FB1231-08F4-4384-8CEF-1EA54B27CCB8}"/>
              </a:ext>
            </a:extLst>
          </p:cNvPr>
          <p:cNvSpPr/>
          <p:nvPr/>
        </p:nvSpPr>
        <p:spPr bwMode="auto">
          <a:xfrm>
            <a:off x="6096410" y="4206879"/>
            <a:ext cx="6005650" cy="8229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68C9D7E-C354-49CF-B6FB-36586C83E372}"/>
              </a:ext>
            </a:extLst>
          </p:cNvPr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6156462" y="1908062"/>
            <a:ext cx="822090" cy="48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 err="1">
                <a:solidFill>
                  <a:srgbClr val="000000"/>
                </a:solidFill>
                <a:latin typeface="Century Gothic" panose="020F0302020204030204"/>
              </a:rPr>
              <a:t>Sub</a:t>
            </a: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 area 1/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Key </a:t>
            </a:r>
            <a:r>
              <a:rPr lang="fr-BE" sz="900" dirty="0" err="1">
                <a:solidFill>
                  <a:srgbClr val="000000"/>
                </a:solidFill>
                <a:latin typeface="Century Gothic" panose="020F0302020204030204"/>
              </a:rPr>
              <a:t>deliverables</a:t>
            </a: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of the Epic</a:t>
            </a:r>
            <a:endParaRPr lang="en-US" sz="16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21C745-16D2-4CA0-8040-58492FF49F6D}"/>
              </a:ext>
            </a:extLst>
          </p:cNvPr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9626287" y="1536112"/>
            <a:ext cx="886968" cy="20116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3813" rIns="0" bIns="23813" numCol="1" spcCol="0" anchor="b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BF2F38"/>
              </a:buClr>
              <a:buNone/>
              <a:defRPr/>
            </a:pPr>
            <a:fld id="{9D35F0E0-A926-4368-8336-40BB3AD5ADFB}" type="datetime'''''''''''''Q4'''' ''''-'''' ''''2''''''''''''''02''''''''''1'">
              <a:rPr lang="en-GB" altLang="en-US" sz="800" b="1">
                <a:solidFill>
                  <a:srgbClr val="000000"/>
                </a:solidFill>
                <a:latin typeface="Century Gothic" panose="020F0302020204030204"/>
              </a:rPr>
              <a:pPr marL="0" indent="0" algn="ctr">
                <a:spcBef>
                  <a:spcPct val="0"/>
                </a:spcBef>
                <a:buClr>
                  <a:srgbClr val="BF2F38"/>
                </a:buClr>
                <a:buNone/>
                <a:defRPr/>
              </a:pPr>
              <a:t>Q4 - 2021</a:t>
            </a:fld>
            <a:endParaRPr lang="en-GB" altLang="en-US" sz="800" b="1">
              <a:solidFill>
                <a:srgbClr val="000000"/>
              </a:solidFill>
              <a:latin typeface="Century Gothic" panose="020F0302020204030204"/>
              <a:sym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8851D87-8E2A-4563-B3DE-6BE11BD42C5E}"/>
              </a:ext>
            </a:extLst>
          </p:cNvPr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752116" y="1545056"/>
            <a:ext cx="886968" cy="20116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3813" rIns="0" bIns="23813" numCol="1" spcCol="0" anchor="b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800" b="1">
                <a:solidFill>
                  <a:srgbClr val="000000"/>
                </a:solidFill>
                <a:latin typeface="Century Gothic" panose="020F0302020204030204"/>
              </a:rPr>
              <a:t>Q3 - 2021</a:t>
            </a:r>
            <a:endParaRPr lang="en-GB" altLang="en-US" sz="800" b="1">
              <a:solidFill>
                <a:srgbClr val="000000"/>
              </a:solidFill>
              <a:latin typeface="Century Gothic" panose="020F0302020204030204"/>
              <a:sym typeface="+mn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0645816-6703-4E60-83D3-8B180C4F11BE}"/>
              </a:ext>
            </a:extLst>
          </p:cNvPr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911077" y="1536647"/>
            <a:ext cx="833999" cy="1925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3813" rIns="0" bIns="23813" numCol="1" spcCol="0" anchor="b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800" b="1">
                <a:solidFill>
                  <a:srgbClr val="000000"/>
                </a:solidFill>
                <a:latin typeface="Century Gothic" panose="020F0302020204030204"/>
              </a:rPr>
              <a:t>Q2 - 2021</a:t>
            </a:r>
            <a:endParaRPr lang="en-GB" altLang="en-US" sz="800" b="1">
              <a:solidFill>
                <a:srgbClr val="000000"/>
              </a:solidFill>
              <a:latin typeface="Century Gothic" panose="020F0302020204030204"/>
              <a:sym typeface="+mn-l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8CFAA35-5C13-4F0D-B242-2C8E055F8848}"/>
              </a:ext>
            </a:extLst>
          </p:cNvPr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7061700" y="1536647"/>
            <a:ext cx="859607" cy="1925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3813" rIns="0" bIns="23813" numCol="1" spcCol="0" anchor="b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800" b="1">
                <a:solidFill>
                  <a:srgbClr val="000000"/>
                </a:solidFill>
                <a:latin typeface="Century Gothic" panose="020F0302020204030204"/>
              </a:rPr>
              <a:t>Q1 - 2021</a:t>
            </a:r>
            <a:endParaRPr lang="en-GB" altLang="en-US" sz="800" b="1">
              <a:solidFill>
                <a:srgbClr val="000000"/>
              </a:solidFill>
              <a:latin typeface="Century Gothic" panose="020F0302020204030204"/>
              <a:sym typeface="+mn-lt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C49D7FF-E153-46C9-8186-80630DE12E83}"/>
              </a:ext>
            </a:extLst>
          </p:cNvPr>
          <p:cNvSpPr/>
          <p:nvPr/>
        </p:nvSpPr>
        <p:spPr bwMode="auto">
          <a:xfrm>
            <a:off x="7098049" y="1379137"/>
            <a:ext cx="4998302" cy="2177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100" b="1">
                <a:solidFill>
                  <a:srgbClr val="000000"/>
                </a:solidFill>
                <a:latin typeface="Century Gothic" panose="020F0302020204030204"/>
              </a:rPr>
              <a:t>Milestones</a:t>
            </a:r>
          </a:p>
        </p:txBody>
      </p:sp>
      <p:pic>
        <p:nvPicPr>
          <p:cNvPr id="74" name="Graphic 73" descr="Target">
            <a:extLst>
              <a:ext uri="{FF2B5EF4-FFF2-40B4-BE49-F238E27FC236}">
                <a16:creationId xmlns:a16="http://schemas.microsoft.com/office/drawing/2014/main" id="{9DC0F0C9-B037-4FBE-ADBB-14C60964794C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355836" y="1373717"/>
            <a:ext cx="365760" cy="365760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D9D2767-AAA3-45FA-AF3B-DDAB4AA14373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 bwMode="auto">
          <a:xfrm flipH="1">
            <a:off x="7918765" y="1590255"/>
            <a:ext cx="2854" cy="347472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819B118F-D01B-4866-91CD-B35E0BD19906}"/>
              </a:ext>
            </a:extLst>
          </p:cNvPr>
          <p:cNvSpPr/>
          <p:nvPr/>
        </p:nvSpPr>
        <p:spPr bwMode="auto">
          <a:xfrm>
            <a:off x="6068369" y="5271130"/>
            <a:ext cx="567680" cy="1656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100">
                <a:solidFill>
                  <a:srgbClr val="FFFFFF"/>
                </a:solidFill>
                <a:latin typeface="Century Gothic" panose="020F0302020204030204"/>
              </a:rPr>
              <a:t>Issues</a:t>
            </a:r>
            <a:endParaRPr lang="en-GB" sz="1100">
              <a:solidFill>
                <a:srgbClr val="FFFFFF"/>
              </a:solidFill>
              <a:latin typeface="Century Gothic" panose="020F030202020403020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E3B951C-B81E-488E-B0EE-AF50454B3FA9}"/>
              </a:ext>
            </a:extLst>
          </p:cNvPr>
          <p:cNvSpPr/>
          <p:nvPr/>
        </p:nvSpPr>
        <p:spPr bwMode="auto">
          <a:xfrm>
            <a:off x="6068369" y="5873375"/>
            <a:ext cx="567680" cy="1656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100">
                <a:solidFill>
                  <a:srgbClr val="FFFFFF"/>
                </a:solidFill>
                <a:latin typeface="Century Gothic" panose="020F0302020204030204"/>
              </a:rPr>
              <a:t>Risks</a:t>
            </a:r>
            <a:endParaRPr lang="en-GB" sz="1100">
              <a:solidFill>
                <a:srgbClr val="FFFFFF"/>
              </a:solidFill>
              <a:latin typeface="Century Gothic" panose="020F0302020204030204"/>
            </a:endParaRPr>
          </a:p>
        </p:txBody>
      </p:sp>
      <p:graphicFrame>
        <p:nvGraphicFramePr>
          <p:cNvPr id="132" name="Table 172">
            <a:extLst>
              <a:ext uri="{FF2B5EF4-FFF2-40B4-BE49-F238E27FC236}">
                <a16:creationId xmlns:a16="http://schemas.microsoft.com/office/drawing/2014/main" id="{91CF9C97-F4BC-4855-A124-7C39D8178848}"/>
              </a:ext>
            </a:extLst>
          </p:cNvPr>
          <p:cNvGraphicFramePr>
            <a:graphicFrameLocks noGrp="1"/>
          </p:cNvGraphicFramePr>
          <p:nvPr/>
        </p:nvGraphicFramePr>
        <p:xfrm>
          <a:off x="11000089" y="645824"/>
          <a:ext cx="1091524" cy="660667"/>
        </p:xfrm>
        <a:graphic>
          <a:graphicData uri="http://schemas.openxmlformats.org/drawingml/2006/table">
            <a:tbl>
              <a:tblPr/>
              <a:tblGrid>
                <a:gridCol w="547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6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algn="ctr"/>
                      <a:r>
                        <a:rPr lang="en-US" sz="800" b="1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</a:txBody>
                  <a:tcPr marL="17922" marR="17922" marT="17922" marB="179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algn="ctr"/>
                      <a:r>
                        <a:rPr lang="en-US" sz="800" b="1">
                          <a:solidFill>
                            <a:schemeClr val="tx1"/>
                          </a:solidFill>
                        </a:rPr>
                        <a:t>Delivery</a:t>
                      </a:r>
                    </a:p>
                  </a:txBody>
                  <a:tcPr marL="17922" marR="17922" marT="17922" marB="17922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endParaRPr lang="en-US" sz="800" b="1" u="none" noProof="0"/>
                    </a:p>
                    <a:p>
                      <a:endParaRPr lang="en-US" sz="800" b="1" u="none" noProof="0"/>
                    </a:p>
                  </a:txBody>
                  <a:tcPr marL="17922" marR="17922" marT="17922" marB="179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eaLnBrk="1"/>
                      <a:endParaRPr lang="en-US" sz="800" b="1" u="none" noProof="0"/>
                    </a:p>
                  </a:txBody>
                  <a:tcPr marL="17922" marR="17922" marT="17922" marB="17922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6" name="Diamond 115">
            <a:extLst>
              <a:ext uri="{FF2B5EF4-FFF2-40B4-BE49-F238E27FC236}">
                <a16:creationId xmlns:a16="http://schemas.microsoft.com/office/drawing/2014/main" id="{4E379083-7320-42AE-94BB-7ACFB44BF4F7}"/>
              </a:ext>
            </a:extLst>
          </p:cNvPr>
          <p:cNvSpPr/>
          <p:nvPr>
            <p:custDataLst>
              <p:tags r:id="rId12"/>
            </p:custDataLst>
          </p:nvPr>
        </p:nvSpPr>
        <p:spPr bwMode="gray">
          <a:xfrm>
            <a:off x="9508862" y="2702963"/>
            <a:ext cx="137160" cy="13716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E916041-0333-42CE-B460-AA515140C67E}"/>
              </a:ext>
            </a:extLst>
          </p:cNvPr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0497711" y="1541764"/>
            <a:ext cx="867185" cy="1875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3813" rIns="0" bIns="23813" numCol="1" spcCol="0" anchor="b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800" b="1">
                <a:solidFill>
                  <a:srgbClr val="000000"/>
                </a:solidFill>
                <a:latin typeface="Century Gothic" panose="020F0302020204030204"/>
              </a:rPr>
              <a:t>H1 2022</a:t>
            </a:r>
            <a:endParaRPr lang="en-GB" altLang="en-US" sz="800" b="1">
              <a:solidFill>
                <a:srgbClr val="000000"/>
              </a:solidFill>
              <a:latin typeface="Century Gothic" panose="020F0302020204030204"/>
              <a:sym typeface="+mn-lt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B0E11EA-EF4B-4C8F-A624-0793C4A14D1B}"/>
              </a:ext>
            </a:extLst>
          </p:cNvPr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11389803" y="1541764"/>
            <a:ext cx="709179" cy="21042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3813" rIns="0" bIns="23813" numCol="1" spcCol="0" anchor="b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800" b="1">
                <a:solidFill>
                  <a:srgbClr val="000000"/>
                </a:solidFill>
                <a:latin typeface="Century Gothic" panose="020F0302020204030204"/>
              </a:rPr>
              <a:t>H2 2022</a:t>
            </a:r>
            <a:endParaRPr lang="en-GB" altLang="en-US" sz="800" b="1">
              <a:solidFill>
                <a:srgbClr val="000000"/>
              </a:solidFill>
              <a:latin typeface="Century Gothic" panose="020F0302020204030204"/>
              <a:sym typeface="+mn-lt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37B0415-B38D-4F18-B04D-34FF62618988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 bwMode="auto">
          <a:xfrm flipH="1">
            <a:off x="11383071" y="1576053"/>
            <a:ext cx="2854" cy="347472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ED1D27C-07A9-45A5-9948-E18F507581B9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 bwMode="auto">
          <a:xfrm flipH="1">
            <a:off x="10516198" y="1604932"/>
            <a:ext cx="2854" cy="347472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4A69CEF-DC5F-4006-8403-F52D6FFF9BCB}"/>
              </a:ext>
            </a:extLst>
          </p:cNvPr>
          <p:cNvCxnSpPr>
            <a:cxnSpLocks/>
          </p:cNvCxnSpPr>
          <p:nvPr>
            <p:custDataLst>
              <p:tags r:id="rId17"/>
            </p:custDataLst>
          </p:nvPr>
        </p:nvCxnSpPr>
        <p:spPr bwMode="auto">
          <a:xfrm flipH="1">
            <a:off x="9635922" y="1581006"/>
            <a:ext cx="2854" cy="347472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7120B265-69F9-4A7F-AED1-365B55EA7064}"/>
              </a:ext>
            </a:extLst>
          </p:cNvPr>
          <p:cNvSpPr/>
          <p:nvPr/>
        </p:nvSpPr>
        <p:spPr bwMode="auto">
          <a:xfrm>
            <a:off x="6096409" y="1743312"/>
            <a:ext cx="5999942" cy="8229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0A7E6D-45EA-4157-B770-267F1563401C}"/>
              </a:ext>
            </a:extLst>
          </p:cNvPr>
          <p:cNvSpPr/>
          <p:nvPr/>
        </p:nvSpPr>
        <p:spPr bwMode="auto">
          <a:xfrm>
            <a:off x="7111877" y="2024501"/>
            <a:ext cx="3405748" cy="70038"/>
          </a:xfrm>
          <a:prstGeom prst="rect">
            <a:avLst/>
          </a:prstGeom>
          <a:solidFill>
            <a:srgbClr val="009999"/>
          </a:solidFill>
          <a:ln>
            <a:solidFill>
              <a:srgbClr val="0070C0"/>
            </a:solidFill>
            <a:headEnd type="none" w="sm" len="sm"/>
            <a:tailEnd type="none" w="sm" len="sm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9129188-285A-4F5E-86A1-8C399A3C5BDC}"/>
              </a:ext>
            </a:extLst>
          </p:cNvPr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6152682" y="2731022"/>
            <a:ext cx="802649" cy="48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 err="1">
                <a:solidFill>
                  <a:srgbClr val="000000"/>
                </a:solidFill>
                <a:latin typeface="Century Gothic" panose="020F0302020204030204"/>
              </a:rPr>
              <a:t>Sub</a:t>
            </a: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 area 2/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Key </a:t>
            </a:r>
            <a:r>
              <a:rPr lang="fr-BE" sz="900" dirty="0" err="1">
                <a:solidFill>
                  <a:srgbClr val="000000"/>
                </a:solidFill>
                <a:latin typeface="Century Gothic" panose="020F0302020204030204"/>
              </a:rPr>
              <a:t>deliverables</a:t>
            </a: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of the Epic</a:t>
            </a:r>
            <a:endParaRPr lang="en-US" sz="1600" dirty="0">
              <a:solidFill>
                <a:srgbClr val="000000"/>
              </a:solidFill>
              <a:latin typeface="Century Gothic" panose="020F0302020204030204"/>
            </a:endParaRP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endParaRPr lang="en-US" sz="16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A29A74C5-0DF3-4437-AAC5-281D5DB7366B}"/>
              </a:ext>
            </a:extLst>
          </p:cNvPr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8718548" y="2675398"/>
            <a:ext cx="667081" cy="21514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700" dirty="0">
                <a:solidFill>
                  <a:srgbClr val="000000"/>
                </a:solidFill>
              </a:rPr>
              <a:t>Code Cleaned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FCE9271-61C6-4DBC-A8FC-1B4551ED3835}"/>
              </a:ext>
            </a:extLst>
          </p:cNvPr>
          <p:cNvSpPr/>
          <p:nvPr/>
        </p:nvSpPr>
        <p:spPr bwMode="auto">
          <a:xfrm>
            <a:off x="7107522" y="2847461"/>
            <a:ext cx="4988827" cy="77374"/>
          </a:xfrm>
          <a:prstGeom prst="rect">
            <a:avLst/>
          </a:prstGeom>
          <a:solidFill>
            <a:srgbClr val="009999"/>
          </a:solidFill>
          <a:ln>
            <a:solidFill>
              <a:srgbClr val="0070C0"/>
            </a:solidFill>
            <a:headEnd type="none" w="sm" len="sm"/>
            <a:tailEnd type="none" w="sm" len="sm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 sz="800">
              <a:solidFill>
                <a:schemeClr val="bg1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3687102-8A3A-4A2D-837C-35CCFF43E0C6}"/>
              </a:ext>
            </a:extLst>
          </p:cNvPr>
          <p:cNvCxnSpPr>
            <a:cxnSpLocks/>
          </p:cNvCxnSpPr>
          <p:nvPr>
            <p:custDataLst>
              <p:tags r:id="rId20"/>
            </p:custDataLst>
          </p:nvPr>
        </p:nvCxnSpPr>
        <p:spPr bwMode="auto">
          <a:xfrm flipH="1">
            <a:off x="8755390" y="1573547"/>
            <a:ext cx="2854" cy="347472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5933642D-A025-499A-BE39-04E87731A7E2}"/>
              </a:ext>
            </a:extLst>
          </p:cNvPr>
          <p:cNvSpPr/>
          <p:nvPr/>
        </p:nvSpPr>
        <p:spPr bwMode="auto">
          <a:xfrm>
            <a:off x="7753082" y="3651423"/>
            <a:ext cx="3181153" cy="80324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headEnd type="none" w="sm" len="sm"/>
            <a:tailEnd type="none" w="sm" len="sm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7" name="Diamond 66">
            <a:extLst>
              <a:ext uri="{FF2B5EF4-FFF2-40B4-BE49-F238E27FC236}">
                <a16:creationId xmlns:a16="http://schemas.microsoft.com/office/drawing/2014/main" id="{EB9A1E4F-6C2D-4B37-91BB-B223F72CAA19}"/>
              </a:ext>
            </a:extLst>
          </p:cNvPr>
          <p:cNvSpPr/>
          <p:nvPr>
            <p:custDataLst>
              <p:tags r:id="rId21"/>
            </p:custDataLst>
          </p:nvPr>
        </p:nvSpPr>
        <p:spPr bwMode="gray">
          <a:xfrm>
            <a:off x="10408234" y="2700815"/>
            <a:ext cx="137160" cy="13716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808ED2A-7502-4E5B-9B62-CC5048A6240F}"/>
              </a:ext>
            </a:extLst>
          </p:cNvPr>
          <p:cNvSpPr/>
          <p:nvPr/>
        </p:nvSpPr>
        <p:spPr bwMode="auto">
          <a:xfrm>
            <a:off x="7753082" y="3999439"/>
            <a:ext cx="2760173" cy="78510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headEnd type="none" w="sm" len="sm"/>
            <a:tailEnd type="none" w="sm" len="sm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70" name="Diamond 69">
            <a:extLst>
              <a:ext uri="{FF2B5EF4-FFF2-40B4-BE49-F238E27FC236}">
                <a16:creationId xmlns:a16="http://schemas.microsoft.com/office/drawing/2014/main" id="{2BEC4D5A-BC46-44B9-9ECA-1B63BB9B4004}"/>
              </a:ext>
            </a:extLst>
          </p:cNvPr>
          <p:cNvSpPr/>
          <p:nvPr>
            <p:custDataLst>
              <p:tags r:id="rId22"/>
            </p:custDataLst>
          </p:nvPr>
        </p:nvSpPr>
        <p:spPr bwMode="gray">
          <a:xfrm>
            <a:off x="10830728" y="3512805"/>
            <a:ext cx="137160" cy="13716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>
        <p:nvSpPr>
          <p:cNvPr id="71" name="Diamond 70">
            <a:extLst>
              <a:ext uri="{FF2B5EF4-FFF2-40B4-BE49-F238E27FC236}">
                <a16:creationId xmlns:a16="http://schemas.microsoft.com/office/drawing/2014/main" id="{A3513447-CAF5-4646-A4DE-51B743CA3B85}"/>
              </a:ext>
            </a:extLst>
          </p:cNvPr>
          <p:cNvSpPr/>
          <p:nvPr>
            <p:custDataLst>
              <p:tags r:id="rId23"/>
            </p:custDataLst>
          </p:nvPr>
        </p:nvSpPr>
        <p:spPr bwMode="gray">
          <a:xfrm>
            <a:off x="10413239" y="3843851"/>
            <a:ext cx="137160" cy="13716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97A62FBE-E11D-464D-88C0-4ED77DE5C436}"/>
              </a:ext>
            </a:extLst>
          </p:cNvPr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9931854" y="3523866"/>
            <a:ext cx="667081" cy="21514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altLang="en-US" sz="700">
                <a:solidFill>
                  <a:srgbClr val="000000"/>
                </a:solidFill>
              </a:rPr>
              <a:t>Tools </a:t>
            </a:r>
            <a:r>
              <a:rPr lang="fr-BE" altLang="en-US" sz="700" err="1">
                <a:solidFill>
                  <a:srgbClr val="000000"/>
                </a:solidFill>
              </a:rPr>
              <a:t>rolled</a:t>
            </a:r>
            <a:r>
              <a:rPr lang="fr-BE" altLang="en-US" sz="700">
                <a:solidFill>
                  <a:srgbClr val="000000"/>
                </a:solidFill>
              </a:rPr>
              <a:t> out</a:t>
            </a:r>
            <a:endParaRPr lang="en-GB" altLang="en-US" sz="700">
              <a:solidFill>
                <a:srgbClr val="000000"/>
              </a:solidFill>
            </a:endParaRPr>
          </a:p>
        </p:txBody>
      </p: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AE35276-5244-4489-B20D-D50368D14E76}"/>
              </a:ext>
            </a:extLst>
          </p:cNvPr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9763819" y="3856729"/>
            <a:ext cx="667081" cy="21514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altLang="en-US" sz="700">
                <a:solidFill>
                  <a:srgbClr val="000000"/>
                </a:solidFill>
              </a:rPr>
              <a:t>Tools </a:t>
            </a:r>
            <a:r>
              <a:rPr lang="fr-BE" altLang="en-US" sz="700" err="1">
                <a:solidFill>
                  <a:srgbClr val="000000"/>
                </a:solidFill>
              </a:rPr>
              <a:t>rolled</a:t>
            </a:r>
            <a:r>
              <a:rPr lang="fr-BE" altLang="en-US" sz="700">
                <a:solidFill>
                  <a:srgbClr val="000000"/>
                </a:solidFill>
              </a:rPr>
              <a:t> out</a:t>
            </a:r>
            <a:endParaRPr lang="en-GB" altLang="en-US" sz="700">
              <a:solidFill>
                <a:srgbClr val="000000"/>
              </a:solidFill>
            </a:endParaRPr>
          </a:p>
        </p:txBody>
      </p:sp>
      <p:sp>
        <p:nvSpPr>
          <p:cNvPr id="82" name="Diamond 81">
            <a:extLst>
              <a:ext uri="{FF2B5EF4-FFF2-40B4-BE49-F238E27FC236}">
                <a16:creationId xmlns:a16="http://schemas.microsoft.com/office/drawing/2014/main" id="{A98A64F9-55DF-4ABD-9A52-2D00BFBEC13D}"/>
              </a:ext>
            </a:extLst>
          </p:cNvPr>
          <p:cNvSpPr/>
          <p:nvPr>
            <p:custDataLst>
              <p:tags r:id="rId26"/>
            </p:custDataLst>
          </p:nvPr>
        </p:nvSpPr>
        <p:spPr bwMode="gray">
          <a:xfrm>
            <a:off x="8634743" y="1887341"/>
            <a:ext cx="137160" cy="13716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B037AF89-BAC2-4B5F-875D-6C2546C116ED}"/>
              </a:ext>
            </a:extLst>
          </p:cNvPr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7956784" y="1874210"/>
            <a:ext cx="667081" cy="21514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altLang="en-US" sz="700" dirty="0">
                <a:solidFill>
                  <a:srgbClr val="000000"/>
                </a:solidFill>
              </a:rPr>
              <a:t>XYZ  </a:t>
            </a:r>
            <a:r>
              <a:rPr lang="fr-BE" altLang="en-US" sz="700" dirty="0" err="1">
                <a:solidFill>
                  <a:srgbClr val="000000"/>
                </a:solidFill>
              </a:rPr>
              <a:t>rolled</a:t>
            </a:r>
            <a:r>
              <a:rPr lang="fr-BE" altLang="en-US" sz="700" dirty="0">
                <a:solidFill>
                  <a:srgbClr val="000000"/>
                </a:solidFill>
              </a:rPr>
              <a:t> out</a:t>
            </a:r>
            <a:endParaRPr lang="en-GB" altLang="en-US" sz="700" dirty="0">
              <a:solidFill>
                <a:srgbClr val="000000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017E49A-6C54-4DAC-BDF0-9C7D04EF023E}"/>
              </a:ext>
            </a:extLst>
          </p:cNvPr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6165610" y="4426047"/>
            <a:ext cx="802649" cy="31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 err="1">
                <a:solidFill>
                  <a:srgbClr val="000000"/>
                </a:solidFill>
                <a:latin typeface="Century Gothic" panose="020F0302020204030204"/>
              </a:rPr>
              <a:t>Sub</a:t>
            </a: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 area 4/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Key </a:t>
            </a:r>
            <a:r>
              <a:rPr lang="fr-BE" sz="900" dirty="0" err="1">
                <a:solidFill>
                  <a:srgbClr val="000000"/>
                </a:solidFill>
                <a:latin typeface="Century Gothic" panose="020F0302020204030204"/>
              </a:rPr>
              <a:t>deliverables</a:t>
            </a: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of the Epic</a:t>
            </a:r>
            <a:endParaRPr lang="en-US" sz="1600" dirty="0">
              <a:solidFill>
                <a:srgbClr val="000000"/>
              </a:solidFill>
              <a:latin typeface="Century Gothic" panose="020F0302020204030204"/>
            </a:endParaRP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endParaRPr lang="en-US" sz="16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778474C-9A74-45E2-82BC-3A5BCF53D012}"/>
              </a:ext>
            </a:extLst>
          </p:cNvPr>
          <p:cNvSpPr/>
          <p:nvPr/>
        </p:nvSpPr>
        <p:spPr bwMode="auto">
          <a:xfrm>
            <a:off x="7102786" y="4384974"/>
            <a:ext cx="4988827" cy="77374"/>
          </a:xfrm>
          <a:prstGeom prst="rect">
            <a:avLst/>
          </a:prstGeom>
          <a:ln>
            <a:headEnd type="none" w="sm" len="sm"/>
            <a:tailEnd type="none" w="sm" len="sm"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88" name="Diamond 87">
            <a:extLst>
              <a:ext uri="{FF2B5EF4-FFF2-40B4-BE49-F238E27FC236}">
                <a16:creationId xmlns:a16="http://schemas.microsoft.com/office/drawing/2014/main" id="{F535A11B-8414-4DF1-8555-F5FF7C7F4B44}"/>
              </a:ext>
            </a:extLst>
          </p:cNvPr>
          <p:cNvSpPr/>
          <p:nvPr>
            <p:custDataLst>
              <p:tags r:id="rId29"/>
            </p:custDataLst>
          </p:nvPr>
        </p:nvSpPr>
        <p:spPr bwMode="gray">
          <a:xfrm>
            <a:off x="10196814" y="4248188"/>
            <a:ext cx="137160" cy="13716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2F06E1B6-9241-468D-895B-A26146447FDC}"/>
              </a:ext>
            </a:extLst>
          </p:cNvPr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10164170" y="4526305"/>
            <a:ext cx="667081" cy="21514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700" dirty="0">
                <a:solidFill>
                  <a:srgbClr val="000000"/>
                </a:solidFill>
              </a:rPr>
              <a:t>ABC  Release</a:t>
            </a:r>
          </a:p>
        </p:txBody>
      </p:sp>
      <p:sp>
        <p:nvSpPr>
          <p:cNvPr id="93" name="Diamond 92">
            <a:extLst>
              <a:ext uri="{FF2B5EF4-FFF2-40B4-BE49-F238E27FC236}">
                <a16:creationId xmlns:a16="http://schemas.microsoft.com/office/drawing/2014/main" id="{E2BCACFC-4BC7-467E-A6CF-4D0379D6EB8F}"/>
              </a:ext>
            </a:extLst>
          </p:cNvPr>
          <p:cNvSpPr/>
          <p:nvPr>
            <p:custDataLst>
              <p:tags r:id="rId31"/>
            </p:custDataLst>
          </p:nvPr>
        </p:nvSpPr>
        <p:spPr bwMode="gray">
          <a:xfrm>
            <a:off x="8669018" y="4263221"/>
            <a:ext cx="137160" cy="13716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36B2AABA-4E67-4F79-BF52-4AC733C5C60E}"/>
              </a:ext>
            </a:extLst>
          </p:cNvPr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8424959" y="4522134"/>
            <a:ext cx="667081" cy="21514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700" dirty="0">
                <a:solidFill>
                  <a:srgbClr val="000000"/>
                </a:solidFill>
              </a:rPr>
              <a:t>ABC 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700" dirty="0">
                <a:solidFill>
                  <a:srgbClr val="000000"/>
                </a:solidFill>
              </a:rPr>
              <a:t>Replacement</a:t>
            </a:r>
          </a:p>
        </p:txBody>
      </p:sp>
      <p:sp>
        <p:nvSpPr>
          <p:cNvPr id="100" name="Diamond 99">
            <a:extLst>
              <a:ext uri="{FF2B5EF4-FFF2-40B4-BE49-F238E27FC236}">
                <a16:creationId xmlns:a16="http://schemas.microsoft.com/office/drawing/2014/main" id="{48A4E1D8-D38F-428E-A491-11E947B26EC5}"/>
              </a:ext>
            </a:extLst>
          </p:cNvPr>
          <p:cNvSpPr/>
          <p:nvPr>
            <p:custDataLst>
              <p:tags r:id="rId33"/>
            </p:custDataLst>
          </p:nvPr>
        </p:nvSpPr>
        <p:spPr bwMode="gray">
          <a:xfrm>
            <a:off x="9186434" y="4259946"/>
            <a:ext cx="137160" cy="137160"/>
          </a:xfrm>
          <a:prstGeom prst="diamond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latin typeface="+mn-lt"/>
            </a:endParaRPr>
          </a:p>
        </p:txBody>
      </p:sp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id="{F2C355EA-2895-4999-B875-F6D426AB7C16}"/>
              </a:ext>
            </a:extLst>
          </p:cNvPr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9105021" y="4544416"/>
            <a:ext cx="667081" cy="21514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en-GB" altLang="en-US" sz="700" dirty="0">
                <a:solidFill>
                  <a:srgbClr val="000000"/>
                </a:solidFill>
              </a:rPr>
              <a:t>XYZ  delivery</a:t>
            </a:r>
            <a:endParaRPr lang="en-GB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E8F2427-C92A-4C0D-86B2-735FAD55EA12}"/>
              </a:ext>
            </a:extLst>
          </p:cNvPr>
          <p:cNvSpPr/>
          <p:nvPr/>
        </p:nvSpPr>
        <p:spPr bwMode="auto">
          <a:xfrm>
            <a:off x="6095999" y="5094328"/>
            <a:ext cx="6000351" cy="1467504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BF2F38"/>
              </a:buClr>
              <a:defRPr/>
            </a:pPr>
            <a:r>
              <a:rPr lang="en-GB" sz="1100" b="1" dirty="0">
                <a:solidFill>
                  <a:srgbClr val="FFFFFF"/>
                </a:solidFill>
                <a:latin typeface="Century Gothic" panose="020F0302020204030204"/>
              </a:rPr>
              <a:t>Epic Level Key Impediments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8B5363B-FE67-4D74-8EA7-4D94A0127CFB}"/>
              </a:ext>
            </a:extLst>
          </p:cNvPr>
          <p:cNvSpPr/>
          <p:nvPr/>
        </p:nvSpPr>
        <p:spPr bwMode="auto">
          <a:xfrm>
            <a:off x="6865025" y="5320393"/>
            <a:ext cx="5083134" cy="56393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BE" sz="1000" dirty="0">
                <a:solidFill>
                  <a:srgbClr val="000000"/>
                </a:solidFill>
                <a:latin typeface="Century Gothic" panose="020F0302020204030204"/>
              </a:rPr>
              <a:t>…..</a:t>
            </a:r>
            <a:endParaRPr lang="en-GB" sz="10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ED75485-D84A-4D9A-B604-4E3B34160B7D}"/>
              </a:ext>
            </a:extLst>
          </p:cNvPr>
          <p:cNvSpPr/>
          <p:nvPr/>
        </p:nvSpPr>
        <p:spPr bwMode="auto">
          <a:xfrm>
            <a:off x="6865025" y="5925249"/>
            <a:ext cx="5083134" cy="56393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1000" dirty="0">
                <a:solidFill>
                  <a:srgbClr val="000000"/>
                </a:solidFill>
                <a:latin typeface="Century Gothic" panose="020F0302020204030204"/>
              </a:rPr>
              <a:t>……</a:t>
            </a:r>
            <a:endParaRPr lang="en-GB" sz="12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2246273-290A-40AD-AAA6-8F80AE2B2D05}"/>
              </a:ext>
            </a:extLst>
          </p:cNvPr>
          <p:cNvSpPr/>
          <p:nvPr/>
        </p:nvSpPr>
        <p:spPr bwMode="auto">
          <a:xfrm>
            <a:off x="6068368" y="5271130"/>
            <a:ext cx="796657" cy="436943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100">
                <a:solidFill>
                  <a:srgbClr val="FFFFFF"/>
                </a:solidFill>
                <a:latin typeface="Century Gothic" panose="020F0302020204030204"/>
              </a:rPr>
              <a:t>Budget</a:t>
            </a:r>
            <a:endParaRPr lang="en-GB" sz="1100">
              <a:solidFill>
                <a:srgbClr val="FFFFFF"/>
              </a:solidFill>
              <a:latin typeface="Century Gothic" panose="020F0302020204030204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45F96FC-45B9-42FE-B715-3B52CD1BF6CB}"/>
              </a:ext>
            </a:extLst>
          </p:cNvPr>
          <p:cNvSpPr/>
          <p:nvPr/>
        </p:nvSpPr>
        <p:spPr bwMode="auto">
          <a:xfrm>
            <a:off x="6068369" y="5873375"/>
            <a:ext cx="796656" cy="294884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100">
                <a:solidFill>
                  <a:srgbClr val="FFFFFF"/>
                </a:solidFill>
                <a:latin typeface="Century Gothic" panose="020F0302020204030204"/>
              </a:rPr>
              <a:t>Delivery</a:t>
            </a:r>
            <a:endParaRPr lang="en-GB" sz="1100">
              <a:solidFill>
                <a:srgbClr val="FFFFFF"/>
              </a:solidFill>
              <a:latin typeface="Century Gothic" panose="020F0302020204030204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FF4F707-E79B-4F34-B169-902A278DF6E1}"/>
              </a:ext>
            </a:extLst>
          </p:cNvPr>
          <p:cNvGrpSpPr/>
          <p:nvPr/>
        </p:nvGrpSpPr>
        <p:grpSpPr>
          <a:xfrm>
            <a:off x="11634725" y="858383"/>
            <a:ext cx="358431" cy="358431"/>
            <a:chOff x="6040166" y="3199733"/>
            <a:chExt cx="324000" cy="324000"/>
          </a:xfrm>
          <a:solidFill>
            <a:srgbClr val="92D050"/>
          </a:solidFill>
        </p:grpSpPr>
        <p:sp>
          <p:nvSpPr>
            <p:cNvPr id="108" name="Oval 14">
              <a:extLst>
                <a:ext uri="{FF2B5EF4-FFF2-40B4-BE49-F238E27FC236}">
                  <a16:creationId xmlns:a16="http://schemas.microsoft.com/office/drawing/2014/main" id="{04392253-6763-49A1-8D82-CF4955EA6C6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40166" y="3199733"/>
              <a:ext cx="324000" cy="324000"/>
            </a:xfrm>
            <a:prstGeom prst="ellipse">
              <a:avLst/>
            </a:prstGeom>
            <a:grpFill/>
            <a:ln w="476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63" kern="0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9" name="Line 15">
              <a:extLst>
                <a:ext uri="{FF2B5EF4-FFF2-40B4-BE49-F238E27FC236}">
                  <a16:creationId xmlns:a16="http://schemas.microsoft.com/office/drawing/2014/main" id="{7135AE9E-4B09-42FD-BB20-6A711254451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080859" y="3361733"/>
              <a:ext cx="242613" cy="1852"/>
            </a:xfrm>
            <a:prstGeom prst="line">
              <a:avLst/>
            </a:prstGeom>
            <a:grpFill/>
            <a:ln w="34925">
              <a:solidFill>
                <a:srgbClr val="FFFFFF"/>
              </a:solidFill>
              <a:round/>
              <a:headEnd/>
              <a:tailEnd type="arrow" w="med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63" kern="0">
                <a:solidFill>
                  <a:srgbClr val="000000"/>
                </a:solidFill>
                <a:latin typeface="Century Gothic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1E41F61-9012-4520-91CC-726EAF68E4E4}"/>
              </a:ext>
            </a:extLst>
          </p:cNvPr>
          <p:cNvGrpSpPr/>
          <p:nvPr/>
        </p:nvGrpSpPr>
        <p:grpSpPr>
          <a:xfrm rot="1637036">
            <a:off x="11119587" y="851220"/>
            <a:ext cx="358431" cy="358431"/>
            <a:chOff x="6040166" y="3199733"/>
            <a:chExt cx="324000" cy="324000"/>
          </a:xfrm>
          <a:solidFill>
            <a:srgbClr val="FFC000"/>
          </a:solidFill>
        </p:grpSpPr>
        <p:sp>
          <p:nvSpPr>
            <p:cNvPr id="111" name="Oval 14">
              <a:extLst>
                <a:ext uri="{FF2B5EF4-FFF2-40B4-BE49-F238E27FC236}">
                  <a16:creationId xmlns:a16="http://schemas.microsoft.com/office/drawing/2014/main" id="{F95EF018-CF9C-446C-A0C2-EBC228E2757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40166" y="3199733"/>
              <a:ext cx="324000" cy="324000"/>
            </a:xfrm>
            <a:prstGeom prst="ellipse">
              <a:avLst/>
            </a:prstGeom>
            <a:grpFill/>
            <a:ln w="476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63" kern="0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12" name="Line 15">
              <a:extLst>
                <a:ext uri="{FF2B5EF4-FFF2-40B4-BE49-F238E27FC236}">
                  <a16:creationId xmlns:a16="http://schemas.microsoft.com/office/drawing/2014/main" id="{189DD4C9-5CB4-47F6-9A0C-D1C5FFB887C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080859" y="3361733"/>
              <a:ext cx="242613" cy="1852"/>
            </a:xfrm>
            <a:prstGeom prst="line">
              <a:avLst/>
            </a:prstGeom>
            <a:grpFill/>
            <a:ln w="34925">
              <a:solidFill>
                <a:srgbClr val="FFFFFF"/>
              </a:solidFill>
              <a:round/>
              <a:headEnd/>
              <a:tailEnd type="arrow" w="med" len="sm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63" kern="0">
                <a:solidFill>
                  <a:srgbClr val="000000"/>
                </a:solidFill>
                <a:latin typeface="Century Gothic"/>
              </a:endParaRPr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D5069E81-6798-46CC-904B-28EA488AACCD}"/>
              </a:ext>
            </a:extLst>
          </p:cNvPr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6137831" y="3678037"/>
            <a:ext cx="802649" cy="31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lc="http://schemas.openxmlformats.org/drawingml/2006/lockedCanvas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353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Century Gothic" panose="020B0502020202020204" pitchFamily="34" charset="0"/>
              <a:buChar char="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Times" panose="02020603050405020304" pitchFamily="18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73538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4pPr>
            <a:lvl5pPr marL="4581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rgbClr val="4C4C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 err="1">
                <a:solidFill>
                  <a:srgbClr val="000000"/>
                </a:solidFill>
                <a:latin typeface="Century Gothic" panose="020F0302020204030204"/>
              </a:rPr>
              <a:t>Sub</a:t>
            </a: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 area 3/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Key </a:t>
            </a:r>
            <a:r>
              <a:rPr lang="fr-BE" sz="900" dirty="0" err="1">
                <a:solidFill>
                  <a:srgbClr val="000000"/>
                </a:solidFill>
                <a:latin typeface="Century Gothic" panose="020F0302020204030204"/>
              </a:rPr>
              <a:t>deliverables</a:t>
            </a: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r>
              <a:rPr lang="fr-BE" sz="900" dirty="0">
                <a:solidFill>
                  <a:srgbClr val="000000"/>
                </a:solidFill>
                <a:latin typeface="Century Gothic" panose="020F0302020204030204"/>
              </a:rPr>
              <a:t>of the Epic</a:t>
            </a:r>
            <a:endParaRPr lang="en-US" sz="1600" dirty="0">
              <a:solidFill>
                <a:srgbClr val="000000"/>
              </a:solidFill>
              <a:latin typeface="Century Gothic" panose="020F0302020204030204"/>
            </a:endParaRPr>
          </a:p>
          <a:p>
            <a:pPr marL="0" indent="0">
              <a:spcBef>
                <a:spcPct val="0"/>
              </a:spcBef>
              <a:buClr>
                <a:srgbClr val="BF2F38"/>
              </a:buClr>
              <a:buNone/>
              <a:defRPr/>
            </a:pPr>
            <a:endParaRPr lang="en-US" sz="1600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F208FF42-1790-B22B-1E79-390CEFAF19E3}"/>
              </a:ext>
            </a:extLst>
          </p:cNvPr>
          <p:cNvSpPr txBox="1">
            <a:spLocks/>
          </p:cNvSpPr>
          <p:nvPr/>
        </p:nvSpPr>
        <p:spPr>
          <a:xfrm>
            <a:off x="491475" y="792864"/>
            <a:ext cx="6144574" cy="546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&lt;Portfolio / Business Line Name</a:t>
            </a:r>
            <a:r>
              <a:rPr lang="en-US" sz="2400" dirty="0"/>
              <a:t>&gt; &lt;</a:t>
            </a:r>
            <a:r>
              <a:rPr lang="en-US" sz="2000" dirty="0"/>
              <a:t>Portfolio Manager Name</a:t>
            </a:r>
            <a:r>
              <a:rPr lang="en-US" sz="2400" dirty="0"/>
              <a:t>&gt;	</a:t>
            </a:r>
          </a:p>
        </p:txBody>
      </p:sp>
    </p:spTree>
    <p:extLst>
      <p:ext uri="{BB962C8B-B14F-4D97-AF65-F5344CB8AC3E}">
        <p14:creationId xmlns:p14="http://schemas.microsoft.com/office/powerpoint/2010/main" val="22373419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sumb4OROM.W.vTP.9YO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sumb4OROM.W.vTP.9YO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sumb4OROM.W.vTP.9YO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sumb4OROM.W.vTP.9YO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pYI9ghebkwyMSzSPNr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ggHR08ytiiVSsre0opQ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pYI9ghebkwyMSzSPNrP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pYI9ghebkwyMSzSPNrP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pYI9ghebkwyMSzSPNrP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pYI9ghebkwyMSzSPNrP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zqYJVR2L8__NRnXBLFD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ETWlzI57KydBjQj_RSSG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pYI9ghebkwyMSzSPNrP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pYI9ghebkwyMSzSPNrP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zqYJVR2L8__NRnXBLFD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zqYJVR2L8__NRnXBLFD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zqYJVR2L8__NRnXBLFD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ggHR08ytiiVSsre0opQ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1mwFmglbBSdMkAJCuKW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zqYJVR2L8__NRnXBLFD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ETWlzI57KydBjQj_RSSG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ETWlzI57KydBjQj_RSSG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ETWlzI57KydBjQj_RSSG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1mwFmglbBSdMkAJCuKW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1mwFmglbBSdMkAJCuKW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ETWlzI57KydBjQj_RSSG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1mwFmglbBSdMkAJCuKW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ggHR08ytiiVSsre0opQ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ETWlzI57KydBjQj_RSSG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1mwFmglbBSdMkAJCuKW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ETWlzI57KydBjQj_RSSG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1mwFmglbBSdMkAJCuKW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ETWlzI57KydBjQj_RSSG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1mwFmglbBSdMkAJCuKW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ggHR08ytiiVSsre0opQ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13</TotalTime>
  <Words>271</Words>
  <Application>Microsoft Office PowerPoint</Application>
  <PresentationFormat>Widescreen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Wingdings</vt:lpstr>
      <vt:lpstr>Office Theme</vt:lpstr>
      <vt:lpstr>&lt;EPIC NAME&gt; &lt;EDO Name&gt; </vt:lpstr>
      <vt:lpstr>Epic Dashboard – Monthly reporting  (page 1 of 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Sinha</dc:creator>
  <cp:lastModifiedBy>Vivek Sinha</cp:lastModifiedBy>
  <cp:revision>2</cp:revision>
  <dcterms:created xsi:type="dcterms:W3CDTF">2022-04-04T11:55:18Z</dcterms:created>
  <dcterms:modified xsi:type="dcterms:W3CDTF">2023-10-30T09:00:03Z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99e5f92-716e-44d1-9a65-82cabe9dd1e7_Enabled">
    <vt:lpwstr>true</vt:lpwstr>
  </property>
  <property fmtid="{D5CDD505-2E9C-101B-9397-08002B2CF9AE}" pid="3" name="MSIP_Label_e99e5f92-716e-44d1-9a65-82cabe9dd1e7_SetDate">
    <vt:lpwstr>2022-04-04T11:55:36Z</vt:lpwstr>
  </property>
  <property fmtid="{D5CDD505-2E9C-101B-9397-08002B2CF9AE}" pid="4" name="MSIP_Label_e99e5f92-716e-44d1-9a65-82cabe9dd1e7_Method">
    <vt:lpwstr>Standard</vt:lpwstr>
  </property>
  <property fmtid="{D5CDD505-2E9C-101B-9397-08002B2CF9AE}" pid="5" name="MSIP_Label_e99e5f92-716e-44d1-9a65-82cabe9dd1e7_Name">
    <vt:lpwstr>General</vt:lpwstr>
  </property>
  <property fmtid="{D5CDD505-2E9C-101B-9397-08002B2CF9AE}" pid="6" name="MSIP_Label_e99e5f92-716e-44d1-9a65-82cabe9dd1e7_SiteId">
    <vt:lpwstr>282ba4e6-052f-4fa7-bbaa-95b7e4404b3e</vt:lpwstr>
  </property>
  <property fmtid="{D5CDD505-2E9C-101B-9397-08002B2CF9AE}" pid="7" name="MSIP_Label_e99e5f92-716e-44d1-9a65-82cabe9dd1e7_ActionId">
    <vt:lpwstr>2da665ab-a8a1-434e-a694-b3f16f96abba</vt:lpwstr>
  </property>
  <property fmtid="{D5CDD505-2E9C-101B-9397-08002B2CF9AE}" pid="8" name="MSIP_Label_e99e5f92-716e-44d1-9a65-82cabe9dd1e7_ContentBits">
    <vt:lpwstr>0</vt:lpwstr>
  </property>
</Properties>
</file>