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6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ek Sinha" userId="435dda71300fdd7c" providerId="LiveId" clId="{602F2319-08FC-4478-A35E-4C865201F8CD}"/>
    <pc:docChg chg="undo custSel addSld delSld modSld modMainMaster">
      <pc:chgData name="Vivek Sinha" userId="435dda71300fdd7c" providerId="LiveId" clId="{602F2319-08FC-4478-A35E-4C865201F8CD}" dt="2021-12-17T09:32:42.803" v="3603" actId="1076"/>
      <pc:docMkLst>
        <pc:docMk/>
      </pc:docMkLst>
      <pc:sldChg chg="addSp modSp new mod">
        <pc:chgData name="Vivek Sinha" userId="435dda71300fdd7c" providerId="LiveId" clId="{602F2319-08FC-4478-A35E-4C865201F8CD}" dt="2021-12-17T09:26:32.377" v="3601" actId="20577"/>
        <pc:sldMkLst>
          <pc:docMk/>
          <pc:sldMk cId="2879177201" sldId="256"/>
        </pc:sldMkLst>
        <pc:spChg chg="mod">
          <ac:chgData name="Vivek Sinha" userId="435dda71300fdd7c" providerId="LiveId" clId="{602F2319-08FC-4478-A35E-4C865201F8CD}" dt="2021-12-17T09:25:43.503" v="3559" actId="1076"/>
          <ac:spMkLst>
            <pc:docMk/>
            <pc:sldMk cId="2879177201" sldId="256"/>
            <ac:spMk id="2" creationId="{36733FC1-B0D8-4BE4-B377-CCF9DD65C9D0}"/>
          </ac:spMkLst>
        </pc:spChg>
        <pc:spChg chg="mod">
          <ac:chgData name="Vivek Sinha" userId="435dda71300fdd7c" providerId="LiveId" clId="{602F2319-08FC-4478-A35E-4C865201F8CD}" dt="2021-12-17T09:26:01.955" v="3577" actId="20577"/>
          <ac:spMkLst>
            <pc:docMk/>
            <pc:sldMk cId="2879177201" sldId="256"/>
            <ac:spMk id="3" creationId="{ABA7E34E-4A0C-4E6E-B05F-BDF1EFE6BBAE}"/>
          </ac:spMkLst>
        </pc:spChg>
        <pc:spChg chg="add mod">
          <ac:chgData name="Vivek Sinha" userId="435dda71300fdd7c" providerId="LiveId" clId="{602F2319-08FC-4478-A35E-4C865201F8CD}" dt="2021-12-17T09:26:32.377" v="3601" actId="20577"/>
          <ac:spMkLst>
            <pc:docMk/>
            <pc:sldMk cId="2879177201" sldId="256"/>
            <ac:spMk id="4" creationId="{AF95FD55-A035-44BC-B2B3-A5E94518EA47}"/>
          </ac:spMkLst>
        </pc:spChg>
        <pc:spChg chg="add mod">
          <ac:chgData name="Vivek Sinha" userId="435dda71300fdd7c" providerId="LiveId" clId="{602F2319-08FC-4478-A35E-4C865201F8CD}" dt="2021-12-17T09:26:18.201" v="3597" actId="20577"/>
          <ac:spMkLst>
            <pc:docMk/>
            <pc:sldMk cId="2879177201" sldId="256"/>
            <ac:spMk id="6" creationId="{EA1B6C28-A3CA-41C6-9F13-D2B649A91C9B}"/>
          </ac:spMkLst>
        </pc:spChg>
      </pc:sldChg>
      <pc:sldChg chg="addSp delSp modSp new mod">
        <pc:chgData name="Vivek Sinha" userId="435dda71300fdd7c" providerId="LiveId" clId="{602F2319-08FC-4478-A35E-4C865201F8CD}" dt="2021-12-17T09:21:52.936" v="3043" actId="14100"/>
        <pc:sldMkLst>
          <pc:docMk/>
          <pc:sldMk cId="2116679767" sldId="257"/>
        </pc:sldMkLst>
        <pc:spChg chg="del">
          <ac:chgData name="Vivek Sinha" userId="435dda71300fdd7c" providerId="LiveId" clId="{602F2319-08FC-4478-A35E-4C865201F8CD}" dt="2021-12-17T08:36:49.966" v="82" actId="478"/>
          <ac:spMkLst>
            <pc:docMk/>
            <pc:sldMk cId="2116679767" sldId="257"/>
            <ac:spMk id="2" creationId="{32D34186-8160-48CE-94CD-818F54EE16DF}"/>
          </ac:spMkLst>
        </pc:spChg>
        <pc:spChg chg="del">
          <ac:chgData name="Vivek Sinha" userId="435dda71300fdd7c" providerId="LiveId" clId="{602F2319-08FC-4478-A35E-4C865201F8CD}" dt="2021-12-17T08:36:51.346" v="83" actId="478"/>
          <ac:spMkLst>
            <pc:docMk/>
            <pc:sldMk cId="2116679767" sldId="257"/>
            <ac:spMk id="3" creationId="{1EE78EC4-A86E-428D-86FB-3052E7A99E29}"/>
          </ac:spMkLst>
        </pc:spChg>
        <pc:spChg chg="add mod">
          <ac:chgData name="Vivek Sinha" userId="435dda71300fdd7c" providerId="LiveId" clId="{602F2319-08FC-4478-A35E-4C865201F8CD}" dt="2021-12-17T08:37:43.823" v="108" actId="1076"/>
          <ac:spMkLst>
            <pc:docMk/>
            <pc:sldMk cId="2116679767" sldId="257"/>
            <ac:spMk id="4" creationId="{B22FA68A-B8E3-41D8-85EE-FE24B713F109}"/>
          </ac:spMkLst>
        </pc:spChg>
        <pc:spChg chg="add mod">
          <ac:chgData name="Vivek Sinha" userId="435dda71300fdd7c" providerId="LiveId" clId="{602F2319-08FC-4478-A35E-4C865201F8CD}" dt="2021-12-17T08:42:11.858" v="169" actId="14100"/>
          <ac:spMkLst>
            <pc:docMk/>
            <pc:sldMk cId="2116679767" sldId="257"/>
            <ac:spMk id="5" creationId="{78DE318D-163A-40F0-A409-82BB4E4C5C01}"/>
          </ac:spMkLst>
        </pc:spChg>
        <pc:spChg chg="add del mod">
          <ac:chgData name="Vivek Sinha" userId="435dda71300fdd7c" providerId="LiveId" clId="{602F2319-08FC-4478-A35E-4C865201F8CD}" dt="2021-12-17T08:40:27.185" v="153"/>
          <ac:spMkLst>
            <pc:docMk/>
            <pc:sldMk cId="2116679767" sldId="257"/>
            <ac:spMk id="6" creationId="{682D0208-EE8C-47D6-B460-CCCE7E392B53}"/>
          </ac:spMkLst>
        </pc:spChg>
        <pc:spChg chg="add mod">
          <ac:chgData name="Vivek Sinha" userId="435dda71300fdd7c" providerId="LiveId" clId="{602F2319-08FC-4478-A35E-4C865201F8CD}" dt="2021-12-17T09:21:52.936" v="3043" actId="14100"/>
          <ac:spMkLst>
            <pc:docMk/>
            <pc:sldMk cId="2116679767" sldId="257"/>
            <ac:spMk id="15" creationId="{3306A516-1C5B-4E5E-9754-9F036EBECDDD}"/>
          </ac:spMkLst>
        </pc:spChg>
        <pc:picChg chg="add mod">
          <ac:chgData name="Vivek Sinha" userId="435dda71300fdd7c" providerId="LiveId" clId="{602F2319-08FC-4478-A35E-4C865201F8CD}" dt="2021-12-17T08:41:48.315" v="163" actId="1076"/>
          <ac:picMkLst>
            <pc:docMk/>
            <pc:sldMk cId="2116679767" sldId="257"/>
            <ac:picMk id="8" creationId="{1D6DD350-EF10-4242-BE36-D073A868D412}"/>
          </ac:picMkLst>
        </pc:picChg>
        <pc:picChg chg="add mod">
          <ac:chgData name="Vivek Sinha" userId="435dda71300fdd7c" providerId="LiveId" clId="{602F2319-08FC-4478-A35E-4C865201F8CD}" dt="2021-12-17T08:42:06.468" v="168" actId="14100"/>
          <ac:picMkLst>
            <pc:docMk/>
            <pc:sldMk cId="2116679767" sldId="257"/>
            <ac:picMk id="10" creationId="{909EE98C-FA5A-4D92-B196-B79CDEB62A83}"/>
          </ac:picMkLst>
        </pc:picChg>
        <pc:picChg chg="add mod">
          <ac:chgData name="Vivek Sinha" userId="435dda71300fdd7c" providerId="LiveId" clId="{602F2319-08FC-4478-A35E-4C865201F8CD}" dt="2021-12-17T08:42:06.468" v="168" actId="14100"/>
          <ac:picMkLst>
            <pc:docMk/>
            <pc:sldMk cId="2116679767" sldId="257"/>
            <ac:picMk id="11" creationId="{70902FCA-A2AD-4693-B5AA-ECAC4BAE0F6B}"/>
          </ac:picMkLst>
        </pc:picChg>
        <pc:picChg chg="add mod">
          <ac:chgData name="Vivek Sinha" userId="435dda71300fdd7c" providerId="LiveId" clId="{602F2319-08FC-4478-A35E-4C865201F8CD}" dt="2021-12-17T08:42:19.653" v="171" actId="1076"/>
          <ac:picMkLst>
            <pc:docMk/>
            <pc:sldMk cId="2116679767" sldId="257"/>
            <ac:picMk id="12" creationId="{D4E8F310-03F0-4CEE-B3A3-46E5631B8572}"/>
          </ac:picMkLst>
        </pc:picChg>
        <pc:picChg chg="add mod">
          <ac:chgData name="Vivek Sinha" userId="435dda71300fdd7c" providerId="LiveId" clId="{602F2319-08FC-4478-A35E-4C865201F8CD}" dt="2021-12-17T08:42:19.653" v="171" actId="1076"/>
          <ac:picMkLst>
            <pc:docMk/>
            <pc:sldMk cId="2116679767" sldId="257"/>
            <ac:picMk id="13" creationId="{198455BE-D376-4921-B10E-A01AC6936B33}"/>
          </ac:picMkLst>
        </pc:picChg>
      </pc:sldChg>
      <pc:sldChg chg="new del">
        <pc:chgData name="Vivek Sinha" userId="435dda71300fdd7c" providerId="LiveId" clId="{602F2319-08FC-4478-A35E-4C865201F8CD}" dt="2021-12-17T08:36:45.326" v="81" actId="47"/>
        <pc:sldMkLst>
          <pc:docMk/>
          <pc:sldMk cId="1717130167" sldId="258"/>
        </pc:sldMkLst>
      </pc:sldChg>
      <pc:sldChg chg="delSp modSp add mod">
        <pc:chgData name="Vivek Sinha" userId="435dda71300fdd7c" providerId="LiveId" clId="{602F2319-08FC-4478-A35E-4C865201F8CD}" dt="2021-12-17T08:50:20.151" v="1191" actId="6549"/>
        <pc:sldMkLst>
          <pc:docMk/>
          <pc:sldMk cId="2228572314" sldId="258"/>
        </pc:sldMkLst>
        <pc:spChg chg="mod">
          <ac:chgData name="Vivek Sinha" userId="435dda71300fdd7c" providerId="LiveId" clId="{602F2319-08FC-4478-A35E-4C865201F8CD}" dt="2021-12-17T08:43:50.268" v="296" actId="20577"/>
          <ac:spMkLst>
            <pc:docMk/>
            <pc:sldMk cId="2228572314" sldId="258"/>
            <ac:spMk id="4" creationId="{B22FA68A-B8E3-41D8-85EE-FE24B713F109}"/>
          </ac:spMkLst>
        </pc:spChg>
        <pc:spChg chg="mod">
          <ac:chgData name="Vivek Sinha" userId="435dda71300fdd7c" providerId="LiveId" clId="{602F2319-08FC-4478-A35E-4C865201F8CD}" dt="2021-12-17T08:45:13.555" v="516"/>
          <ac:spMkLst>
            <pc:docMk/>
            <pc:sldMk cId="2228572314" sldId="258"/>
            <ac:spMk id="5" creationId="{78DE318D-163A-40F0-A409-82BB4E4C5C01}"/>
          </ac:spMkLst>
        </pc:spChg>
        <pc:spChg chg="mod">
          <ac:chgData name="Vivek Sinha" userId="435dda71300fdd7c" providerId="LiveId" clId="{602F2319-08FC-4478-A35E-4C865201F8CD}" dt="2021-12-17T08:50:20.151" v="1191" actId="6549"/>
          <ac:spMkLst>
            <pc:docMk/>
            <pc:sldMk cId="2228572314" sldId="258"/>
            <ac:spMk id="15" creationId="{3306A516-1C5B-4E5E-9754-9F036EBECDDD}"/>
          </ac:spMkLst>
        </pc:spChg>
        <pc:picChg chg="del">
          <ac:chgData name="Vivek Sinha" userId="435dda71300fdd7c" providerId="LiveId" clId="{602F2319-08FC-4478-A35E-4C865201F8CD}" dt="2021-12-17T08:45:17.565" v="517" actId="478"/>
          <ac:picMkLst>
            <pc:docMk/>
            <pc:sldMk cId="2228572314" sldId="258"/>
            <ac:picMk id="8" creationId="{1D6DD350-EF10-4242-BE36-D073A868D412}"/>
          </ac:picMkLst>
        </pc:picChg>
        <pc:picChg chg="del">
          <ac:chgData name="Vivek Sinha" userId="435dda71300fdd7c" providerId="LiveId" clId="{602F2319-08FC-4478-A35E-4C865201F8CD}" dt="2021-12-17T08:45:17.565" v="517" actId="478"/>
          <ac:picMkLst>
            <pc:docMk/>
            <pc:sldMk cId="2228572314" sldId="258"/>
            <ac:picMk id="10" creationId="{909EE98C-FA5A-4D92-B196-B79CDEB62A83}"/>
          </ac:picMkLst>
        </pc:picChg>
        <pc:picChg chg="del">
          <ac:chgData name="Vivek Sinha" userId="435dda71300fdd7c" providerId="LiveId" clId="{602F2319-08FC-4478-A35E-4C865201F8CD}" dt="2021-12-17T08:45:17.565" v="517" actId="478"/>
          <ac:picMkLst>
            <pc:docMk/>
            <pc:sldMk cId="2228572314" sldId="258"/>
            <ac:picMk id="11" creationId="{70902FCA-A2AD-4693-B5AA-ECAC4BAE0F6B}"/>
          </ac:picMkLst>
        </pc:picChg>
        <pc:picChg chg="del">
          <ac:chgData name="Vivek Sinha" userId="435dda71300fdd7c" providerId="LiveId" clId="{602F2319-08FC-4478-A35E-4C865201F8CD}" dt="2021-12-17T08:45:17.565" v="517" actId="478"/>
          <ac:picMkLst>
            <pc:docMk/>
            <pc:sldMk cId="2228572314" sldId="258"/>
            <ac:picMk id="12" creationId="{D4E8F310-03F0-4CEE-B3A3-46E5631B8572}"/>
          </ac:picMkLst>
        </pc:picChg>
        <pc:picChg chg="del">
          <ac:chgData name="Vivek Sinha" userId="435dda71300fdd7c" providerId="LiveId" clId="{602F2319-08FC-4478-A35E-4C865201F8CD}" dt="2021-12-17T08:45:17.565" v="517" actId="478"/>
          <ac:picMkLst>
            <pc:docMk/>
            <pc:sldMk cId="2228572314" sldId="258"/>
            <ac:picMk id="13" creationId="{198455BE-D376-4921-B10E-A01AC6936B33}"/>
          </ac:picMkLst>
        </pc:picChg>
      </pc:sldChg>
      <pc:sldChg chg="modSp add mod">
        <pc:chgData name="Vivek Sinha" userId="435dda71300fdd7c" providerId="LiveId" clId="{602F2319-08FC-4478-A35E-4C865201F8CD}" dt="2021-12-17T08:48:51.621" v="1047" actId="20577"/>
        <pc:sldMkLst>
          <pc:docMk/>
          <pc:sldMk cId="2383429841" sldId="259"/>
        </pc:sldMkLst>
        <pc:spChg chg="mod">
          <ac:chgData name="Vivek Sinha" userId="435dda71300fdd7c" providerId="LiveId" clId="{602F2319-08FC-4478-A35E-4C865201F8CD}" dt="2021-12-17T08:46:09.596" v="636" actId="404"/>
          <ac:spMkLst>
            <pc:docMk/>
            <pc:sldMk cId="2383429841" sldId="259"/>
            <ac:spMk id="4" creationId="{B22FA68A-B8E3-41D8-85EE-FE24B713F109}"/>
          </ac:spMkLst>
        </pc:spChg>
        <pc:spChg chg="mod">
          <ac:chgData name="Vivek Sinha" userId="435dda71300fdd7c" providerId="LiveId" clId="{602F2319-08FC-4478-A35E-4C865201F8CD}" dt="2021-12-17T08:48:51.621" v="1047" actId="20577"/>
          <ac:spMkLst>
            <pc:docMk/>
            <pc:sldMk cId="2383429841" sldId="259"/>
            <ac:spMk id="5" creationId="{78DE318D-163A-40F0-A409-82BB4E4C5C01}"/>
          </ac:spMkLst>
        </pc:spChg>
        <pc:spChg chg="mod">
          <ac:chgData name="Vivek Sinha" userId="435dda71300fdd7c" providerId="LiveId" clId="{602F2319-08FC-4478-A35E-4C865201F8CD}" dt="2021-12-17T08:48:18.188" v="1015" actId="21"/>
          <ac:spMkLst>
            <pc:docMk/>
            <pc:sldMk cId="2383429841" sldId="259"/>
            <ac:spMk id="15" creationId="{3306A516-1C5B-4E5E-9754-9F036EBECDDD}"/>
          </ac:spMkLst>
        </pc:spChg>
      </pc:sldChg>
      <pc:sldChg chg="modSp add mod">
        <pc:chgData name="Vivek Sinha" userId="435dda71300fdd7c" providerId="LiveId" clId="{602F2319-08FC-4478-A35E-4C865201F8CD}" dt="2021-12-17T08:53:11.597" v="1646" actId="14100"/>
        <pc:sldMkLst>
          <pc:docMk/>
          <pc:sldMk cId="1673399942" sldId="260"/>
        </pc:sldMkLst>
        <pc:spChg chg="mod">
          <ac:chgData name="Vivek Sinha" userId="435dda71300fdd7c" providerId="LiveId" clId="{602F2319-08FC-4478-A35E-4C865201F8CD}" dt="2021-12-17T08:53:08.404" v="1645" actId="20577"/>
          <ac:spMkLst>
            <pc:docMk/>
            <pc:sldMk cId="1673399942" sldId="260"/>
            <ac:spMk id="4" creationId="{B22FA68A-B8E3-41D8-85EE-FE24B713F109}"/>
          </ac:spMkLst>
        </pc:spChg>
        <pc:spChg chg="mod">
          <ac:chgData name="Vivek Sinha" userId="435dda71300fdd7c" providerId="LiveId" clId="{602F2319-08FC-4478-A35E-4C865201F8CD}" dt="2021-12-17T08:51:33.601" v="1335" actId="20577"/>
          <ac:spMkLst>
            <pc:docMk/>
            <pc:sldMk cId="1673399942" sldId="260"/>
            <ac:spMk id="5" creationId="{78DE318D-163A-40F0-A409-82BB4E4C5C01}"/>
          </ac:spMkLst>
        </pc:spChg>
        <pc:spChg chg="mod">
          <ac:chgData name="Vivek Sinha" userId="435dda71300fdd7c" providerId="LiveId" clId="{602F2319-08FC-4478-A35E-4C865201F8CD}" dt="2021-12-17T08:53:11.597" v="1646" actId="14100"/>
          <ac:spMkLst>
            <pc:docMk/>
            <pc:sldMk cId="1673399942" sldId="260"/>
            <ac:spMk id="15" creationId="{3306A516-1C5B-4E5E-9754-9F036EBECDDD}"/>
          </ac:spMkLst>
        </pc:spChg>
      </pc:sldChg>
      <pc:sldChg chg="modSp add mod">
        <pc:chgData name="Vivek Sinha" userId="435dda71300fdd7c" providerId="LiveId" clId="{602F2319-08FC-4478-A35E-4C865201F8CD}" dt="2021-12-17T09:21:00.709" v="3041" actId="20577"/>
        <pc:sldMkLst>
          <pc:docMk/>
          <pc:sldMk cId="1188394486" sldId="261"/>
        </pc:sldMkLst>
        <pc:spChg chg="mod">
          <ac:chgData name="Vivek Sinha" userId="435dda71300fdd7c" providerId="LiveId" clId="{602F2319-08FC-4478-A35E-4C865201F8CD}" dt="2021-12-17T08:53:21.504" v="1662" actId="20577"/>
          <ac:spMkLst>
            <pc:docMk/>
            <pc:sldMk cId="1188394486" sldId="261"/>
            <ac:spMk id="4" creationId="{B22FA68A-B8E3-41D8-85EE-FE24B713F109}"/>
          </ac:spMkLst>
        </pc:spChg>
        <pc:spChg chg="mod">
          <ac:chgData name="Vivek Sinha" userId="435dda71300fdd7c" providerId="LiveId" clId="{602F2319-08FC-4478-A35E-4C865201F8CD}" dt="2021-12-17T09:20:16.030" v="3030" actId="14100"/>
          <ac:spMkLst>
            <pc:docMk/>
            <pc:sldMk cId="1188394486" sldId="261"/>
            <ac:spMk id="5" creationId="{78DE318D-163A-40F0-A409-82BB4E4C5C01}"/>
          </ac:spMkLst>
        </pc:spChg>
        <pc:spChg chg="mod">
          <ac:chgData name="Vivek Sinha" userId="435dda71300fdd7c" providerId="LiveId" clId="{602F2319-08FC-4478-A35E-4C865201F8CD}" dt="2021-12-17T09:21:00.709" v="3041" actId="20577"/>
          <ac:spMkLst>
            <pc:docMk/>
            <pc:sldMk cId="1188394486" sldId="261"/>
            <ac:spMk id="15" creationId="{3306A516-1C5B-4E5E-9754-9F036EBECDDD}"/>
          </ac:spMkLst>
        </pc:spChg>
      </pc:sldChg>
      <pc:sldMasterChg chg="addSldLayout modSldLayout">
        <pc:chgData name="Vivek Sinha" userId="435dda71300fdd7c" providerId="LiveId" clId="{602F2319-08FC-4478-A35E-4C865201F8CD}" dt="2021-12-17T09:32:42.803" v="3603" actId="1076"/>
        <pc:sldMasterMkLst>
          <pc:docMk/>
          <pc:sldMasterMk cId="852386872" sldId="2147483648"/>
        </pc:sldMasterMkLst>
        <pc:sldLayoutChg chg="addSp modSp add mod">
          <pc:chgData name="Vivek Sinha" userId="435dda71300fdd7c" providerId="LiveId" clId="{602F2319-08FC-4478-A35E-4C865201F8CD}" dt="2021-12-17T09:32:42.803" v="3603" actId="1076"/>
          <pc:sldLayoutMkLst>
            <pc:docMk/>
            <pc:sldMasterMk cId="852386872" sldId="2147483648"/>
            <pc:sldLayoutMk cId="3080019302" sldId="2147483649"/>
          </pc:sldLayoutMkLst>
          <pc:spChg chg="add mod">
            <ac:chgData name="Vivek Sinha" userId="435dda71300fdd7c" providerId="LiveId" clId="{602F2319-08FC-4478-A35E-4C865201F8CD}" dt="2021-12-17T09:32:42.803" v="3603" actId="1076"/>
            <ac:spMkLst>
              <pc:docMk/>
              <pc:sldMasterMk cId="852386872" sldId="2147483648"/>
              <pc:sldLayoutMk cId="3080019302" sldId="2147483649"/>
              <ac:spMk id="4" creationId="{14A15048-AA9C-4299-BF19-1BEAD6C8BDD9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309F9-944A-44CC-8C4E-5F46B3933B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4690B0-0581-4536-9BD7-BA6F3B234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TextBox 31">
            <a:extLst>
              <a:ext uri="{FF2B5EF4-FFF2-40B4-BE49-F238E27FC236}">
                <a16:creationId xmlns:a16="http://schemas.microsoft.com/office/drawing/2014/main" id="{14A15048-AA9C-4299-BF19-1BEAD6C8BDD9}"/>
              </a:ext>
            </a:extLst>
          </p:cNvPr>
          <p:cNvSpPr txBox="1"/>
          <p:nvPr userDrawn="1"/>
        </p:nvSpPr>
        <p:spPr>
          <a:xfrm>
            <a:off x="10337840" y="6531788"/>
            <a:ext cx="2489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bg2">
                    <a:lumMod val="50000"/>
                  </a:schemeClr>
                </a:solidFill>
              </a:rPr>
              <a:t>© Orange Sky consultancy</a:t>
            </a:r>
          </a:p>
        </p:txBody>
      </p:sp>
    </p:spTree>
    <p:extLst>
      <p:ext uri="{BB962C8B-B14F-4D97-AF65-F5344CB8AC3E}">
        <p14:creationId xmlns:p14="http://schemas.microsoft.com/office/powerpoint/2010/main" val="308001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38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33FC1-B0D8-4BE4-B377-CCF9DD65C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74058" y="362398"/>
            <a:ext cx="9144000" cy="2387600"/>
          </a:xfrm>
        </p:spPr>
        <p:txBody>
          <a:bodyPr/>
          <a:lstStyle/>
          <a:p>
            <a:r>
              <a:rPr lang="en-IN" dirty="0"/>
              <a:t>&lt;Team Name&gt; - Sprint 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7E34E-4A0C-4E6E-B05F-BDF1EFE6B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448" y="3858892"/>
            <a:ext cx="6754771" cy="1655762"/>
          </a:xfrm>
        </p:spPr>
        <p:txBody>
          <a:bodyPr/>
          <a:lstStyle/>
          <a:p>
            <a:r>
              <a:rPr lang="en-IN" dirty="0"/>
              <a:t>Sprint #Number (Sprint Start and End Date)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95FD55-A035-44BC-B2B3-A5E94518EA47}"/>
              </a:ext>
            </a:extLst>
          </p:cNvPr>
          <p:cNvSpPr txBox="1"/>
          <p:nvPr/>
        </p:nvSpPr>
        <p:spPr>
          <a:xfrm rot="20466638">
            <a:off x="6842373" y="1703210"/>
            <a:ext cx="5314260" cy="258532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IN" dirty="0"/>
              <a:t>Format of sprint review may vary from team to team, and there is no prescribed way. </a:t>
            </a:r>
          </a:p>
          <a:p>
            <a:pPr algn="ctr"/>
            <a:endParaRPr lang="en-IN" dirty="0"/>
          </a:p>
          <a:p>
            <a:pPr algn="ctr"/>
            <a:r>
              <a:rPr lang="en-IN" dirty="0"/>
              <a:t>However, keeping a slide-pack always help to structure the Sprint review and make it an efficient and effective meeting </a:t>
            </a:r>
          </a:p>
          <a:p>
            <a:pPr algn="ctr"/>
            <a:endParaRPr lang="en-IN" dirty="0"/>
          </a:p>
          <a:p>
            <a:pPr algn="ctr"/>
            <a:r>
              <a:rPr lang="en-IN" dirty="0"/>
              <a:t>It is based on Scrum value of Commitment, Focus, Openness, Respect, and Courage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1B6C28-A3CA-41C6-9F13-D2B649A91C9B}"/>
              </a:ext>
            </a:extLst>
          </p:cNvPr>
          <p:cNvSpPr txBox="1"/>
          <p:nvPr/>
        </p:nvSpPr>
        <p:spPr>
          <a:xfrm>
            <a:off x="1071081" y="6310936"/>
            <a:ext cx="66422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i="1" dirty="0"/>
              <a:t>Use team image or a motivational poster/image on background </a:t>
            </a:r>
          </a:p>
        </p:txBody>
      </p:sp>
    </p:spTree>
    <p:extLst>
      <p:ext uri="{BB962C8B-B14F-4D97-AF65-F5344CB8AC3E}">
        <p14:creationId xmlns:p14="http://schemas.microsoft.com/office/powerpoint/2010/main" val="2879177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2FA68A-B8E3-41D8-85EE-FE24B713F109}"/>
              </a:ext>
            </a:extLst>
          </p:cNvPr>
          <p:cNvSpPr txBox="1"/>
          <p:nvPr/>
        </p:nvSpPr>
        <p:spPr>
          <a:xfrm flipH="1">
            <a:off x="508056" y="390419"/>
            <a:ext cx="5341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Sprint Goal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DE318D-163A-40F0-A409-82BB4E4C5C01}"/>
              </a:ext>
            </a:extLst>
          </p:cNvPr>
          <p:cNvSpPr txBox="1"/>
          <p:nvPr/>
        </p:nvSpPr>
        <p:spPr>
          <a:xfrm>
            <a:off x="780837" y="1948812"/>
            <a:ext cx="3113069" cy="3413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Goal statement 1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Goal statement 2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Goal statement 3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Goal statement 4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Goal statement 5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….</a:t>
            </a:r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1D6DD350-EF10-4242-BE36-D073A868D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59321" y="2160142"/>
            <a:ext cx="443333" cy="443333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909EE98C-FA5A-4D92-B196-B79CDEB62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9320" y="3308125"/>
            <a:ext cx="453318" cy="453318"/>
          </a:xfrm>
          <a:prstGeom prst="rect">
            <a:avLst/>
          </a:prstGeom>
        </p:spPr>
      </p:pic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70902FCA-A2AD-4693-B5AA-ECAC4BAE0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59321" y="2716782"/>
            <a:ext cx="453318" cy="453318"/>
          </a:xfrm>
          <a:prstGeom prst="rect">
            <a:avLst/>
          </a:prstGeom>
        </p:spPr>
      </p:pic>
      <p:pic>
        <p:nvPicPr>
          <p:cNvPr id="12" name="Graphic 11" descr="Close">
            <a:extLst>
              <a:ext uri="{FF2B5EF4-FFF2-40B4-BE49-F238E27FC236}">
                <a16:creationId xmlns:a16="http://schemas.microsoft.com/office/drawing/2014/main" id="{D4E8F310-03F0-4CEE-B3A3-46E5631B8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49335" y="4396814"/>
            <a:ext cx="453318" cy="453318"/>
          </a:xfrm>
          <a:prstGeom prst="rect">
            <a:avLst/>
          </a:prstGeom>
        </p:spPr>
      </p:pic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198455BE-D376-4921-B10E-A01AC6936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9336" y="3805471"/>
            <a:ext cx="453318" cy="45331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306A516-1C5B-4E5E-9754-9F036EBECDDD}"/>
              </a:ext>
            </a:extLst>
          </p:cNvPr>
          <p:cNvSpPr txBox="1"/>
          <p:nvPr/>
        </p:nvSpPr>
        <p:spPr>
          <a:xfrm rot="20796216">
            <a:off x="8032157" y="562315"/>
            <a:ext cx="4166568" cy="17543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IN" dirty="0"/>
              <a:t>Sprint Goal, with final status (Achieved / not achieved, any specific comments)</a:t>
            </a:r>
          </a:p>
          <a:p>
            <a:pPr algn="ctr"/>
            <a:endParaRPr lang="en-IN" dirty="0"/>
          </a:p>
          <a:p>
            <a:pPr algn="ctr"/>
            <a:r>
              <a:rPr lang="en-IN" dirty="0"/>
              <a:t>The aim here is not to present a status report, rather foster a culture of transparency and honesty</a:t>
            </a:r>
          </a:p>
        </p:txBody>
      </p:sp>
    </p:spTree>
    <p:extLst>
      <p:ext uri="{BB962C8B-B14F-4D97-AF65-F5344CB8AC3E}">
        <p14:creationId xmlns:p14="http://schemas.microsoft.com/office/powerpoint/2010/main" val="2116679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2FA68A-B8E3-41D8-85EE-FE24B713F109}"/>
              </a:ext>
            </a:extLst>
          </p:cNvPr>
          <p:cNvSpPr txBox="1"/>
          <p:nvPr/>
        </p:nvSpPr>
        <p:spPr>
          <a:xfrm flipH="1">
            <a:off x="508056" y="390419"/>
            <a:ext cx="5341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Sprint Backlog (final status)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DE318D-163A-40F0-A409-82BB4E4C5C01}"/>
              </a:ext>
            </a:extLst>
          </p:cNvPr>
          <p:cNvSpPr txBox="1"/>
          <p:nvPr/>
        </p:nvSpPr>
        <p:spPr>
          <a:xfrm>
            <a:off x="780837" y="1948812"/>
            <a:ext cx="3113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Screenshot of Jira Sprint view (final status)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06A516-1C5B-4E5E-9754-9F036EBECDDD}"/>
              </a:ext>
            </a:extLst>
          </p:cNvPr>
          <p:cNvSpPr txBox="1"/>
          <p:nvPr/>
        </p:nvSpPr>
        <p:spPr>
          <a:xfrm rot="20796216">
            <a:off x="8011261" y="1335390"/>
            <a:ext cx="4026042" cy="20313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IN" dirty="0"/>
              <a:t>It means, before the sprint review meeting, we need to have an updated state of all the Sprint backlog items </a:t>
            </a:r>
          </a:p>
          <a:p>
            <a:pPr algn="ctr"/>
            <a:endParaRPr lang="en-IN" dirty="0"/>
          </a:p>
          <a:p>
            <a:pPr algn="ctr"/>
            <a:r>
              <a:rPr lang="en-IN" dirty="0"/>
              <a:t>The aim here is not to present a status report, rather foster a culture of transparency and honesty</a:t>
            </a:r>
          </a:p>
        </p:txBody>
      </p:sp>
    </p:spTree>
    <p:extLst>
      <p:ext uri="{BB962C8B-B14F-4D97-AF65-F5344CB8AC3E}">
        <p14:creationId xmlns:p14="http://schemas.microsoft.com/office/powerpoint/2010/main" val="2228572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2FA68A-B8E3-41D8-85EE-FE24B713F109}"/>
              </a:ext>
            </a:extLst>
          </p:cNvPr>
          <p:cNvSpPr txBox="1"/>
          <p:nvPr/>
        </p:nvSpPr>
        <p:spPr>
          <a:xfrm flipH="1">
            <a:off x="508056" y="390419"/>
            <a:ext cx="100948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Key learnings (gap analysis) </a:t>
            </a:r>
          </a:p>
          <a:p>
            <a:r>
              <a:rPr lang="en-IN" sz="2800" dirty="0"/>
              <a:t>why all PBIs / Sprint backlog items are not delivered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DE318D-163A-40F0-A409-82BB4E4C5C01}"/>
              </a:ext>
            </a:extLst>
          </p:cNvPr>
          <p:cNvSpPr txBox="1"/>
          <p:nvPr/>
        </p:nvSpPr>
        <p:spPr>
          <a:xfrm>
            <a:off x="780837" y="1948812"/>
            <a:ext cx="6991948" cy="309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Key points that we like to highlight to our stakeholders on why we couldn’t achieve a specific goal or deliverable</a:t>
            </a:r>
          </a:p>
          <a:p>
            <a:pPr>
              <a:lnSpc>
                <a:spcPct val="150000"/>
              </a:lnSpc>
            </a:pPr>
            <a:endParaRPr lang="en-I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Point 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Point 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06A516-1C5B-4E5E-9754-9F036EBECDDD}"/>
              </a:ext>
            </a:extLst>
          </p:cNvPr>
          <p:cNvSpPr txBox="1"/>
          <p:nvPr/>
        </p:nvSpPr>
        <p:spPr>
          <a:xfrm rot="20796216">
            <a:off x="7921239" y="1474633"/>
            <a:ext cx="4026042" cy="17543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endParaRPr lang="en-IN" dirty="0"/>
          </a:p>
          <a:p>
            <a:pPr algn="ctr"/>
            <a:r>
              <a:rPr lang="en-IN" dirty="0"/>
              <a:t>This should happen with a very positive outlook, and with the aim for continuous improvement, transparency and as opportunity to co-resolve key impediments</a:t>
            </a:r>
          </a:p>
        </p:txBody>
      </p:sp>
    </p:spTree>
    <p:extLst>
      <p:ext uri="{BB962C8B-B14F-4D97-AF65-F5344CB8AC3E}">
        <p14:creationId xmlns:p14="http://schemas.microsoft.com/office/powerpoint/2010/main" val="2383429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2FA68A-B8E3-41D8-85EE-FE24B713F109}"/>
              </a:ext>
            </a:extLst>
          </p:cNvPr>
          <p:cNvSpPr txBox="1"/>
          <p:nvPr/>
        </p:nvSpPr>
        <p:spPr>
          <a:xfrm flipH="1">
            <a:off x="508056" y="390419"/>
            <a:ext cx="10094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Demo and Early Feedback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DE318D-163A-40F0-A409-82BB4E4C5C01}"/>
              </a:ext>
            </a:extLst>
          </p:cNvPr>
          <p:cNvSpPr txBox="1"/>
          <p:nvPr/>
        </p:nvSpPr>
        <p:spPr>
          <a:xfrm>
            <a:off x="780837" y="1948812"/>
            <a:ext cx="6991948" cy="2819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List of thing we wish to demo and seek feedback </a:t>
            </a:r>
          </a:p>
          <a:p>
            <a:pPr>
              <a:lnSpc>
                <a:spcPct val="150000"/>
              </a:lnSpc>
            </a:pPr>
            <a:endParaRPr lang="en-I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Demo topic / item 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Demo topic / item 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06A516-1C5B-4E5E-9754-9F036EBECDDD}"/>
              </a:ext>
            </a:extLst>
          </p:cNvPr>
          <p:cNvSpPr txBox="1"/>
          <p:nvPr/>
        </p:nvSpPr>
        <p:spPr>
          <a:xfrm rot="20796216">
            <a:off x="7426793" y="1394204"/>
            <a:ext cx="4527308" cy="20313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IN" dirty="0"/>
              <a:t>It can be a working demo (page, application) or any document (process flow, tool, template) or report/infographics </a:t>
            </a:r>
          </a:p>
          <a:p>
            <a:pPr algn="ctr"/>
            <a:endParaRPr lang="en-IN" dirty="0"/>
          </a:p>
          <a:p>
            <a:pPr algn="ctr"/>
            <a:r>
              <a:rPr lang="en-IN" dirty="0"/>
              <a:t>Basically anything that can be visually demonstrated, and would be useful in terms of alignment and early feedback</a:t>
            </a:r>
          </a:p>
        </p:txBody>
      </p:sp>
    </p:spTree>
    <p:extLst>
      <p:ext uri="{BB962C8B-B14F-4D97-AF65-F5344CB8AC3E}">
        <p14:creationId xmlns:p14="http://schemas.microsoft.com/office/powerpoint/2010/main" val="1673399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2FA68A-B8E3-41D8-85EE-FE24B713F109}"/>
              </a:ext>
            </a:extLst>
          </p:cNvPr>
          <p:cNvSpPr txBox="1"/>
          <p:nvPr/>
        </p:nvSpPr>
        <p:spPr>
          <a:xfrm flipH="1">
            <a:off x="508056" y="390419"/>
            <a:ext cx="10094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Rate the Sprint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DE318D-163A-40F0-A409-82BB4E4C5C01}"/>
              </a:ext>
            </a:extLst>
          </p:cNvPr>
          <p:cNvSpPr txBox="1"/>
          <p:nvPr/>
        </p:nvSpPr>
        <p:spPr>
          <a:xfrm>
            <a:off x="218288" y="2749177"/>
            <a:ext cx="7230476" cy="4342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Ask stakeholders (preferably the customers (internal customers), though it can be TPO or even team members) to rate the sprint outcome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Guide them to keep a holistic view and rate on the basis of overall progress, alignment with sprint goal or product vision, and quality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Rate from 1 to 5.  5 as the highest number and 1 as lowest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Ask for subjective feedback (especially in case of very high or very low rating – what really worked or what’s didn’t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Capture the rating and show it on a graph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Keep graph (trend / historical rating) on this slide itself 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06A516-1C5B-4E5E-9754-9F036EBECDDD}"/>
              </a:ext>
            </a:extLst>
          </p:cNvPr>
          <p:cNvSpPr txBox="1"/>
          <p:nvPr/>
        </p:nvSpPr>
        <p:spPr>
          <a:xfrm rot="20621369">
            <a:off x="7152930" y="328261"/>
            <a:ext cx="5142713" cy="286232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IN" dirty="0"/>
              <a:t>The rating helps on two aspects </a:t>
            </a:r>
          </a:p>
          <a:p>
            <a:pPr algn="ctr"/>
            <a:endParaRPr lang="en-IN" dirty="0"/>
          </a:p>
          <a:p>
            <a:pPr marL="342900" indent="-342900" algn="ctr">
              <a:buAutoNum type="arabicPeriod"/>
            </a:pPr>
            <a:r>
              <a:rPr lang="en-IN" dirty="0"/>
              <a:t>Quantifying stakeholder satisfaction (and a perception among stakeholder that the team is open for feedback and regularly ask for our view)</a:t>
            </a:r>
          </a:p>
          <a:p>
            <a:pPr marL="342900" indent="-342900" algn="ctr">
              <a:buAutoNum type="arabicPeriod"/>
            </a:pPr>
            <a:endParaRPr lang="en-IN" dirty="0"/>
          </a:p>
          <a:p>
            <a:pPr marL="342900" indent="-342900" algn="ctr">
              <a:buAutoNum type="arabicPeriod"/>
            </a:pPr>
            <a:r>
              <a:rPr lang="en-IN" dirty="0"/>
              <a:t>Continuous improvement ideas for the team – what really matters is not a specific sprint’s rating, rather the trend – are we improving on stakeholder satisfaction </a:t>
            </a:r>
          </a:p>
        </p:txBody>
      </p:sp>
    </p:spTree>
    <p:extLst>
      <p:ext uri="{BB962C8B-B14F-4D97-AF65-F5344CB8AC3E}">
        <p14:creationId xmlns:p14="http://schemas.microsoft.com/office/powerpoint/2010/main" val="1188394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500</Words>
  <Application>Microsoft Office PowerPoint</Application>
  <PresentationFormat>Widescreen</PresentationFormat>
  <Paragraphs>62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&lt;Team Name&gt; - Sprint Review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Vivek Sinha</dc:creator>
  <cp:lastModifiedBy>Vivek Sinha</cp:lastModifiedBy>
  <cp:revision>3</cp:revision>
  <dcterms:created xsi:type="dcterms:W3CDTF">2021-12-17T08:11:41Z</dcterms:created>
  <dcterms:modified xsi:type="dcterms:W3CDTF">2021-12-17T09:32:44Z</dcterms:modified>
</cp:coreProperties>
</file>