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vek Sinha" userId="435dda71300fdd7c" providerId="LiveId" clId="{3DC456F2-D0C5-43B9-BF25-BC8DC17C0F2B}"/>
    <pc:docChg chg="undo custSel addSld delSld modSld">
      <pc:chgData name="Vivek Sinha" userId="435dda71300fdd7c" providerId="LiveId" clId="{3DC456F2-D0C5-43B9-BF25-BC8DC17C0F2B}" dt="2022-05-10T14:43:31.386" v="1209" actId="20577"/>
      <pc:docMkLst>
        <pc:docMk/>
      </pc:docMkLst>
      <pc:sldChg chg="addSp delSp modSp del mod">
        <pc:chgData name="Vivek Sinha" userId="435dda71300fdd7c" providerId="LiveId" clId="{3DC456F2-D0C5-43B9-BF25-BC8DC17C0F2B}" dt="2022-05-09T10:09:54.854" v="42" actId="47"/>
        <pc:sldMkLst>
          <pc:docMk/>
          <pc:sldMk cId="2715574231" sldId="279"/>
        </pc:sldMkLst>
        <pc:spChg chg="mod">
          <ac:chgData name="Vivek Sinha" userId="435dda71300fdd7c" providerId="LiveId" clId="{3DC456F2-D0C5-43B9-BF25-BC8DC17C0F2B}" dt="2022-05-09T10:08:03.568" v="26" actId="14100"/>
          <ac:spMkLst>
            <pc:docMk/>
            <pc:sldMk cId="2715574231" sldId="279"/>
            <ac:spMk id="5" creationId="{00000000-0000-0000-0000-000000000000}"/>
          </ac:spMkLst>
        </pc:spChg>
        <pc:spChg chg="add del mod">
          <ac:chgData name="Vivek Sinha" userId="435dda71300fdd7c" providerId="LiveId" clId="{3DC456F2-D0C5-43B9-BF25-BC8DC17C0F2B}" dt="2022-05-09T10:08:09.347" v="28" actId="21"/>
          <ac:spMkLst>
            <pc:docMk/>
            <pc:sldMk cId="2715574231" sldId="279"/>
            <ac:spMk id="29" creationId="{A1657F3E-26E2-3176-21BB-056A18F134C3}"/>
          </ac:spMkLst>
        </pc:spChg>
      </pc:sldChg>
      <pc:sldChg chg="addSp delSp modSp add mod">
        <pc:chgData name="Vivek Sinha" userId="435dda71300fdd7c" providerId="LiveId" clId="{3DC456F2-D0C5-43B9-BF25-BC8DC17C0F2B}" dt="2022-05-10T14:43:31.386" v="1209" actId="20577"/>
        <pc:sldMkLst>
          <pc:docMk/>
          <pc:sldMk cId="2887615122" sldId="280"/>
        </pc:sldMkLst>
        <pc:spChg chg="del">
          <ac:chgData name="Vivek Sinha" userId="435dda71300fdd7c" providerId="LiveId" clId="{3DC456F2-D0C5-43B9-BF25-BC8DC17C0F2B}" dt="2022-05-09T13:53:39.690" v="255" actId="478"/>
          <ac:spMkLst>
            <pc:docMk/>
            <pc:sldMk cId="2887615122" sldId="280"/>
            <ac:spMk id="2" creationId="{00000000-0000-0000-0000-000000000000}"/>
          </ac:spMkLst>
        </pc:spChg>
        <pc:spChg chg="mod">
          <ac:chgData name="Vivek Sinha" userId="435dda71300fdd7c" providerId="LiveId" clId="{3DC456F2-D0C5-43B9-BF25-BC8DC17C0F2B}" dt="2022-05-09T13:43:44.146" v="157" actId="20577"/>
          <ac:spMkLst>
            <pc:docMk/>
            <pc:sldMk cId="2887615122" sldId="280"/>
            <ac:spMk id="4" creationId="{00000000-0000-0000-0000-000000000000}"/>
          </ac:spMkLst>
        </pc:spChg>
        <pc:spChg chg="del">
          <ac:chgData name="Vivek Sinha" userId="435dda71300fdd7c" providerId="LiveId" clId="{3DC456F2-D0C5-43B9-BF25-BC8DC17C0F2B}" dt="2022-05-09T10:07:11.948" v="1" actId="478"/>
          <ac:spMkLst>
            <pc:docMk/>
            <pc:sldMk cId="2887615122" sldId="280"/>
            <ac:spMk id="5" creationId="{00000000-0000-0000-0000-000000000000}"/>
          </ac:spMkLst>
        </pc:spChg>
        <pc:spChg chg="add del mod">
          <ac:chgData name="Vivek Sinha" userId="435dda71300fdd7c" providerId="LiveId" clId="{3DC456F2-D0C5-43B9-BF25-BC8DC17C0F2B}" dt="2022-05-09T10:07:14.903" v="2" actId="478"/>
          <ac:spMkLst>
            <pc:docMk/>
            <pc:sldMk cId="2887615122" sldId="280"/>
            <ac:spMk id="7" creationId="{3DAAB53A-2B88-463F-4C05-F2EA312C9B9A}"/>
          </ac:spMkLst>
        </pc:spChg>
        <pc:spChg chg="del mod">
          <ac:chgData name="Vivek Sinha" userId="435dda71300fdd7c" providerId="LiveId" clId="{3DC456F2-D0C5-43B9-BF25-BC8DC17C0F2B}" dt="2022-05-09T13:56:12.681" v="362" actId="478"/>
          <ac:spMkLst>
            <pc:docMk/>
            <pc:sldMk cId="2887615122" sldId="280"/>
            <ac:spMk id="8" creationId="{00000000-0000-0000-0000-000000000000}"/>
          </ac:spMkLst>
        </pc:spChg>
        <pc:spChg chg="mod">
          <ac:chgData name="Vivek Sinha" userId="435dda71300fdd7c" providerId="LiveId" clId="{3DC456F2-D0C5-43B9-BF25-BC8DC17C0F2B}" dt="2022-05-09T13:54:24.858" v="353" actId="14100"/>
          <ac:spMkLst>
            <pc:docMk/>
            <pc:sldMk cId="2887615122" sldId="280"/>
            <ac:spMk id="19" creationId="{00000000-0000-0000-0000-000000000000}"/>
          </ac:spMkLst>
        </pc:spChg>
        <pc:spChg chg="mod">
          <ac:chgData name="Vivek Sinha" userId="435dda71300fdd7c" providerId="LiveId" clId="{3DC456F2-D0C5-43B9-BF25-BC8DC17C0F2B}" dt="2022-05-10T08:18:22.723" v="610" actId="20577"/>
          <ac:spMkLst>
            <pc:docMk/>
            <pc:sldMk cId="2887615122" sldId="280"/>
            <ac:spMk id="28" creationId="{A12CF70F-300C-8303-6065-B8B53D8D1483}"/>
          </ac:spMkLst>
        </pc:spChg>
        <pc:spChg chg="add mod ord">
          <ac:chgData name="Vivek Sinha" userId="435dda71300fdd7c" providerId="LiveId" clId="{3DC456F2-D0C5-43B9-BF25-BC8DC17C0F2B}" dt="2022-05-10T14:41:06.289" v="967" actId="20577"/>
          <ac:spMkLst>
            <pc:docMk/>
            <pc:sldMk cId="2887615122" sldId="280"/>
            <ac:spMk id="29" creationId="{CDB3F603-A1C3-960F-88A0-58DC8A0873A5}"/>
          </ac:spMkLst>
        </pc:spChg>
        <pc:spChg chg="add mod ord">
          <ac:chgData name="Vivek Sinha" userId="435dda71300fdd7c" providerId="LiveId" clId="{3DC456F2-D0C5-43B9-BF25-BC8DC17C0F2B}" dt="2022-05-10T14:36:51.890" v="612" actId="14100"/>
          <ac:spMkLst>
            <pc:docMk/>
            <pc:sldMk cId="2887615122" sldId="280"/>
            <ac:spMk id="30" creationId="{A6840585-4110-98E6-5886-1272BD6C1A5F}"/>
          </ac:spMkLst>
        </pc:spChg>
        <pc:spChg chg="add mod ord">
          <ac:chgData name="Vivek Sinha" userId="435dda71300fdd7c" providerId="LiveId" clId="{3DC456F2-D0C5-43B9-BF25-BC8DC17C0F2B}" dt="2022-05-10T14:42:33.066" v="1159" actId="14100"/>
          <ac:spMkLst>
            <pc:docMk/>
            <pc:sldMk cId="2887615122" sldId="280"/>
            <ac:spMk id="32" creationId="{1999E873-425C-FC39-4A32-1CFE93FDFED3}"/>
          </ac:spMkLst>
        </pc:spChg>
        <pc:graphicFrameChg chg="mod modGraphic">
          <ac:chgData name="Vivek Sinha" userId="435dda71300fdd7c" providerId="LiveId" clId="{3DC456F2-D0C5-43B9-BF25-BC8DC17C0F2B}" dt="2022-05-10T14:40:17.889" v="836" actId="1076"/>
          <ac:graphicFrameMkLst>
            <pc:docMk/>
            <pc:sldMk cId="2887615122" sldId="280"/>
            <ac:graphicFrameMk id="14" creationId="{00000000-0000-0000-0000-000000000000}"/>
          </ac:graphicFrameMkLst>
        </pc:graphicFrameChg>
        <pc:graphicFrameChg chg="mod modGraphic">
          <ac:chgData name="Vivek Sinha" userId="435dda71300fdd7c" providerId="LiveId" clId="{3DC456F2-D0C5-43B9-BF25-BC8DC17C0F2B}" dt="2022-05-10T14:43:31.386" v="1209" actId="20577"/>
          <ac:graphicFrameMkLst>
            <pc:docMk/>
            <pc:sldMk cId="2887615122" sldId="280"/>
            <ac:graphicFrameMk id="15" creationId="{00000000-0000-0000-0000-000000000000}"/>
          </ac:graphicFrameMkLst>
        </pc:graphicFrameChg>
        <pc:graphicFrameChg chg="mod modGraphic">
          <ac:chgData name="Vivek Sinha" userId="435dda71300fdd7c" providerId="LiveId" clId="{3DC456F2-D0C5-43B9-BF25-BC8DC17C0F2B}" dt="2022-05-10T14:36:42.968" v="611"/>
          <ac:graphicFrameMkLst>
            <pc:docMk/>
            <pc:sldMk cId="2887615122" sldId="280"/>
            <ac:graphicFrameMk id="22" creationId="{00000000-0000-0000-0000-000000000000}"/>
          </ac:graphicFrameMkLst>
        </pc:graphicFrameChg>
        <pc:picChg chg="del">
          <ac:chgData name="Vivek Sinha" userId="435dda71300fdd7c" providerId="LiveId" clId="{3DC456F2-D0C5-43B9-BF25-BC8DC17C0F2B}" dt="2022-05-09T13:53:32.522" v="251" actId="478"/>
          <ac:picMkLst>
            <pc:docMk/>
            <pc:sldMk cId="2887615122" sldId="280"/>
            <ac:picMk id="27" creationId="{00000000-0000-0000-0000-000000000000}"/>
          </ac:picMkLst>
        </pc:picChg>
        <pc:picChg chg="add mod">
          <ac:chgData name="Vivek Sinha" userId="435dda71300fdd7c" providerId="LiveId" clId="{3DC456F2-D0C5-43B9-BF25-BC8DC17C0F2B}" dt="2022-05-09T13:53:37.425" v="254" actId="14100"/>
          <ac:picMkLst>
            <pc:docMk/>
            <pc:sldMk cId="2887615122" sldId="280"/>
            <ac:picMk id="31" creationId="{B672A67B-ED70-0619-ADB6-23D62B51453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C7A46-9757-C9DC-D614-47EFDB3D9C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023028-4F33-4352-8629-976872E16B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E0FE08-4550-66EC-DBC4-664F0E443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2D8BE-28C8-46D7-B9A3-AA5C31003A0B}" type="datetimeFigureOut">
              <a:rPr lang="en-IN" smtClean="0"/>
              <a:t>08-05-2022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B3F22D-639A-61F7-DEC7-BF98E789F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0E3C08-33D7-136F-C73B-2268850C1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E908F-C09E-487C-9C08-F7C528C030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34817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09251-49E1-984D-7C25-474093646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67A814-3FDE-A5A6-A138-E50B934168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F7BB3-0627-DC5F-9B0F-BAC780E32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2D8BE-28C8-46D7-B9A3-AA5C31003A0B}" type="datetimeFigureOut">
              <a:rPr lang="en-IN" smtClean="0"/>
              <a:t>08-05-2022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B0340-578B-64C0-3206-7ACD41B26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EAF01E-6753-0569-9B7A-8DC67DD50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E908F-C09E-487C-9C08-F7C528C030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0610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61D48-B00E-9492-D72A-B72213A43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E47F34-148F-B643-B8EE-B4C1A355E1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1BBA7D-987D-0FEE-653B-E8CF4F938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2D8BE-28C8-46D7-B9A3-AA5C31003A0B}" type="datetimeFigureOut">
              <a:rPr lang="en-IN" smtClean="0"/>
              <a:t>08-05-2022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65E87D-3236-59BB-68B9-5F9555F21D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42364D-BBF3-2475-2976-CCB14D421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E908F-C09E-487C-9C08-F7C528C030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1162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6387E-78DF-A45E-13D8-4D870590A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82DD6D-0835-5BDE-CE0F-DDB9408F1E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1D9D29-1B57-C7B5-9637-E61E442D8B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57CB95-1C22-69C8-3D65-4DEC0E723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2D8BE-28C8-46D7-B9A3-AA5C31003A0B}" type="datetimeFigureOut">
              <a:rPr lang="en-IN" smtClean="0"/>
              <a:t>08-05-2022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F3273C-1E26-846C-E945-C968E98A5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E60848-8987-31A2-11DA-F56A4BB6C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E908F-C09E-487C-9C08-F7C528C030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7641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18856-D401-85C8-3571-2C9998D5D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7FEE1C-1979-A921-291C-EB2E8A0246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73C392-A672-37EA-F53B-E8D29B1661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C948A0-FEEE-FAF6-0D10-E0FA886323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F203EE-C252-2D8D-0D41-FF317522A5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F19A3D-1836-BE3D-7A53-D44038AD2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2D8BE-28C8-46D7-B9A3-AA5C31003A0B}" type="datetimeFigureOut">
              <a:rPr lang="en-IN" smtClean="0"/>
              <a:t>08-05-2022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9D9F3E-7C8F-D160-43C0-EDB7B6730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ED710E-13CC-931C-C7F3-D7C49564A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E908F-C09E-487C-9C08-F7C528C030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8316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78248-5616-DCA9-AB59-D4EAF193D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142F0F-6686-7E91-9A07-817F75BA5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2D8BE-28C8-46D7-B9A3-AA5C31003A0B}" type="datetimeFigureOut">
              <a:rPr lang="en-IN" smtClean="0"/>
              <a:t>08-05-2022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D5EF9B-5EC4-110C-C281-A53E6E0F0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B5E841-1BFE-88C5-538C-49DF3F53B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E908F-C09E-487C-9C08-F7C528C030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99560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BE5C4A-F51C-9657-2605-2BB9E33D2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2D8BE-28C8-46D7-B9A3-AA5C31003A0B}" type="datetimeFigureOut">
              <a:rPr lang="en-IN" smtClean="0"/>
              <a:t>08-05-2022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BA0ACE-EB72-931A-816C-42C442133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74BAEE-D7EE-A4C9-DA07-C65A0ACF3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E908F-C09E-487C-9C08-F7C528C030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97657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7EA6E-6212-EE9D-131F-B2E748BB3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D0EFD1-7840-BD57-50B9-25EB3CA549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6D1B52-29EE-320E-8131-EE054BBCB3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AADA73-9BB5-A382-AE30-42CE9D28D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2D8BE-28C8-46D7-B9A3-AA5C31003A0B}" type="datetimeFigureOut">
              <a:rPr lang="en-IN" smtClean="0"/>
              <a:t>08-05-2022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B4FF1F-B94C-D5E3-A768-AD81C38AA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C1445C-0141-4A5B-EFBC-4E177F573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E908F-C09E-487C-9C08-F7C528C030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6839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16C1A-D9C0-83DC-1430-CB52579A9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6CD868-E575-EA3C-51BF-51AC603A08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87DA8D-BC76-356D-C881-51984D9972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18AE6C-CFB8-CA44-789A-FC2F1CDCB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2D8BE-28C8-46D7-B9A3-AA5C31003A0B}" type="datetimeFigureOut">
              <a:rPr lang="en-IN" smtClean="0"/>
              <a:t>08-05-2022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E32C5B-0323-E7A2-4152-E4CA579FB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441DD6-A507-17E7-153F-2CDB5C7F0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E908F-C09E-487C-9C08-F7C528C030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629627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3F684-D2A2-27F1-1031-9728B0EDD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7AC580-998B-5984-013C-80E4107AF7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76A1A8-77A8-0737-9D74-6D37D61AD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2D8BE-28C8-46D7-B9A3-AA5C31003A0B}" type="datetimeFigureOut">
              <a:rPr lang="en-IN" smtClean="0"/>
              <a:t>08-05-2022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E98193-0914-203B-A5CF-D13CDC4C0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EEF50-18C0-4B73-EF48-58552D79A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E908F-C09E-487C-9C08-F7C528C030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33371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0E21234-C0A3-C326-B95C-4E609FE73D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2193F5-DD40-A221-BB90-901333F780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E717A0-5A96-E6C4-CC2C-00D3C50C85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2D8BE-28C8-46D7-B9A3-AA5C31003A0B}" type="datetimeFigureOut">
              <a:rPr lang="en-IN" smtClean="0"/>
              <a:t>08-05-2022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0A5170-7058-8474-2D06-59473B652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D407E7-F86A-36CA-138A-99ED61AE1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E908F-C09E-487C-9C08-F7C528C030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094378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01 Content Placeholder"/>
          <p:cNvSpPr>
            <a:spLocks noGrp="1"/>
          </p:cNvSpPr>
          <p:nvPr>
            <p:ph sz="quarter" idx="11"/>
          </p:nvPr>
        </p:nvSpPr>
        <p:spPr>
          <a:xfrm>
            <a:off x="559661" y="1316960"/>
            <a:ext cx="11068448" cy="4905385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500"/>
            </a:lvl2pPr>
            <a:lvl3pPr>
              <a:defRPr sz="1313"/>
            </a:lvl3pPr>
            <a:lvl4pPr>
              <a:defRPr sz="1125"/>
            </a:lvl4pPr>
            <a:lvl5pPr>
              <a:defRPr sz="1031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title"/>
          <p:cNvSpPr>
            <a:spLocks noGrp="1" noChangeArrowheads="1"/>
          </p:cNvSpPr>
          <p:nvPr>
            <p:ph type="title"/>
          </p:nvPr>
        </p:nvSpPr>
        <p:spPr bwMode="gray">
          <a:xfrm>
            <a:off x="559663" y="294680"/>
            <a:ext cx="11071187" cy="681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2075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  <a:endParaRPr lang="en-GB" altLang="zh-TW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9484907" y="6405750"/>
            <a:ext cx="2143387" cy="1586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31">
                <a:solidFill>
                  <a:srgbClr val="A5A6A9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0475264"/>
      </p:ext>
    </p:extLst>
  </p:cSld>
  <p:clrMapOvr>
    <a:masterClrMapping/>
  </p:clrMapOvr>
  <p:hf sldNum="0"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79EC3B-2396-1895-A1C6-BB99E29C5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F05F5E-FF43-DA88-5CAC-D1C822686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82DD80-565B-B7A4-7B09-24CD70DEDF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B2D8BE-28C8-46D7-B9A3-AA5C31003A0B}" type="datetimeFigureOut">
              <a:rPr lang="en-IN" smtClean="0"/>
              <a:t>08-05-2022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1C0969-6FC0-6D15-BE48-9C622A0533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E97F9F-E850-5729-622C-CA8E322E35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E908F-C09E-487C-9C08-F7C528C030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1688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ontent Placeholder 4">
            <a:extLst>
              <a:ext uri="{FF2B5EF4-FFF2-40B4-BE49-F238E27FC236}">
                <a16:creationId xmlns:a16="http://schemas.microsoft.com/office/drawing/2014/main" id="{1999E873-425C-FC39-4A32-1CFE93FDFED3}"/>
              </a:ext>
            </a:extLst>
          </p:cNvPr>
          <p:cNvSpPr txBox="1">
            <a:spLocks/>
          </p:cNvSpPr>
          <p:nvPr/>
        </p:nvSpPr>
        <p:spPr>
          <a:xfrm>
            <a:off x="6333337" y="876565"/>
            <a:ext cx="4963537" cy="208374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3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050" b="1" dirty="0"/>
              <a:t>Next Sprint – a high level view of readiness and direction</a:t>
            </a:r>
          </a:p>
          <a:p>
            <a:pPr marL="171450" indent="-171450"/>
            <a:r>
              <a:rPr lang="en-US" sz="1050" dirty="0"/>
              <a:t>Backlog readiness status (</a:t>
            </a:r>
            <a:r>
              <a:rPr lang="en-US" sz="1050" dirty="0" err="1"/>
              <a:t>e..g</a:t>
            </a:r>
            <a:r>
              <a:rPr lang="en-US" sz="1050" dirty="0"/>
              <a:t> 1.5X stories ready or in DOR state for next sprint)</a:t>
            </a:r>
          </a:p>
          <a:p>
            <a:pPr marL="171450" indent="-171450"/>
            <a:r>
              <a:rPr lang="en-US" sz="1050" dirty="0"/>
              <a:t>List of potential key stories (only those that have direct interest or value from stakeholder / governance standpoint)</a:t>
            </a:r>
          </a:p>
          <a:p>
            <a:pPr marL="171450" indent="-171450"/>
            <a:endParaRPr lang="en-US" sz="1050" dirty="0"/>
          </a:p>
          <a:p>
            <a:endParaRPr lang="en-US" sz="1050" dirty="0"/>
          </a:p>
          <a:p>
            <a:endParaRPr lang="en-US" sz="1050" dirty="0"/>
          </a:p>
        </p:txBody>
      </p:sp>
      <p:sp>
        <p:nvSpPr>
          <p:cNvPr id="29" name="Content Placeholder 4">
            <a:extLst>
              <a:ext uri="{FF2B5EF4-FFF2-40B4-BE49-F238E27FC236}">
                <a16:creationId xmlns:a16="http://schemas.microsoft.com/office/drawing/2014/main" id="{CDB3F603-A1C3-960F-88A0-58DC8A0873A5}"/>
              </a:ext>
            </a:extLst>
          </p:cNvPr>
          <p:cNvSpPr txBox="1">
            <a:spLocks/>
          </p:cNvSpPr>
          <p:nvPr/>
        </p:nvSpPr>
        <p:spPr>
          <a:xfrm>
            <a:off x="570493" y="4333045"/>
            <a:ext cx="4890497" cy="215201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3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050" b="1" dirty="0"/>
              <a:t>Current (on going) Sprint View</a:t>
            </a:r>
          </a:p>
          <a:p>
            <a:pPr marL="171450" indent="-171450"/>
            <a:r>
              <a:rPr lang="en-US" sz="1050" dirty="0"/>
              <a:t># story point committed – you may add more breakups like count (#) new ones, spelled over from last sprint, Fast lane)</a:t>
            </a:r>
          </a:p>
          <a:p>
            <a:pPr marL="171450" indent="-171450"/>
            <a:r>
              <a:rPr lang="en-US" sz="1050" dirty="0"/>
              <a:t>Main goal / objective / stories we are targeting for </a:t>
            </a:r>
          </a:p>
          <a:p>
            <a:pPr marL="171450" indent="-171450"/>
            <a:r>
              <a:rPr lang="en-US" sz="1050" dirty="0"/>
              <a:t>List of key stories (only those that have direct interest or value from stakeholder / governance standpoint)</a:t>
            </a:r>
          </a:p>
          <a:p>
            <a:endParaRPr lang="en-US" sz="1050" dirty="0"/>
          </a:p>
          <a:p>
            <a:endParaRPr lang="en-US" sz="1050" dirty="0"/>
          </a:p>
        </p:txBody>
      </p:sp>
      <p:sp>
        <p:nvSpPr>
          <p:cNvPr id="30" name="Content Placeholder 4">
            <a:extLst>
              <a:ext uri="{FF2B5EF4-FFF2-40B4-BE49-F238E27FC236}">
                <a16:creationId xmlns:a16="http://schemas.microsoft.com/office/drawing/2014/main" id="{A6840585-4110-98E6-5886-1272BD6C1A5F}"/>
              </a:ext>
            </a:extLst>
          </p:cNvPr>
          <p:cNvSpPr txBox="1">
            <a:spLocks/>
          </p:cNvSpPr>
          <p:nvPr/>
        </p:nvSpPr>
        <p:spPr>
          <a:xfrm>
            <a:off x="559026" y="2413757"/>
            <a:ext cx="4890497" cy="17636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3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050" b="1" dirty="0"/>
              <a:t>Key Impediments (all open impediments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1050" dirty="0"/>
          </a:p>
          <a:p>
            <a:endParaRPr lang="en-US" sz="105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59664" y="294680"/>
            <a:ext cx="5318042" cy="681633"/>
          </a:xfrm>
        </p:spPr>
        <p:txBody>
          <a:bodyPr>
            <a:normAutofit/>
          </a:bodyPr>
          <a:lstStyle/>
          <a:p>
            <a:r>
              <a:rPr lang="en-US" sz="3200" dirty="0"/>
              <a:t>TEAM NAME – Sprint Number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857562"/>
              </p:ext>
            </p:extLst>
          </p:nvPr>
        </p:nvGraphicFramePr>
        <p:xfrm>
          <a:off x="659368" y="5573236"/>
          <a:ext cx="4542387" cy="8698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52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083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36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5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6124">
                <a:tc>
                  <a:txBody>
                    <a:bodyPr/>
                    <a:lstStyle/>
                    <a:p>
                      <a:r>
                        <a:rPr lang="en-US" sz="900" dirty="0"/>
                        <a:t>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Point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8920">
                <a:tc>
                  <a:txBody>
                    <a:bodyPr/>
                    <a:lstStyle/>
                    <a:p>
                      <a:pPr marL="0" algn="l" defTabSz="988409" rtl="0" eaLnBrk="1" fontAlgn="t" latinLnBrk="0" hangingPunct="1"/>
                      <a:r>
                        <a:rPr lang="en-U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Jira Id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l" defTabSz="988409" rtl="0" eaLnBrk="1" fontAlgn="t" latinLnBrk="0" hangingPunct="1"/>
                      <a:r>
                        <a:rPr lang="en-U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Title / description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988409" rtl="0" eaLnBrk="1" fontAlgn="t" latinLnBrk="0" hangingPunct="1"/>
                      <a:r>
                        <a:rPr lang="en-U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l" defTabSz="988409" rtl="0" eaLnBrk="1" fontAlgn="t" latinLnBrk="0" hangingPunct="1"/>
                      <a:r>
                        <a:rPr lang="en-U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In-Progress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5096">
                <a:tc>
                  <a:txBody>
                    <a:bodyPr/>
                    <a:lstStyle/>
                    <a:p>
                      <a:pPr marL="0" algn="l" defTabSz="988409" rtl="0" eaLnBrk="1" fontAlgn="t" latinLnBrk="0" hangingPunct="1"/>
                      <a:r>
                        <a:rPr lang="en-U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Jira Id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l" defTabSz="988409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Title / description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988409" rtl="0" eaLnBrk="1" fontAlgn="t" latinLnBrk="0" hangingPunct="1"/>
                      <a:r>
                        <a:rPr lang="en-U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l" defTabSz="988409" rtl="0" eaLnBrk="1" fontAlgn="t" latinLnBrk="0" hangingPunct="1"/>
                      <a:r>
                        <a:rPr lang="en-U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In Progress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7799">
                <a:tc>
                  <a:txBody>
                    <a:bodyPr/>
                    <a:lstStyle/>
                    <a:p>
                      <a:pPr marL="0" algn="l" defTabSz="988409" rtl="0" eaLnBrk="1" fontAlgn="t" latinLnBrk="0" hangingPunct="1"/>
                      <a:r>
                        <a:rPr lang="en-U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Jira Id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l" defTabSz="988409" rtl="0" eaLnBrk="1" fontAlgn="t" latinLnBrk="0" hangingPunct="1"/>
                      <a:r>
                        <a:rPr lang="en-U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Title / description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988409" rtl="0" eaLnBrk="1" fontAlgn="t" latinLnBrk="0" hangingPunct="1"/>
                      <a:r>
                        <a:rPr lang="en-U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l" defTabSz="988409" rtl="0" eaLnBrk="1" fontAlgn="t" latinLnBrk="0" hangingPunct="1"/>
                      <a:r>
                        <a:rPr lang="en-U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In Progress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7799">
                <a:tc>
                  <a:txBody>
                    <a:bodyPr/>
                    <a:lstStyle/>
                    <a:p>
                      <a:pPr marL="0" algn="l" defTabSz="988409" rtl="0" eaLnBrk="1" fontAlgn="t" latinLnBrk="0" hangingPunct="1"/>
                      <a:r>
                        <a:rPr lang="en-U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Jira Id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l" defTabSz="988409" rtl="0" eaLnBrk="1" fontAlgn="t" latinLnBrk="0" hangingPunct="1"/>
                      <a:r>
                        <a:rPr lang="en-U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Title / description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988409" rtl="0" eaLnBrk="1" fontAlgn="t" latinLnBrk="0" hangingPunct="1"/>
                      <a:r>
                        <a:rPr lang="en-U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l" defTabSz="988409" rtl="0" eaLnBrk="1" fontAlgn="t" latinLnBrk="0" hangingPunct="1"/>
                      <a:r>
                        <a:rPr lang="en-U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In Progress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022773425"/>
                  </a:ext>
                </a:extLst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5780180"/>
              </p:ext>
            </p:extLst>
          </p:nvPr>
        </p:nvGraphicFramePr>
        <p:xfrm>
          <a:off x="6556302" y="1825474"/>
          <a:ext cx="4625452" cy="102337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745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954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41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0983">
                <a:tc>
                  <a:txBody>
                    <a:bodyPr/>
                    <a:lstStyle/>
                    <a:p>
                      <a:r>
                        <a:rPr lang="en-US" sz="900" dirty="0"/>
                        <a:t>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Point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983">
                <a:tc>
                  <a:txBody>
                    <a:bodyPr/>
                    <a:lstStyle/>
                    <a:p>
                      <a:r>
                        <a:rPr lang="en-US" sz="900" dirty="0"/>
                        <a:t>Jira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Title  / 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0983">
                <a:tc>
                  <a:txBody>
                    <a:bodyPr/>
                    <a:lstStyle/>
                    <a:p>
                      <a:r>
                        <a:rPr lang="en-US" sz="900" dirty="0"/>
                        <a:t>Jira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Title  / 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7572">
                <a:tc>
                  <a:txBody>
                    <a:bodyPr/>
                    <a:lstStyle/>
                    <a:p>
                      <a:r>
                        <a:rPr lang="en-US" sz="900" dirty="0"/>
                        <a:t>Jira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Title  / 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6295873"/>
              </p:ext>
            </p:extLst>
          </p:nvPr>
        </p:nvGraphicFramePr>
        <p:xfrm>
          <a:off x="570493" y="3028067"/>
          <a:ext cx="4812438" cy="97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94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029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4344">
                <a:tc>
                  <a:txBody>
                    <a:bodyPr/>
                    <a:lstStyle/>
                    <a:p>
                      <a:r>
                        <a:rPr lang="en-US" sz="900" dirty="0"/>
                        <a:t>Item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Impact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900" dirty="0"/>
                        <a:t>Impediment 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Impact of the Impediment description</a:t>
                      </a:r>
                    </a:p>
                    <a:p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900" dirty="0"/>
                        <a:t>Impediment 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Impact of the Impediment 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6355772" y="2986422"/>
            <a:ext cx="49635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Burn-down  </a:t>
            </a:r>
            <a:r>
              <a:rPr lang="en-US" sz="1000" b="1" dirty="0"/>
              <a:t>(it can be either Sprint burn down OR release / epic / feature burn down</a:t>
            </a:r>
          </a:p>
        </p:txBody>
      </p:sp>
      <p:sp>
        <p:nvSpPr>
          <p:cNvPr id="20" name="Footer Placeholder 15"/>
          <p:cNvSpPr txBox="1">
            <a:spLocks/>
          </p:cNvSpPr>
          <p:nvPr/>
        </p:nvSpPr>
        <p:spPr>
          <a:xfrm>
            <a:off x="9484907" y="6405750"/>
            <a:ext cx="2143387" cy="1586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31" kern="1200">
                <a:solidFill>
                  <a:srgbClr val="A5A6A9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23" name="Footer Placeholder 15"/>
          <p:cNvSpPr txBox="1">
            <a:spLocks/>
          </p:cNvSpPr>
          <p:nvPr/>
        </p:nvSpPr>
        <p:spPr>
          <a:xfrm>
            <a:off x="9484907" y="6405750"/>
            <a:ext cx="2143387" cy="1586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31" kern="1200">
                <a:solidFill>
                  <a:srgbClr val="A5A6A9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grpSp>
        <p:nvGrpSpPr>
          <p:cNvPr id="12" name="Group 11"/>
          <p:cNvGrpSpPr/>
          <p:nvPr/>
        </p:nvGrpSpPr>
        <p:grpSpPr>
          <a:xfrm>
            <a:off x="6314288" y="345715"/>
            <a:ext cx="1876086" cy="504147"/>
            <a:chOff x="6314296" y="345715"/>
            <a:chExt cx="1868588" cy="504147"/>
          </a:xfrm>
        </p:grpSpPr>
        <p:sp>
          <p:nvSpPr>
            <p:cNvPr id="6" name="Diamond 5"/>
            <p:cNvSpPr/>
            <p:nvPr/>
          </p:nvSpPr>
          <p:spPr bwMode="auto">
            <a:xfrm>
              <a:off x="6314296" y="345715"/>
              <a:ext cx="739445" cy="504147"/>
            </a:xfrm>
            <a:prstGeom prst="diamond">
              <a:avLst/>
            </a:prstGeom>
            <a:solidFill>
              <a:srgbClr val="FF0000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858838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S#-1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022489" y="456019"/>
              <a:ext cx="11603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Previous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9984514" y="357861"/>
            <a:ext cx="1877942" cy="504147"/>
            <a:chOff x="9110086" y="373719"/>
            <a:chExt cx="1877942" cy="504147"/>
          </a:xfrm>
        </p:grpSpPr>
        <p:sp>
          <p:nvSpPr>
            <p:cNvPr id="24" name="Diamond 23"/>
            <p:cNvSpPr/>
            <p:nvPr/>
          </p:nvSpPr>
          <p:spPr bwMode="auto">
            <a:xfrm>
              <a:off x="9110086" y="373719"/>
              <a:ext cx="739445" cy="504147"/>
            </a:xfrm>
            <a:prstGeom prst="diamond">
              <a:avLst/>
            </a:prstGeom>
            <a:solidFill>
              <a:srgbClr val="92D050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858838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200" b="1" i="1" dirty="0">
                  <a:latin typeface="Arial" charset="0"/>
                </a:rPr>
                <a:t>S#+1</a:t>
              </a:r>
              <a:endParaRPr kumimoji="0" lang="en-US" sz="12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829079" y="471955"/>
              <a:ext cx="115894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Trending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8150160" y="346923"/>
            <a:ext cx="1882467" cy="504147"/>
            <a:chOff x="7749401" y="346923"/>
            <a:chExt cx="1874944" cy="504147"/>
          </a:xfrm>
        </p:grpSpPr>
        <p:sp>
          <p:nvSpPr>
            <p:cNvPr id="21" name="Diamond 20"/>
            <p:cNvSpPr/>
            <p:nvPr/>
          </p:nvSpPr>
          <p:spPr bwMode="auto">
            <a:xfrm>
              <a:off x="7749401" y="346923"/>
              <a:ext cx="739445" cy="504147"/>
            </a:xfrm>
            <a:prstGeom prst="diamond">
              <a:avLst/>
            </a:prstGeom>
            <a:solidFill>
              <a:srgbClr val="FFFF00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858838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200" b="1" i="1" dirty="0">
                  <a:latin typeface="Arial" charset="0"/>
                </a:rPr>
                <a:t>S#</a:t>
              </a:r>
              <a:endParaRPr kumimoji="0" lang="en-US" sz="12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8465396" y="450223"/>
              <a:ext cx="115894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Current</a:t>
              </a:r>
              <a:endParaRPr lang="en-US" sz="900" dirty="0"/>
            </a:p>
          </p:txBody>
        </p:sp>
      </p:grpSp>
      <p:sp>
        <p:nvSpPr>
          <p:cNvPr id="28" name="Content Placeholder 4">
            <a:extLst>
              <a:ext uri="{FF2B5EF4-FFF2-40B4-BE49-F238E27FC236}">
                <a16:creationId xmlns:a16="http://schemas.microsoft.com/office/drawing/2014/main" id="{A12CF70F-300C-8303-6065-B8B53D8D1483}"/>
              </a:ext>
            </a:extLst>
          </p:cNvPr>
          <p:cNvSpPr txBox="1">
            <a:spLocks/>
          </p:cNvSpPr>
          <p:nvPr/>
        </p:nvSpPr>
        <p:spPr>
          <a:xfrm>
            <a:off x="531463" y="849862"/>
            <a:ext cx="4890497" cy="14082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3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50" b="1" dirty="0"/>
              <a:t>Key Highlights  of Just concluded Sprint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050" dirty="0"/>
              <a:t>Sprint XX  in Story points </a:t>
            </a:r>
          </a:p>
          <a:p>
            <a:pPr marL="423699" lvl="2" indent="-171450">
              <a:buFont typeface="Wingdings" panose="05000000000000000000" pitchFamily="2" charset="2"/>
              <a:buChar char="§"/>
            </a:pPr>
            <a:r>
              <a:rPr lang="en-US" sz="1050" dirty="0"/>
              <a:t>Story points: Committed-XX , Done –XA, In progress - XB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050" dirty="0"/>
              <a:t>Predictability % 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050" dirty="0"/>
              <a:t>Main achievement or failures 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050" dirty="0"/>
              <a:t>….</a:t>
            </a:r>
          </a:p>
          <a:p>
            <a:pPr marL="285750" indent="-285750"/>
            <a:endParaRPr lang="en-US" sz="1050" b="1" dirty="0"/>
          </a:p>
          <a:p>
            <a:endParaRPr lang="en-US" sz="1050" dirty="0"/>
          </a:p>
        </p:txBody>
      </p:sp>
      <p:pic>
        <p:nvPicPr>
          <p:cNvPr id="31" name="Picture 2">
            <a:extLst>
              <a:ext uri="{FF2B5EF4-FFF2-40B4-BE49-F238E27FC236}">
                <a16:creationId xmlns:a16="http://schemas.microsoft.com/office/drawing/2014/main" id="{B672A67B-ED70-0619-ADB6-23D62B5145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91093" y="3320314"/>
            <a:ext cx="5098762" cy="30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876151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2994</TotalTime>
  <Words>252</Words>
  <Application>Microsoft Office PowerPoint</Application>
  <PresentationFormat>Widescreen</PresentationFormat>
  <Paragraphs>61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Theme</vt:lpstr>
      <vt:lpstr>TEAM NAME – Sprint Number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TEAM NAME</dc:title>
  <dc:creator>Vivek Sinha</dc:creator>
  <cp:lastModifiedBy>Vivek Sinha</cp:lastModifiedBy>
  <cp:revision>5</cp:revision>
  <dcterms:created xsi:type="dcterms:W3CDTF">2022-05-08T12:49:29Z</dcterms:created>
  <dcterms:modified xsi:type="dcterms:W3CDTF">2022-05-10T14:43:33Z</dcterms:modified>
</cp:coreProperties>
</file>