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8" r:id="rId2"/>
    <p:sldId id="312" r:id="rId3"/>
    <p:sldId id="303" r:id="rId4"/>
    <p:sldId id="315" r:id="rId5"/>
    <p:sldId id="316" r:id="rId6"/>
    <p:sldId id="314" r:id="rId7"/>
    <p:sldId id="270" r:id="rId8"/>
    <p:sldId id="283" r:id="rId9"/>
    <p:sldId id="308" r:id="rId10"/>
  </p:sldIdLst>
  <p:sldSz cx="12192000" cy="6858000"/>
  <p:notesSz cx="6858000" cy="9144000"/>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6D7A"/>
    <a:srgbClr val="084C61"/>
    <a:srgbClr val="154865"/>
    <a:srgbClr val="56A3A6"/>
    <a:srgbClr val="DB504A"/>
    <a:srgbClr val="E3B5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5E3481-3A7B-43EB-9922-42D41D569D7C}" v="24" dt="2021-08-12T09:35:19.5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739" autoAdjust="0"/>
  </p:normalViewPr>
  <p:slideViewPr>
    <p:cSldViewPr snapToGrid="0">
      <p:cViewPr>
        <p:scale>
          <a:sx n="60" d="100"/>
          <a:sy n="60" d="100"/>
        </p:scale>
        <p:origin x="152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Dyremose" userId="S::mdyrem19@student.aau.dk::727afe9c-f6ad-48a7-91f5-d907873b9f20" providerId="AD" clId="Web-{061EB5D7-B97B-08AA-8C2C-09EA03DDDD37}"/>
    <pc:docChg chg="modSld">
      <pc:chgData name="Maria Dyremose" userId="S::mdyrem19@student.aau.dk::727afe9c-f6ad-48a7-91f5-d907873b9f20" providerId="AD" clId="Web-{061EB5D7-B97B-08AA-8C2C-09EA03DDDD37}" dt="2021-06-17T06:56:08.832" v="3" actId="1076"/>
      <pc:docMkLst>
        <pc:docMk/>
      </pc:docMkLst>
      <pc:sldChg chg="modSp">
        <pc:chgData name="Maria Dyremose" userId="S::mdyrem19@student.aau.dk::727afe9c-f6ad-48a7-91f5-d907873b9f20" providerId="AD" clId="Web-{061EB5D7-B97B-08AA-8C2C-09EA03DDDD37}" dt="2021-06-16T15:08:06.989" v="1" actId="20577"/>
        <pc:sldMkLst>
          <pc:docMk/>
          <pc:sldMk cId="591493500" sldId="291"/>
        </pc:sldMkLst>
        <pc:spChg chg="mod">
          <ac:chgData name="Maria Dyremose" userId="S::mdyrem19@student.aau.dk::727afe9c-f6ad-48a7-91f5-d907873b9f20" providerId="AD" clId="Web-{061EB5D7-B97B-08AA-8C2C-09EA03DDDD37}" dt="2021-06-16T15:08:06.989" v="1" actId="20577"/>
          <ac:spMkLst>
            <pc:docMk/>
            <pc:sldMk cId="591493500" sldId="291"/>
            <ac:spMk id="2" creationId="{052C3999-F255-48BB-B2DE-DA7AACF192AB}"/>
          </ac:spMkLst>
        </pc:spChg>
      </pc:sldChg>
      <pc:sldChg chg="delSp modSp">
        <pc:chgData name="Maria Dyremose" userId="S::mdyrem19@student.aau.dk::727afe9c-f6ad-48a7-91f5-d907873b9f20" providerId="AD" clId="Web-{061EB5D7-B97B-08AA-8C2C-09EA03DDDD37}" dt="2021-06-17T06:56:08.832" v="3" actId="1076"/>
        <pc:sldMkLst>
          <pc:docMk/>
          <pc:sldMk cId="3085921310" sldId="293"/>
        </pc:sldMkLst>
        <pc:picChg chg="del">
          <ac:chgData name="Maria Dyremose" userId="S::mdyrem19@student.aau.dk::727afe9c-f6ad-48a7-91f5-d907873b9f20" providerId="AD" clId="Web-{061EB5D7-B97B-08AA-8C2C-09EA03DDDD37}" dt="2021-06-17T06:56:06.316" v="2"/>
          <ac:picMkLst>
            <pc:docMk/>
            <pc:sldMk cId="3085921310" sldId="293"/>
            <ac:picMk id="5" creationId="{633DE781-06F8-4A27-9264-17231AF9A321}"/>
          </ac:picMkLst>
        </pc:picChg>
        <pc:picChg chg="mod">
          <ac:chgData name="Maria Dyremose" userId="S::mdyrem19@student.aau.dk::727afe9c-f6ad-48a7-91f5-d907873b9f20" providerId="AD" clId="Web-{061EB5D7-B97B-08AA-8C2C-09EA03DDDD37}" dt="2021-06-17T06:56:08.832" v="3" actId="1076"/>
          <ac:picMkLst>
            <pc:docMk/>
            <pc:sldMk cId="3085921310" sldId="293"/>
            <ac:picMk id="6" creationId="{43D4B2CF-EC01-4C1E-A2F6-EE9E187FD9FD}"/>
          </ac:picMkLst>
        </pc:picChg>
      </pc:sldChg>
    </pc:docChg>
  </pc:docChgLst>
  <pc:docChgLst>
    <pc:chgData name="Jonatan Hoffmann Bohr" userId="S::jbohr17@student.aau.dk::778b370a-1c9c-47c6-807f-1b1521822c88" providerId="AD" clId="Web-{E25A877A-7D81-2EC1-AA56-1531B89DACFE}"/>
    <pc:docChg chg="modSld">
      <pc:chgData name="Jonatan Hoffmann Bohr" userId="S::jbohr17@student.aau.dk::778b370a-1c9c-47c6-807f-1b1521822c88" providerId="AD" clId="Web-{E25A877A-7D81-2EC1-AA56-1531B89DACFE}" dt="2021-06-16T17:15:03.205" v="2" actId="1076"/>
      <pc:docMkLst>
        <pc:docMk/>
      </pc:docMkLst>
      <pc:sldChg chg="addSp delSp modSp">
        <pc:chgData name="Jonatan Hoffmann Bohr" userId="S::jbohr17@student.aau.dk::778b370a-1c9c-47c6-807f-1b1521822c88" providerId="AD" clId="Web-{E25A877A-7D81-2EC1-AA56-1531B89DACFE}" dt="2021-06-16T17:15:03.205" v="2" actId="1076"/>
        <pc:sldMkLst>
          <pc:docMk/>
          <pc:sldMk cId="44452845" sldId="258"/>
        </pc:sldMkLst>
        <pc:spChg chg="del">
          <ac:chgData name="Jonatan Hoffmann Bohr" userId="S::jbohr17@student.aau.dk::778b370a-1c9c-47c6-807f-1b1521822c88" providerId="AD" clId="Web-{E25A877A-7D81-2EC1-AA56-1531B89DACFE}" dt="2021-06-16T17:14:53.986" v="0"/>
          <ac:spMkLst>
            <pc:docMk/>
            <pc:sldMk cId="44452845" sldId="258"/>
            <ac:spMk id="3" creationId="{9D5E9530-0902-F040-889F-7E434DF874E6}"/>
          </ac:spMkLst>
        </pc:spChg>
        <pc:picChg chg="add mod ord">
          <ac:chgData name="Jonatan Hoffmann Bohr" userId="S::jbohr17@student.aau.dk::778b370a-1c9c-47c6-807f-1b1521822c88" providerId="AD" clId="Web-{E25A877A-7D81-2EC1-AA56-1531B89DACFE}" dt="2021-06-16T17:15:03.205" v="2" actId="1076"/>
          <ac:picMkLst>
            <pc:docMk/>
            <pc:sldMk cId="44452845" sldId="258"/>
            <ac:picMk id="4" creationId="{02EA2A8F-F751-46CC-ACC4-D75318892A40}"/>
          </ac:picMkLst>
        </pc:picChg>
      </pc:sldChg>
    </pc:docChg>
  </pc:docChgLst>
  <pc:docChgLst>
    <pc:chgData name="Maria Dyremose" userId="S::mdyrem19@student.aau.dk::727afe9c-f6ad-48a7-91f5-d907873b9f20" providerId="AD" clId="Web-{6C56F635-7BC3-D0B3-9DE6-CD7CBF5D2EEB}"/>
    <pc:docChg chg="addSld delSld modSld sldOrd modSection">
      <pc:chgData name="Maria Dyremose" userId="S::mdyrem19@student.aau.dk::727afe9c-f6ad-48a7-91f5-d907873b9f20" providerId="AD" clId="Web-{6C56F635-7BC3-D0B3-9DE6-CD7CBF5D2EEB}" dt="2021-06-17T12:45:11.113" v="219" actId="20577"/>
      <pc:docMkLst>
        <pc:docMk/>
      </pc:docMkLst>
      <pc:sldChg chg="del">
        <pc:chgData name="Maria Dyremose" userId="S::mdyrem19@student.aau.dk::727afe9c-f6ad-48a7-91f5-d907873b9f20" providerId="AD" clId="Web-{6C56F635-7BC3-D0B3-9DE6-CD7CBF5D2EEB}" dt="2021-06-17T12:29:25.993" v="163"/>
        <pc:sldMkLst>
          <pc:docMk/>
          <pc:sldMk cId="888396253" sldId="286"/>
        </pc:sldMkLst>
      </pc:sldChg>
      <pc:sldChg chg="del">
        <pc:chgData name="Maria Dyremose" userId="S::mdyrem19@student.aau.dk::727afe9c-f6ad-48a7-91f5-d907873b9f20" providerId="AD" clId="Web-{6C56F635-7BC3-D0B3-9DE6-CD7CBF5D2EEB}" dt="2021-06-17T12:29:33.227" v="165"/>
        <pc:sldMkLst>
          <pc:docMk/>
          <pc:sldMk cId="3410713653" sldId="288"/>
        </pc:sldMkLst>
      </pc:sldChg>
      <pc:sldChg chg="modSp add del">
        <pc:chgData name="Maria Dyremose" userId="S::mdyrem19@student.aau.dk::727afe9c-f6ad-48a7-91f5-d907873b9f20" providerId="AD" clId="Web-{6C56F635-7BC3-D0B3-9DE6-CD7CBF5D2EEB}" dt="2021-06-17T12:30:27.822" v="175" actId="20577"/>
        <pc:sldMkLst>
          <pc:docMk/>
          <pc:sldMk cId="3788347971" sldId="289"/>
        </pc:sldMkLst>
        <pc:spChg chg="mod">
          <ac:chgData name="Maria Dyremose" userId="S::mdyrem19@student.aau.dk::727afe9c-f6ad-48a7-91f5-d907873b9f20" providerId="AD" clId="Web-{6C56F635-7BC3-D0B3-9DE6-CD7CBF5D2EEB}" dt="2021-06-17T12:30:21.822" v="173" actId="20577"/>
          <ac:spMkLst>
            <pc:docMk/>
            <pc:sldMk cId="3788347971" sldId="289"/>
            <ac:spMk id="2" creationId="{29605539-40C0-40B8-8C2D-3B3DBEB7E877}"/>
          </ac:spMkLst>
        </pc:spChg>
        <pc:spChg chg="mod">
          <ac:chgData name="Maria Dyremose" userId="S::mdyrem19@student.aau.dk::727afe9c-f6ad-48a7-91f5-d907873b9f20" providerId="AD" clId="Web-{6C56F635-7BC3-D0B3-9DE6-CD7CBF5D2EEB}" dt="2021-06-17T12:30:27.822" v="175" actId="20577"/>
          <ac:spMkLst>
            <pc:docMk/>
            <pc:sldMk cId="3788347971" sldId="289"/>
            <ac:spMk id="3" creationId="{F4D8DF6F-2881-42EE-B68C-BECD998DC841}"/>
          </ac:spMkLst>
        </pc:spChg>
      </pc:sldChg>
      <pc:sldChg chg="ord">
        <pc:chgData name="Maria Dyremose" userId="S::mdyrem19@student.aau.dk::727afe9c-f6ad-48a7-91f5-d907873b9f20" providerId="AD" clId="Web-{6C56F635-7BC3-D0B3-9DE6-CD7CBF5D2EEB}" dt="2021-06-17T12:29:17.399" v="161"/>
        <pc:sldMkLst>
          <pc:docMk/>
          <pc:sldMk cId="2949690649" sldId="290"/>
        </pc:sldMkLst>
      </pc:sldChg>
      <pc:sldChg chg="del">
        <pc:chgData name="Maria Dyremose" userId="S::mdyrem19@student.aau.dk::727afe9c-f6ad-48a7-91f5-d907873b9f20" providerId="AD" clId="Web-{6C56F635-7BC3-D0B3-9DE6-CD7CBF5D2EEB}" dt="2021-06-17T12:29:29.758" v="164"/>
        <pc:sldMkLst>
          <pc:docMk/>
          <pc:sldMk cId="591493500" sldId="291"/>
        </pc:sldMkLst>
      </pc:sldChg>
      <pc:sldChg chg="del">
        <pc:chgData name="Maria Dyremose" userId="S::mdyrem19@student.aau.dk::727afe9c-f6ad-48a7-91f5-d907873b9f20" providerId="AD" clId="Web-{6C56F635-7BC3-D0B3-9DE6-CD7CBF5D2EEB}" dt="2021-06-17T12:40:18.370" v="199"/>
        <pc:sldMkLst>
          <pc:docMk/>
          <pc:sldMk cId="749266578" sldId="292"/>
        </pc:sldMkLst>
      </pc:sldChg>
      <pc:sldChg chg="modSp">
        <pc:chgData name="Maria Dyremose" userId="S::mdyrem19@student.aau.dk::727afe9c-f6ad-48a7-91f5-d907873b9f20" providerId="AD" clId="Web-{6C56F635-7BC3-D0B3-9DE6-CD7CBF5D2EEB}" dt="2021-06-17T12:45:11.113" v="219" actId="20577"/>
        <pc:sldMkLst>
          <pc:docMk/>
          <pc:sldMk cId="3085921310" sldId="293"/>
        </pc:sldMkLst>
        <pc:spChg chg="mod">
          <ac:chgData name="Maria Dyremose" userId="S::mdyrem19@student.aau.dk::727afe9c-f6ad-48a7-91f5-d907873b9f20" providerId="AD" clId="Web-{6C56F635-7BC3-D0B3-9DE6-CD7CBF5D2EEB}" dt="2021-06-17T12:45:11.113" v="219" actId="20577"/>
          <ac:spMkLst>
            <pc:docMk/>
            <pc:sldMk cId="3085921310" sldId="293"/>
            <ac:spMk id="3" creationId="{C9CE31D0-0C54-4EA0-A260-599B6FE5CD7E}"/>
          </ac:spMkLst>
        </pc:spChg>
      </pc:sldChg>
      <pc:sldChg chg="addSp modSp">
        <pc:chgData name="Maria Dyremose" userId="S::mdyrem19@student.aau.dk::727afe9c-f6ad-48a7-91f5-d907873b9f20" providerId="AD" clId="Web-{6C56F635-7BC3-D0B3-9DE6-CD7CBF5D2EEB}" dt="2021-06-17T12:33:14.624" v="198" actId="1076"/>
        <pc:sldMkLst>
          <pc:docMk/>
          <pc:sldMk cId="628234855" sldId="304"/>
        </pc:sldMkLst>
        <pc:spChg chg="add mod">
          <ac:chgData name="Maria Dyremose" userId="S::mdyrem19@student.aau.dk::727afe9c-f6ad-48a7-91f5-d907873b9f20" providerId="AD" clId="Web-{6C56F635-7BC3-D0B3-9DE6-CD7CBF5D2EEB}" dt="2021-06-17T12:32:44.029" v="189" actId="1076"/>
          <ac:spMkLst>
            <pc:docMk/>
            <pc:sldMk cId="628234855" sldId="304"/>
            <ac:spMk id="3" creationId="{72D91DCD-5E2C-4CA9-B402-BD9C87271D0D}"/>
          </ac:spMkLst>
        </pc:spChg>
        <pc:spChg chg="add mod">
          <ac:chgData name="Maria Dyremose" userId="S::mdyrem19@student.aau.dk::727afe9c-f6ad-48a7-91f5-d907873b9f20" providerId="AD" clId="Web-{6C56F635-7BC3-D0B3-9DE6-CD7CBF5D2EEB}" dt="2021-06-17T12:32:47.264" v="190" actId="1076"/>
          <ac:spMkLst>
            <pc:docMk/>
            <pc:sldMk cId="628234855" sldId="304"/>
            <ac:spMk id="7" creationId="{E5538A66-B923-4EAE-B6CE-A5CCA43DB464}"/>
          </ac:spMkLst>
        </pc:spChg>
        <pc:spChg chg="add mod">
          <ac:chgData name="Maria Dyremose" userId="S::mdyrem19@student.aau.dk::727afe9c-f6ad-48a7-91f5-d907873b9f20" providerId="AD" clId="Web-{6C56F635-7BC3-D0B3-9DE6-CD7CBF5D2EEB}" dt="2021-06-17T12:32:52.920" v="192" actId="1076"/>
          <ac:spMkLst>
            <pc:docMk/>
            <pc:sldMk cId="628234855" sldId="304"/>
            <ac:spMk id="9" creationId="{8F8A490C-A7D0-471D-B119-A1E9D585685D}"/>
          </ac:spMkLst>
        </pc:spChg>
        <pc:spChg chg="add mod">
          <ac:chgData name="Maria Dyremose" userId="S::mdyrem19@student.aau.dk::727afe9c-f6ad-48a7-91f5-d907873b9f20" providerId="AD" clId="Web-{6C56F635-7BC3-D0B3-9DE6-CD7CBF5D2EEB}" dt="2021-06-17T12:32:59.999" v="194" actId="1076"/>
          <ac:spMkLst>
            <pc:docMk/>
            <pc:sldMk cId="628234855" sldId="304"/>
            <ac:spMk id="10" creationId="{4CAF54A0-D25B-4453-BF26-60E7816E6E9E}"/>
          </ac:spMkLst>
        </pc:spChg>
        <pc:spChg chg="add mod">
          <ac:chgData name="Maria Dyremose" userId="S::mdyrem19@student.aau.dk::727afe9c-f6ad-48a7-91f5-d907873b9f20" providerId="AD" clId="Web-{6C56F635-7BC3-D0B3-9DE6-CD7CBF5D2EEB}" dt="2021-06-17T12:33:05.092" v="196" actId="1076"/>
          <ac:spMkLst>
            <pc:docMk/>
            <pc:sldMk cId="628234855" sldId="304"/>
            <ac:spMk id="11" creationId="{BB3D3A96-B91A-482E-AE8D-87440CB4550D}"/>
          </ac:spMkLst>
        </pc:spChg>
        <pc:spChg chg="add mod">
          <ac:chgData name="Maria Dyremose" userId="S::mdyrem19@student.aau.dk::727afe9c-f6ad-48a7-91f5-d907873b9f20" providerId="AD" clId="Web-{6C56F635-7BC3-D0B3-9DE6-CD7CBF5D2EEB}" dt="2021-06-17T12:33:14.624" v="198" actId="1076"/>
          <ac:spMkLst>
            <pc:docMk/>
            <pc:sldMk cId="628234855" sldId="304"/>
            <ac:spMk id="12" creationId="{FAC43788-2133-4131-8758-A6B3989770F0}"/>
          </ac:spMkLst>
        </pc:spChg>
        <pc:picChg chg="mod">
          <ac:chgData name="Maria Dyremose" userId="S::mdyrem19@student.aau.dk::727afe9c-f6ad-48a7-91f5-d907873b9f20" providerId="AD" clId="Web-{6C56F635-7BC3-D0B3-9DE6-CD7CBF5D2EEB}" dt="2021-06-17T12:32:39.623" v="188" actId="1076"/>
          <ac:picMkLst>
            <pc:docMk/>
            <pc:sldMk cId="628234855" sldId="304"/>
            <ac:picMk id="5" creationId="{AE5FD00B-4215-4D9C-87C2-90F198D7925A}"/>
          </ac:picMkLst>
        </pc:picChg>
      </pc:sldChg>
    </pc:docChg>
  </pc:docChgLst>
  <pc:docChgLst>
    <pc:chgData name="Maria Dyremose" userId="S::mdyrem19@student.aau.dk::727afe9c-f6ad-48a7-91f5-d907873b9f20" providerId="AD" clId="Web-{909FF609-4550-8741-F0BF-8F9C84603F30}"/>
    <pc:docChg chg="delSld modSld modSection">
      <pc:chgData name="Maria Dyremose" userId="S::mdyrem19@student.aau.dk::727afe9c-f6ad-48a7-91f5-d907873b9f20" providerId="AD" clId="Web-{909FF609-4550-8741-F0BF-8F9C84603F30}" dt="2021-06-17T18:37:03.221" v="22"/>
      <pc:docMkLst>
        <pc:docMk/>
      </pc:docMkLst>
      <pc:sldChg chg="del">
        <pc:chgData name="Maria Dyremose" userId="S::mdyrem19@student.aau.dk::727afe9c-f6ad-48a7-91f5-d907873b9f20" providerId="AD" clId="Web-{909FF609-4550-8741-F0BF-8F9C84603F30}" dt="2021-06-17T18:37:03.221" v="22"/>
        <pc:sldMkLst>
          <pc:docMk/>
          <pc:sldMk cId="3788347971" sldId="289"/>
        </pc:sldMkLst>
      </pc:sldChg>
      <pc:sldChg chg="modSp">
        <pc:chgData name="Maria Dyremose" userId="S::mdyrem19@student.aau.dk::727afe9c-f6ad-48a7-91f5-d907873b9f20" providerId="AD" clId="Web-{909FF609-4550-8741-F0BF-8F9C84603F30}" dt="2021-06-17T18:37:01.596" v="21" actId="20577"/>
        <pc:sldMkLst>
          <pc:docMk/>
          <pc:sldMk cId="3521630997" sldId="309"/>
        </pc:sldMkLst>
        <pc:spChg chg="mod">
          <ac:chgData name="Maria Dyremose" userId="S::mdyrem19@student.aau.dk::727afe9c-f6ad-48a7-91f5-d907873b9f20" providerId="AD" clId="Web-{909FF609-4550-8741-F0BF-8F9C84603F30}" dt="2021-06-17T18:36:46.221" v="1" actId="20577"/>
          <ac:spMkLst>
            <pc:docMk/>
            <pc:sldMk cId="3521630997" sldId="309"/>
            <ac:spMk id="2" creationId="{9BAD1055-A0D0-4A47-8AA4-DFE348642DB3}"/>
          </ac:spMkLst>
        </pc:spChg>
        <pc:spChg chg="mod">
          <ac:chgData name="Maria Dyremose" userId="S::mdyrem19@student.aau.dk::727afe9c-f6ad-48a7-91f5-d907873b9f20" providerId="AD" clId="Web-{909FF609-4550-8741-F0BF-8F9C84603F30}" dt="2021-06-17T18:37:01.596" v="21" actId="20577"/>
          <ac:spMkLst>
            <pc:docMk/>
            <pc:sldMk cId="3521630997" sldId="309"/>
            <ac:spMk id="3" creationId="{3914C9E8-01AA-4F66-929C-3904336E3949}"/>
          </ac:spMkLst>
        </pc:spChg>
      </pc:sldChg>
    </pc:docChg>
  </pc:docChgLst>
  <pc:docChgLst>
    <pc:chgData name="Jonatan Hoffmann Bohr" userId="S::jbohr17@student.aau.dk::778b370a-1c9c-47c6-807f-1b1521822c88" providerId="AD" clId="Web-{17A50F59-0CC9-4740-AA84-A6610A4E988C}"/>
    <pc:docChg chg="addSld delSld modSld modSection">
      <pc:chgData name="Jonatan Hoffmann Bohr" userId="S::jbohr17@student.aau.dk::778b370a-1c9c-47c6-807f-1b1521822c88" providerId="AD" clId="Web-{17A50F59-0CC9-4740-AA84-A6610A4E988C}" dt="2021-06-17T19:47:35.327" v="158" actId="14100"/>
      <pc:docMkLst>
        <pc:docMk/>
      </pc:docMkLst>
      <pc:sldChg chg="addSp delSp modSp">
        <pc:chgData name="Jonatan Hoffmann Bohr" userId="S::jbohr17@student.aau.dk::778b370a-1c9c-47c6-807f-1b1521822c88" providerId="AD" clId="Web-{17A50F59-0CC9-4740-AA84-A6610A4E988C}" dt="2021-06-17T17:32:43.361" v="62" actId="1076"/>
        <pc:sldMkLst>
          <pc:docMk/>
          <pc:sldMk cId="1727980190" sldId="269"/>
        </pc:sldMkLst>
        <pc:spChg chg="mod">
          <ac:chgData name="Jonatan Hoffmann Bohr" userId="S::jbohr17@student.aau.dk::778b370a-1c9c-47c6-807f-1b1521822c88" providerId="AD" clId="Web-{17A50F59-0CC9-4740-AA84-A6610A4E988C}" dt="2021-06-17T17:32:40.533" v="60" actId="20577"/>
          <ac:spMkLst>
            <pc:docMk/>
            <pc:sldMk cId="1727980190" sldId="269"/>
            <ac:spMk id="4" creationId="{DE38ABC0-C7A2-48C6-97B7-67EEB80516E2}"/>
          </ac:spMkLst>
        </pc:spChg>
        <pc:picChg chg="add mod">
          <ac:chgData name="Jonatan Hoffmann Bohr" userId="S::jbohr17@student.aau.dk::778b370a-1c9c-47c6-807f-1b1521822c88" providerId="AD" clId="Web-{17A50F59-0CC9-4740-AA84-A6610A4E988C}" dt="2021-06-17T17:29:43.607" v="44" actId="1076"/>
          <ac:picMkLst>
            <pc:docMk/>
            <pc:sldMk cId="1727980190" sldId="269"/>
            <ac:picMk id="3" creationId="{373BAA10-CD92-48D8-935E-7AD03C828022}"/>
          </ac:picMkLst>
        </pc:picChg>
        <pc:picChg chg="add mod">
          <ac:chgData name="Jonatan Hoffmann Bohr" userId="S::jbohr17@student.aau.dk::778b370a-1c9c-47c6-807f-1b1521822c88" providerId="AD" clId="Web-{17A50F59-0CC9-4740-AA84-A6610A4E988C}" dt="2021-06-17T17:32:43.361" v="62" actId="1076"/>
          <ac:picMkLst>
            <pc:docMk/>
            <pc:sldMk cId="1727980190" sldId="269"/>
            <ac:picMk id="5" creationId="{AFCA57F2-F9A7-4225-BB3F-73C4D9C373B4}"/>
          </ac:picMkLst>
        </pc:picChg>
        <pc:picChg chg="add mod">
          <ac:chgData name="Jonatan Hoffmann Bohr" userId="S::jbohr17@student.aau.dk::778b370a-1c9c-47c6-807f-1b1521822c88" providerId="AD" clId="Web-{17A50F59-0CC9-4740-AA84-A6610A4E988C}" dt="2021-06-17T17:32:41.939" v="61" actId="1076"/>
          <ac:picMkLst>
            <pc:docMk/>
            <pc:sldMk cId="1727980190" sldId="269"/>
            <ac:picMk id="6" creationId="{2F6A42D9-2CCB-4557-9F94-6B935E9C4773}"/>
          </ac:picMkLst>
        </pc:picChg>
        <pc:picChg chg="add del mod">
          <ac:chgData name="Jonatan Hoffmann Bohr" userId="S::jbohr17@student.aau.dk::778b370a-1c9c-47c6-807f-1b1521822c88" providerId="AD" clId="Web-{17A50F59-0CC9-4740-AA84-A6610A4E988C}" dt="2021-06-17T17:31:36.156" v="55"/>
          <ac:picMkLst>
            <pc:docMk/>
            <pc:sldMk cId="1727980190" sldId="269"/>
            <ac:picMk id="7" creationId="{DD3AE71A-D5B0-49A1-BB51-C4BDBD5938E1}"/>
          </ac:picMkLst>
        </pc:picChg>
      </pc:sldChg>
      <pc:sldChg chg="addSp modSp">
        <pc:chgData name="Jonatan Hoffmann Bohr" userId="S::jbohr17@student.aau.dk::778b370a-1c9c-47c6-807f-1b1521822c88" providerId="AD" clId="Web-{17A50F59-0CC9-4740-AA84-A6610A4E988C}" dt="2021-06-17T19:47:35.327" v="158" actId="14100"/>
        <pc:sldMkLst>
          <pc:docMk/>
          <pc:sldMk cId="2945788771" sldId="271"/>
        </pc:sldMkLst>
        <pc:spChg chg="add mod ord">
          <ac:chgData name="Jonatan Hoffmann Bohr" userId="S::jbohr17@student.aau.dk::778b370a-1c9c-47c6-807f-1b1521822c88" providerId="AD" clId="Web-{17A50F59-0CC9-4740-AA84-A6610A4E988C}" dt="2021-06-17T19:36:05.653" v="156"/>
          <ac:spMkLst>
            <pc:docMk/>
            <pc:sldMk cId="2945788771" sldId="271"/>
            <ac:spMk id="4" creationId="{2B0D6023-4D14-4745-839D-C846E9B4239A}"/>
          </ac:spMkLst>
        </pc:spChg>
        <pc:picChg chg="mod">
          <ac:chgData name="Jonatan Hoffmann Bohr" userId="S::jbohr17@student.aau.dk::778b370a-1c9c-47c6-807f-1b1521822c88" providerId="AD" clId="Web-{17A50F59-0CC9-4740-AA84-A6610A4E988C}" dt="2021-06-17T19:47:35.327" v="158" actId="14100"/>
          <ac:picMkLst>
            <pc:docMk/>
            <pc:sldMk cId="2945788771" sldId="271"/>
            <ac:picMk id="3" creationId="{1CF3CDD4-AD86-4571-9BA0-2281F0EA285F}"/>
          </ac:picMkLst>
        </pc:picChg>
      </pc:sldChg>
      <pc:sldChg chg="modSp">
        <pc:chgData name="Jonatan Hoffmann Bohr" userId="S::jbohr17@student.aau.dk::778b370a-1c9c-47c6-807f-1b1521822c88" providerId="AD" clId="Web-{17A50F59-0CC9-4740-AA84-A6610A4E988C}" dt="2021-06-17T17:35:31.636" v="90" actId="20577"/>
        <pc:sldMkLst>
          <pc:docMk/>
          <pc:sldMk cId="1783507933" sldId="277"/>
        </pc:sldMkLst>
        <pc:spChg chg="mod">
          <ac:chgData name="Jonatan Hoffmann Bohr" userId="S::jbohr17@student.aau.dk::778b370a-1c9c-47c6-807f-1b1521822c88" providerId="AD" clId="Web-{17A50F59-0CC9-4740-AA84-A6610A4E988C}" dt="2021-06-17T17:35:31.636" v="90" actId="20577"/>
          <ac:spMkLst>
            <pc:docMk/>
            <pc:sldMk cId="1783507933" sldId="277"/>
            <ac:spMk id="11" creationId="{8624AA3E-C55D-47B2-BCEB-FE0778A556E0}"/>
          </ac:spMkLst>
        </pc:spChg>
      </pc:sldChg>
      <pc:sldChg chg="modSp">
        <pc:chgData name="Jonatan Hoffmann Bohr" userId="S::jbohr17@student.aau.dk::778b370a-1c9c-47c6-807f-1b1521822c88" providerId="AD" clId="Web-{17A50F59-0CC9-4740-AA84-A6610A4E988C}" dt="2021-06-17T17:49:56.952" v="127" actId="1076"/>
        <pc:sldMkLst>
          <pc:docMk/>
          <pc:sldMk cId="3788347971" sldId="289"/>
        </pc:sldMkLst>
        <pc:spChg chg="mod">
          <ac:chgData name="Jonatan Hoffmann Bohr" userId="S::jbohr17@student.aau.dk::778b370a-1c9c-47c6-807f-1b1521822c88" providerId="AD" clId="Web-{17A50F59-0CC9-4740-AA84-A6610A4E988C}" dt="2021-06-17T17:49:56.952" v="127" actId="1076"/>
          <ac:spMkLst>
            <pc:docMk/>
            <pc:sldMk cId="3788347971" sldId="289"/>
            <ac:spMk id="3" creationId="{F4D8DF6F-2881-42EE-B68C-BECD998DC841}"/>
          </ac:spMkLst>
        </pc:spChg>
      </pc:sldChg>
      <pc:sldChg chg="modSp del">
        <pc:chgData name="Jonatan Hoffmann Bohr" userId="S::jbohr17@student.aau.dk::778b370a-1c9c-47c6-807f-1b1521822c88" providerId="AD" clId="Web-{17A50F59-0CC9-4740-AA84-A6610A4E988C}" dt="2021-06-17T19:47:27.655" v="157"/>
        <pc:sldMkLst>
          <pc:docMk/>
          <pc:sldMk cId="2949690649" sldId="290"/>
        </pc:sldMkLst>
        <pc:spChg chg="mod">
          <ac:chgData name="Jonatan Hoffmann Bohr" userId="S::jbohr17@student.aau.dk::778b370a-1c9c-47c6-807f-1b1521822c88" providerId="AD" clId="Web-{17A50F59-0CC9-4740-AA84-A6610A4E988C}" dt="2021-06-17T17:50:05.468" v="132" actId="1076"/>
          <ac:spMkLst>
            <pc:docMk/>
            <pc:sldMk cId="2949690649" sldId="290"/>
            <ac:spMk id="9" creationId="{97DFF406-A013-4D0A-8AB9-B5EE2B3F377C}"/>
          </ac:spMkLst>
        </pc:spChg>
      </pc:sldChg>
      <pc:sldChg chg="modSp">
        <pc:chgData name="Jonatan Hoffmann Bohr" userId="S::jbohr17@student.aau.dk::778b370a-1c9c-47c6-807f-1b1521822c88" providerId="AD" clId="Web-{17A50F59-0CC9-4740-AA84-A6610A4E988C}" dt="2021-06-17T17:50:22.484" v="141" actId="20577"/>
        <pc:sldMkLst>
          <pc:docMk/>
          <pc:sldMk cId="3085921310" sldId="293"/>
        </pc:sldMkLst>
        <pc:spChg chg="mod">
          <ac:chgData name="Jonatan Hoffmann Bohr" userId="S::jbohr17@student.aau.dk::778b370a-1c9c-47c6-807f-1b1521822c88" providerId="AD" clId="Web-{17A50F59-0CC9-4740-AA84-A6610A4E988C}" dt="2021-06-17T17:50:22.484" v="141" actId="20577"/>
          <ac:spMkLst>
            <pc:docMk/>
            <pc:sldMk cId="3085921310" sldId="293"/>
            <ac:spMk id="2" creationId="{2A411C8A-84AC-4578-BF57-0EEA15F3078A}"/>
          </ac:spMkLst>
        </pc:spChg>
      </pc:sldChg>
      <pc:sldChg chg="addSp delSp modSp">
        <pc:chgData name="Jonatan Hoffmann Bohr" userId="S::jbohr17@student.aau.dk::778b370a-1c9c-47c6-807f-1b1521822c88" providerId="AD" clId="Web-{17A50F59-0CC9-4740-AA84-A6610A4E988C}" dt="2021-06-17T19:24:51.201" v="149"/>
        <pc:sldMkLst>
          <pc:docMk/>
          <pc:sldMk cId="628234855" sldId="304"/>
        </pc:sldMkLst>
        <pc:spChg chg="add del">
          <ac:chgData name="Jonatan Hoffmann Bohr" userId="S::jbohr17@student.aau.dk::778b370a-1c9c-47c6-807f-1b1521822c88" providerId="AD" clId="Web-{17A50F59-0CC9-4740-AA84-A6610A4E988C}" dt="2021-06-17T19:24:51.201" v="149"/>
          <ac:spMkLst>
            <pc:docMk/>
            <pc:sldMk cId="628234855" sldId="304"/>
            <ac:spMk id="2" creationId="{5C7A1E54-721D-405E-A2E6-1D855F0D508E}"/>
          </ac:spMkLst>
        </pc:spChg>
        <pc:picChg chg="mod">
          <ac:chgData name="Jonatan Hoffmann Bohr" userId="S::jbohr17@student.aau.dk::778b370a-1c9c-47c6-807f-1b1521822c88" providerId="AD" clId="Web-{17A50F59-0CC9-4740-AA84-A6610A4E988C}" dt="2021-06-17T19:24:45.701" v="146" actId="14100"/>
          <ac:picMkLst>
            <pc:docMk/>
            <pc:sldMk cId="628234855" sldId="304"/>
            <ac:picMk id="5" creationId="{AE5FD00B-4215-4D9C-87C2-90F198D7925A}"/>
          </ac:picMkLst>
        </pc:picChg>
        <pc:picChg chg="mod">
          <ac:chgData name="Jonatan Hoffmann Bohr" userId="S::jbohr17@student.aau.dk::778b370a-1c9c-47c6-807f-1b1521822c88" providerId="AD" clId="Web-{17A50F59-0CC9-4740-AA84-A6610A4E988C}" dt="2021-06-17T19:24:48.888" v="148" actId="1076"/>
          <ac:picMkLst>
            <pc:docMk/>
            <pc:sldMk cId="628234855" sldId="304"/>
            <ac:picMk id="8" creationId="{9119C68D-1D4D-4848-B377-0F11653A657A}"/>
          </ac:picMkLst>
        </pc:picChg>
      </pc:sldChg>
      <pc:sldChg chg="addSp delSp modSp">
        <pc:chgData name="Jonatan Hoffmann Bohr" userId="S::jbohr17@student.aau.dk::778b370a-1c9c-47c6-807f-1b1521822c88" providerId="AD" clId="Web-{17A50F59-0CC9-4740-AA84-A6610A4E988C}" dt="2021-06-17T17:41:07.300" v="91" actId="14100"/>
        <pc:sldMkLst>
          <pc:docMk/>
          <pc:sldMk cId="3530738198" sldId="307"/>
        </pc:sldMkLst>
        <pc:spChg chg="mod">
          <ac:chgData name="Jonatan Hoffmann Bohr" userId="S::jbohr17@student.aau.dk::778b370a-1c9c-47c6-807f-1b1521822c88" providerId="AD" clId="Web-{17A50F59-0CC9-4740-AA84-A6610A4E988C}" dt="2021-06-17T17:24:58.364" v="40" actId="20577"/>
          <ac:spMkLst>
            <pc:docMk/>
            <pc:sldMk cId="3530738198" sldId="307"/>
            <ac:spMk id="2" creationId="{38AAE2CE-4EE8-4E2A-8B69-27AF45BCA9DB}"/>
          </ac:spMkLst>
        </pc:spChg>
        <pc:spChg chg="mod">
          <ac:chgData name="Jonatan Hoffmann Bohr" userId="S::jbohr17@student.aau.dk::778b370a-1c9c-47c6-807f-1b1521822c88" providerId="AD" clId="Web-{17A50F59-0CC9-4740-AA84-A6610A4E988C}" dt="2021-06-17T17:23:59.035" v="6" actId="1076"/>
          <ac:spMkLst>
            <pc:docMk/>
            <pc:sldMk cId="3530738198" sldId="307"/>
            <ac:spMk id="4" creationId="{795554FB-BDE6-4425-8B60-C04421A367C4}"/>
          </ac:spMkLst>
        </pc:spChg>
        <pc:spChg chg="add del mod">
          <ac:chgData name="Jonatan Hoffmann Bohr" userId="S::jbohr17@student.aau.dk::778b370a-1c9c-47c6-807f-1b1521822c88" providerId="AD" clId="Web-{17A50F59-0CC9-4740-AA84-A6610A4E988C}" dt="2021-06-17T17:24:19.754" v="25"/>
          <ac:spMkLst>
            <pc:docMk/>
            <pc:sldMk cId="3530738198" sldId="307"/>
            <ac:spMk id="6" creationId="{E2290600-409A-4F24-AEEC-20F28F96C196}"/>
          </ac:spMkLst>
        </pc:spChg>
        <pc:spChg chg="mod">
          <ac:chgData name="Jonatan Hoffmann Bohr" userId="S::jbohr17@student.aau.dk::778b370a-1c9c-47c6-807f-1b1521822c88" providerId="AD" clId="Web-{17A50F59-0CC9-4740-AA84-A6610A4E988C}" dt="2021-06-17T17:41:07.300" v="91" actId="14100"/>
          <ac:spMkLst>
            <pc:docMk/>
            <pc:sldMk cId="3530738198" sldId="307"/>
            <ac:spMk id="7" creationId="{E93CC12C-9D59-4145-A1AC-CC8096FA9106}"/>
          </ac:spMkLst>
        </pc:spChg>
        <pc:picChg chg="mod">
          <ac:chgData name="Jonatan Hoffmann Bohr" userId="S::jbohr17@student.aau.dk::778b370a-1c9c-47c6-807f-1b1521822c88" providerId="AD" clId="Web-{17A50F59-0CC9-4740-AA84-A6610A4E988C}" dt="2021-06-17T17:23:56.300" v="5" actId="1076"/>
          <ac:picMkLst>
            <pc:docMk/>
            <pc:sldMk cId="3530738198" sldId="307"/>
            <ac:picMk id="3" creationId="{31F8C8B8-C8B4-4184-B2C3-D00B7A24CF29}"/>
          </ac:picMkLst>
        </pc:picChg>
        <pc:picChg chg="mod">
          <ac:chgData name="Jonatan Hoffmann Bohr" userId="S::jbohr17@student.aau.dk::778b370a-1c9c-47c6-807f-1b1521822c88" providerId="AD" clId="Web-{17A50F59-0CC9-4740-AA84-A6610A4E988C}" dt="2021-06-17T17:23:53.597" v="4" actId="1076"/>
          <ac:picMkLst>
            <pc:docMk/>
            <pc:sldMk cId="3530738198" sldId="307"/>
            <ac:picMk id="5" creationId="{CD661F62-9C97-474F-B1DC-F733B508080D}"/>
          </ac:picMkLst>
        </pc:picChg>
      </pc:sldChg>
      <pc:sldChg chg="delSp modSp new">
        <pc:chgData name="Jonatan Hoffmann Bohr" userId="S::jbohr17@student.aau.dk::778b370a-1c9c-47c6-807f-1b1521822c88" providerId="AD" clId="Web-{17A50F59-0CC9-4740-AA84-A6610A4E988C}" dt="2021-06-17T17:46:33.104" v="116" actId="20577"/>
        <pc:sldMkLst>
          <pc:docMk/>
          <pc:sldMk cId="2178024607" sldId="308"/>
        </pc:sldMkLst>
        <pc:spChg chg="mod">
          <ac:chgData name="Jonatan Hoffmann Bohr" userId="S::jbohr17@student.aau.dk::778b370a-1c9c-47c6-807f-1b1521822c88" providerId="AD" clId="Web-{17A50F59-0CC9-4740-AA84-A6610A4E988C}" dt="2021-06-17T17:46:33.104" v="116" actId="20577"/>
          <ac:spMkLst>
            <pc:docMk/>
            <pc:sldMk cId="2178024607" sldId="308"/>
            <ac:spMk id="2" creationId="{5A9FA160-98F7-4E37-A676-549037416700}"/>
          </ac:spMkLst>
        </pc:spChg>
        <pc:spChg chg="del">
          <ac:chgData name="Jonatan Hoffmann Bohr" userId="S::jbohr17@student.aau.dk::778b370a-1c9c-47c6-807f-1b1521822c88" providerId="AD" clId="Web-{17A50F59-0CC9-4740-AA84-A6610A4E988C}" dt="2021-06-17T17:46:06.650" v="101"/>
          <ac:spMkLst>
            <pc:docMk/>
            <pc:sldMk cId="2178024607" sldId="308"/>
            <ac:spMk id="3" creationId="{E01A9C79-2549-44D3-B5C6-D9E534C72C5A}"/>
          </ac:spMkLst>
        </pc:spChg>
      </pc:sldChg>
    </pc:docChg>
  </pc:docChgLst>
  <pc:docChgLst>
    <pc:chgData name="Yannick Kofoed Drejer" userId="S::ydreje17@student.aau.dk::6bc452b2-b992-4394-b98d-54a3b042c2ce" providerId="AD" clId="Web-{4A2224F5-3434-4933-0DB3-6788088989AE}"/>
    <pc:docChg chg="modSld">
      <pc:chgData name="Yannick Kofoed Drejer" userId="S::ydreje17@student.aau.dk::6bc452b2-b992-4394-b98d-54a3b042c2ce" providerId="AD" clId="Web-{4A2224F5-3434-4933-0DB3-6788088989AE}" dt="2021-06-16T17:59:14.525" v="1437" actId="20577"/>
      <pc:docMkLst>
        <pc:docMk/>
      </pc:docMkLst>
      <pc:sldChg chg="modSp">
        <pc:chgData name="Yannick Kofoed Drejer" userId="S::ydreje17@student.aau.dk::6bc452b2-b992-4394-b98d-54a3b042c2ce" providerId="AD" clId="Web-{4A2224F5-3434-4933-0DB3-6788088989AE}" dt="2021-06-16T17:14:39.957" v="221" actId="20577"/>
        <pc:sldMkLst>
          <pc:docMk/>
          <pc:sldMk cId="2655833160" sldId="259"/>
        </pc:sldMkLst>
        <pc:spChg chg="mod">
          <ac:chgData name="Yannick Kofoed Drejer" userId="S::ydreje17@student.aau.dk::6bc452b2-b992-4394-b98d-54a3b042c2ce" providerId="AD" clId="Web-{4A2224F5-3434-4933-0DB3-6788088989AE}" dt="2021-06-16T17:06:43.837" v="4" actId="20577"/>
          <ac:spMkLst>
            <pc:docMk/>
            <pc:sldMk cId="2655833160" sldId="259"/>
            <ac:spMk id="2" creationId="{69BE18A8-B629-6C40-8AB0-1D47B2C96D40}"/>
          </ac:spMkLst>
        </pc:spChg>
        <pc:spChg chg="mod">
          <ac:chgData name="Yannick Kofoed Drejer" userId="S::ydreje17@student.aau.dk::6bc452b2-b992-4394-b98d-54a3b042c2ce" providerId="AD" clId="Web-{4A2224F5-3434-4933-0DB3-6788088989AE}" dt="2021-06-16T17:14:39.957" v="221" actId="20577"/>
          <ac:spMkLst>
            <pc:docMk/>
            <pc:sldMk cId="2655833160" sldId="259"/>
            <ac:spMk id="3" creationId="{15753F18-EC52-3D4C-BA3C-5D6758D23648}"/>
          </ac:spMkLst>
        </pc:spChg>
      </pc:sldChg>
      <pc:sldChg chg="addSp delSp modSp">
        <pc:chgData name="Yannick Kofoed Drejer" userId="S::ydreje17@student.aau.dk::6bc452b2-b992-4394-b98d-54a3b042c2ce" providerId="AD" clId="Web-{4A2224F5-3434-4933-0DB3-6788088989AE}" dt="2021-06-16T17:39:19.663" v="679" actId="1076"/>
        <pc:sldMkLst>
          <pc:docMk/>
          <pc:sldMk cId="3047184828" sldId="274"/>
        </pc:sldMkLst>
        <pc:spChg chg="mod">
          <ac:chgData name="Yannick Kofoed Drejer" userId="S::ydreje17@student.aau.dk::6bc452b2-b992-4394-b98d-54a3b042c2ce" providerId="AD" clId="Web-{4A2224F5-3434-4933-0DB3-6788088989AE}" dt="2021-06-16T17:14:54.426" v="243" actId="20577"/>
          <ac:spMkLst>
            <pc:docMk/>
            <pc:sldMk cId="3047184828" sldId="274"/>
            <ac:spMk id="2" creationId="{DDE1FBDC-83C1-4EC7-A16A-D3641F2B3EA4}"/>
          </ac:spMkLst>
        </pc:spChg>
        <pc:spChg chg="mod">
          <ac:chgData name="Yannick Kofoed Drejer" userId="S::ydreje17@student.aau.dk::6bc452b2-b992-4394-b98d-54a3b042c2ce" providerId="AD" clId="Web-{4A2224F5-3434-4933-0DB3-6788088989AE}" dt="2021-06-16T17:39:11.522" v="677" actId="20577"/>
          <ac:spMkLst>
            <pc:docMk/>
            <pc:sldMk cId="3047184828" sldId="274"/>
            <ac:spMk id="3" creationId="{78A1FFB1-CE44-4D57-9D7D-32955EFEEA06}"/>
          </ac:spMkLst>
        </pc:spChg>
        <pc:picChg chg="add mod">
          <ac:chgData name="Yannick Kofoed Drejer" userId="S::ydreje17@student.aau.dk::6bc452b2-b992-4394-b98d-54a3b042c2ce" providerId="AD" clId="Web-{4A2224F5-3434-4933-0DB3-6788088989AE}" dt="2021-06-16T17:39:19.663" v="679" actId="1076"/>
          <ac:picMkLst>
            <pc:docMk/>
            <pc:sldMk cId="3047184828" sldId="274"/>
            <ac:picMk id="4" creationId="{189F7133-4DD5-4D34-AD10-0C373ACFACAD}"/>
          </ac:picMkLst>
        </pc:picChg>
        <pc:picChg chg="add del mod">
          <ac:chgData name="Yannick Kofoed Drejer" userId="S::ydreje17@student.aau.dk::6bc452b2-b992-4394-b98d-54a3b042c2ce" providerId="AD" clId="Web-{4A2224F5-3434-4933-0DB3-6788088989AE}" dt="2021-06-16T17:36:08.950" v="600"/>
          <ac:picMkLst>
            <pc:docMk/>
            <pc:sldMk cId="3047184828" sldId="274"/>
            <ac:picMk id="5" creationId="{2F591100-CA39-4ED2-AB83-E7636F76E142}"/>
          </ac:picMkLst>
        </pc:picChg>
        <pc:picChg chg="add mod">
          <ac:chgData name="Yannick Kofoed Drejer" userId="S::ydreje17@student.aau.dk::6bc452b2-b992-4394-b98d-54a3b042c2ce" providerId="AD" clId="Web-{4A2224F5-3434-4933-0DB3-6788088989AE}" dt="2021-06-16T17:39:18.413" v="678" actId="1076"/>
          <ac:picMkLst>
            <pc:docMk/>
            <pc:sldMk cId="3047184828" sldId="274"/>
            <ac:picMk id="6" creationId="{F88CC862-AAD8-448F-993A-D0D4AEAD3FA6}"/>
          </ac:picMkLst>
        </pc:picChg>
      </pc:sldChg>
      <pc:sldChg chg="addSp delSp modSp">
        <pc:chgData name="Yannick Kofoed Drejer" userId="S::ydreje17@student.aau.dk::6bc452b2-b992-4394-b98d-54a3b042c2ce" providerId="AD" clId="Web-{4A2224F5-3434-4933-0DB3-6788088989AE}" dt="2021-06-16T17:59:14.525" v="1437" actId="20577"/>
        <pc:sldMkLst>
          <pc:docMk/>
          <pc:sldMk cId="2736014898" sldId="275"/>
        </pc:sldMkLst>
        <pc:spChg chg="mod">
          <ac:chgData name="Yannick Kofoed Drejer" userId="S::ydreje17@student.aau.dk::6bc452b2-b992-4394-b98d-54a3b042c2ce" providerId="AD" clId="Web-{4A2224F5-3434-4933-0DB3-6788088989AE}" dt="2021-06-16T17:40:25.964" v="684" actId="20577"/>
          <ac:spMkLst>
            <pc:docMk/>
            <pc:sldMk cId="2736014898" sldId="275"/>
            <ac:spMk id="2" creationId="{3EB16E17-D44F-4ADB-B3B8-43611AA28606}"/>
          </ac:spMkLst>
        </pc:spChg>
        <pc:spChg chg="add del mod">
          <ac:chgData name="Yannick Kofoed Drejer" userId="S::ydreje17@student.aau.dk::6bc452b2-b992-4394-b98d-54a3b042c2ce" providerId="AD" clId="Web-{4A2224F5-3434-4933-0DB3-6788088989AE}" dt="2021-06-16T17:42:48.534" v="693"/>
          <ac:spMkLst>
            <pc:docMk/>
            <pc:sldMk cId="2736014898" sldId="275"/>
            <ac:spMk id="3" creationId="{80029C0D-8BFF-48CF-8A7F-976955C445B9}"/>
          </ac:spMkLst>
        </pc:spChg>
        <pc:spChg chg="add del mod">
          <ac:chgData name="Yannick Kofoed Drejer" userId="S::ydreje17@student.aau.dk::6bc452b2-b992-4394-b98d-54a3b042c2ce" providerId="AD" clId="Web-{4A2224F5-3434-4933-0DB3-6788088989AE}" dt="2021-06-16T17:42:47.831" v="692"/>
          <ac:spMkLst>
            <pc:docMk/>
            <pc:sldMk cId="2736014898" sldId="275"/>
            <ac:spMk id="5" creationId="{3F23D446-5649-40F0-9C5A-B968DC3EAE92}"/>
          </ac:spMkLst>
        </pc:spChg>
        <pc:spChg chg="add mod">
          <ac:chgData name="Yannick Kofoed Drejer" userId="S::ydreje17@student.aau.dk::6bc452b2-b992-4394-b98d-54a3b042c2ce" providerId="AD" clId="Web-{4A2224F5-3434-4933-0DB3-6788088989AE}" dt="2021-06-16T17:59:14.525" v="1437" actId="20577"/>
          <ac:spMkLst>
            <pc:docMk/>
            <pc:sldMk cId="2736014898" sldId="275"/>
            <ac:spMk id="8" creationId="{C905426A-EB1C-4A67-A2C5-31B07B0EB39C}"/>
          </ac:spMkLst>
        </pc:spChg>
        <pc:picChg chg="add del mod ord">
          <ac:chgData name="Yannick Kofoed Drejer" userId="S::ydreje17@student.aau.dk::6bc452b2-b992-4394-b98d-54a3b042c2ce" providerId="AD" clId="Web-{4A2224F5-3434-4933-0DB3-6788088989AE}" dt="2021-06-16T17:42:40.080" v="689"/>
          <ac:picMkLst>
            <pc:docMk/>
            <pc:sldMk cId="2736014898" sldId="275"/>
            <ac:picMk id="4" creationId="{BC877953-4624-434F-9E7E-9DD6F7BF9610}"/>
          </ac:picMkLst>
        </pc:picChg>
        <pc:picChg chg="add mod ord">
          <ac:chgData name="Yannick Kofoed Drejer" userId="S::ydreje17@student.aau.dk::6bc452b2-b992-4394-b98d-54a3b042c2ce" providerId="AD" clId="Web-{4A2224F5-3434-4933-0DB3-6788088989AE}" dt="2021-06-16T17:43:30.771" v="703" actId="1076"/>
          <ac:picMkLst>
            <pc:docMk/>
            <pc:sldMk cId="2736014898" sldId="275"/>
            <ac:picMk id="6" creationId="{D1F06FC7-22ED-4B20-991E-C5C52FD11A2A}"/>
          </ac:picMkLst>
        </pc:picChg>
        <pc:picChg chg="add mod">
          <ac:chgData name="Yannick Kofoed Drejer" userId="S::ydreje17@student.aau.dk::6bc452b2-b992-4394-b98d-54a3b042c2ce" providerId="AD" clId="Web-{4A2224F5-3434-4933-0DB3-6788088989AE}" dt="2021-06-16T17:43:40.568" v="706" actId="1076"/>
          <ac:picMkLst>
            <pc:docMk/>
            <pc:sldMk cId="2736014898" sldId="275"/>
            <ac:picMk id="7" creationId="{FE7181F4-A694-4D73-BE10-0B4D06BE28D8}"/>
          </ac:picMkLst>
        </pc:picChg>
      </pc:sldChg>
    </pc:docChg>
  </pc:docChgLst>
  <pc:docChgLst>
    <pc:chgData name="Jonatan Hoffmann Bohr" userId="S::jbohr17@student.aau.dk::778b370a-1c9c-47c6-807f-1b1521822c88" providerId="AD" clId="Web-{83375FF1-6BDB-9293-F301-43CB059FE56B}"/>
    <pc:docChg chg="modSld">
      <pc:chgData name="Jonatan Hoffmann Bohr" userId="S::jbohr17@student.aau.dk::778b370a-1c9c-47c6-807f-1b1521822c88" providerId="AD" clId="Web-{83375FF1-6BDB-9293-F301-43CB059FE56B}" dt="2021-06-16T13:20:29.417" v="0"/>
      <pc:docMkLst>
        <pc:docMk/>
      </pc:docMkLst>
      <pc:sldChg chg="addSp modSp">
        <pc:chgData name="Jonatan Hoffmann Bohr" userId="S::jbohr17@student.aau.dk::778b370a-1c9c-47c6-807f-1b1521822c88" providerId="AD" clId="Web-{83375FF1-6BDB-9293-F301-43CB059FE56B}" dt="2021-06-16T13:20:29.417" v="0"/>
        <pc:sldMkLst>
          <pc:docMk/>
          <pc:sldMk cId="1186303028" sldId="279"/>
        </pc:sldMkLst>
        <pc:picChg chg="add mod">
          <ac:chgData name="Jonatan Hoffmann Bohr" userId="S::jbohr17@student.aau.dk::778b370a-1c9c-47c6-807f-1b1521822c88" providerId="AD" clId="Web-{83375FF1-6BDB-9293-F301-43CB059FE56B}" dt="2021-06-16T13:20:29.417" v="0"/>
          <ac:picMkLst>
            <pc:docMk/>
            <pc:sldMk cId="1186303028" sldId="279"/>
            <ac:picMk id="3" creationId="{9AAEA936-D7BD-4005-AC80-B38322014795}"/>
          </ac:picMkLst>
        </pc:picChg>
      </pc:sldChg>
    </pc:docChg>
  </pc:docChgLst>
  <pc:docChgLst>
    <pc:chgData name="Niels Jahn Christiansen" userId="S::nchri16@student.aau.dk::ee384d43-9607-4e8d-becd-73e03950e586" providerId="AD" clId="Web-{950D8BB2-BFE1-8074-51DC-B3D0DBAF885B}"/>
    <pc:docChg chg="addSld delSld modSld modSection">
      <pc:chgData name="Niels Jahn Christiansen" userId="S::nchri16@student.aau.dk::ee384d43-9607-4e8d-becd-73e03950e586" providerId="AD" clId="Web-{950D8BB2-BFE1-8074-51DC-B3D0DBAF885B}" dt="2021-06-17T12:39:06.487" v="1861" actId="1076"/>
      <pc:docMkLst>
        <pc:docMk/>
      </pc:docMkLst>
      <pc:sldChg chg="addSp modSp">
        <pc:chgData name="Niels Jahn Christiansen" userId="S::nchri16@student.aau.dk::ee384d43-9607-4e8d-becd-73e03950e586" providerId="AD" clId="Web-{950D8BB2-BFE1-8074-51DC-B3D0DBAF885B}" dt="2021-06-17T06:39:46.317" v="519" actId="1076"/>
        <pc:sldMkLst>
          <pc:docMk/>
          <pc:sldMk cId="44452845" sldId="258"/>
        </pc:sldMkLst>
        <pc:spChg chg="add mod">
          <ac:chgData name="Niels Jahn Christiansen" userId="S::nchri16@student.aau.dk::ee384d43-9607-4e8d-becd-73e03950e586" providerId="AD" clId="Web-{950D8BB2-BFE1-8074-51DC-B3D0DBAF885B}" dt="2021-06-17T06:19:21.347" v="148" actId="20577"/>
          <ac:spMkLst>
            <pc:docMk/>
            <pc:sldMk cId="44452845" sldId="258"/>
            <ac:spMk id="3" creationId="{7C7F8335-A502-46FB-B877-02BB9AD47D3C}"/>
          </ac:spMkLst>
        </pc:spChg>
        <pc:picChg chg="mod">
          <ac:chgData name="Niels Jahn Christiansen" userId="S::nchri16@student.aau.dk::ee384d43-9607-4e8d-becd-73e03950e586" providerId="AD" clId="Web-{950D8BB2-BFE1-8074-51DC-B3D0DBAF885B}" dt="2021-06-17T06:15:54.701" v="1" actId="14100"/>
          <ac:picMkLst>
            <pc:docMk/>
            <pc:sldMk cId="44452845" sldId="258"/>
            <ac:picMk id="4" creationId="{02EA2A8F-F751-46CC-ACC4-D75318892A40}"/>
          </ac:picMkLst>
        </pc:picChg>
        <pc:picChg chg="add mod">
          <ac:chgData name="Niels Jahn Christiansen" userId="S::nchri16@student.aau.dk::ee384d43-9607-4e8d-becd-73e03950e586" providerId="AD" clId="Web-{950D8BB2-BFE1-8074-51DC-B3D0DBAF885B}" dt="2021-06-17T06:39:46.317" v="519" actId="1076"/>
          <ac:picMkLst>
            <pc:docMk/>
            <pc:sldMk cId="44452845" sldId="258"/>
            <ac:picMk id="5" creationId="{23EFAAF0-414B-4F53-81DA-F31F0BE1F37D}"/>
          </ac:picMkLst>
        </pc:picChg>
      </pc:sldChg>
      <pc:sldChg chg="modSp del">
        <pc:chgData name="Niels Jahn Christiansen" userId="S::nchri16@student.aau.dk::ee384d43-9607-4e8d-becd-73e03950e586" providerId="AD" clId="Web-{950D8BB2-BFE1-8074-51DC-B3D0DBAF885B}" dt="2021-06-17T09:38:49.835" v="1548"/>
        <pc:sldMkLst>
          <pc:docMk/>
          <pc:sldMk cId="2711629042" sldId="260"/>
        </pc:sldMkLst>
        <pc:spChg chg="mod">
          <ac:chgData name="Niels Jahn Christiansen" userId="S::nchri16@student.aau.dk::ee384d43-9607-4e8d-becd-73e03950e586" providerId="AD" clId="Web-{950D8BB2-BFE1-8074-51DC-B3D0DBAF885B}" dt="2021-06-17T06:20:17.911" v="170" actId="20577"/>
          <ac:spMkLst>
            <pc:docMk/>
            <pc:sldMk cId="2711629042" sldId="260"/>
            <ac:spMk id="2" creationId="{86626F36-02D8-8544-BDAA-F905D0DA1FD6}"/>
          </ac:spMkLst>
        </pc:spChg>
        <pc:spChg chg="mod">
          <ac:chgData name="Niels Jahn Christiansen" userId="S::nchri16@student.aau.dk::ee384d43-9607-4e8d-becd-73e03950e586" providerId="AD" clId="Web-{950D8BB2-BFE1-8074-51DC-B3D0DBAF885B}" dt="2021-06-17T06:20:49.818" v="186" actId="20577"/>
          <ac:spMkLst>
            <pc:docMk/>
            <pc:sldMk cId="2711629042" sldId="260"/>
            <ac:spMk id="3" creationId="{B5856BCC-CF84-DD4B-9791-CF68417537DC}"/>
          </ac:spMkLst>
        </pc:spChg>
      </pc:sldChg>
      <pc:sldChg chg="addSp delSp modSp">
        <pc:chgData name="Niels Jahn Christiansen" userId="S::nchri16@student.aau.dk::ee384d43-9607-4e8d-becd-73e03950e586" providerId="AD" clId="Web-{950D8BB2-BFE1-8074-51DC-B3D0DBAF885B}" dt="2021-06-17T12:24:25.405" v="1700"/>
        <pc:sldMkLst>
          <pc:docMk/>
          <pc:sldMk cId="2945788771" sldId="271"/>
        </pc:sldMkLst>
        <pc:spChg chg="mod">
          <ac:chgData name="Niels Jahn Christiansen" userId="S::nchri16@student.aau.dk::ee384d43-9607-4e8d-becd-73e03950e586" providerId="AD" clId="Web-{950D8BB2-BFE1-8074-51DC-B3D0DBAF885B}" dt="2021-06-17T11:19:54.669" v="1695" actId="20577"/>
          <ac:spMkLst>
            <pc:docMk/>
            <pc:sldMk cId="2945788771" sldId="271"/>
            <ac:spMk id="2" creationId="{F9E75555-5378-436E-B6AA-682539AE0DD8}"/>
          </ac:spMkLst>
        </pc:spChg>
        <pc:spChg chg="del">
          <ac:chgData name="Niels Jahn Christiansen" userId="S::nchri16@student.aau.dk::ee384d43-9607-4e8d-becd-73e03950e586" providerId="AD" clId="Web-{950D8BB2-BFE1-8074-51DC-B3D0DBAF885B}" dt="2021-06-17T08:25:07.167" v="1498"/>
          <ac:spMkLst>
            <pc:docMk/>
            <pc:sldMk cId="2945788771" sldId="271"/>
            <ac:spMk id="3" creationId="{A7A39105-937B-48FE-86E5-28037A01B149}"/>
          </ac:spMkLst>
        </pc:spChg>
        <pc:spChg chg="add mod">
          <ac:chgData name="Niels Jahn Christiansen" userId="S::nchri16@student.aau.dk::ee384d43-9607-4e8d-becd-73e03950e586" providerId="AD" clId="Web-{950D8BB2-BFE1-8074-51DC-B3D0DBAF885B}" dt="2021-06-17T12:24:20.812" v="1699"/>
          <ac:spMkLst>
            <pc:docMk/>
            <pc:sldMk cId="2945788771" sldId="271"/>
            <ac:spMk id="5" creationId="{FF66B3AC-04D8-40B7-818D-08610EBC74A0}"/>
          </ac:spMkLst>
        </pc:spChg>
        <pc:picChg chg="add del mod ord">
          <ac:chgData name="Niels Jahn Christiansen" userId="S::nchri16@student.aau.dk::ee384d43-9607-4e8d-becd-73e03950e586" providerId="AD" clId="Web-{950D8BB2-BFE1-8074-51DC-B3D0DBAF885B}" dt="2021-06-17T12:24:20.812" v="1699"/>
          <ac:picMkLst>
            <pc:docMk/>
            <pc:sldMk cId="2945788771" sldId="271"/>
            <ac:picMk id="4" creationId="{118E0984-1B42-458C-A68D-9C6C2DAFA96F}"/>
          </ac:picMkLst>
        </pc:picChg>
        <pc:picChg chg="del">
          <ac:chgData name="Niels Jahn Christiansen" userId="S::nchri16@student.aau.dk::ee384d43-9607-4e8d-becd-73e03950e586" providerId="AD" clId="Web-{950D8BB2-BFE1-8074-51DC-B3D0DBAF885B}" dt="2021-06-17T08:24:34.978" v="1443"/>
          <ac:picMkLst>
            <pc:docMk/>
            <pc:sldMk cId="2945788771" sldId="271"/>
            <ac:picMk id="5" creationId="{4F253BBE-B097-4EBD-ADB1-3DDA7C2D0A79}"/>
          </ac:picMkLst>
        </pc:picChg>
        <pc:picChg chg="del mod">
          <ac:chgData name="Niels Jahn Christiansen" userId="S::nchri16@student.aau.dk::ee384d43-9607-4e8d-becd-73e03950e586" providerId="AD" clId="Web-{950D8BB2-BFE1-8074-51DC-B3D0DBAF885B}" dt="2021-06-17T12:24:25.405" v="1700"/>
          <ac:picMkLst>
            <pc:docMk/>
            <pc:sldMk cId="2945788771" sldId="271"/>
            <ac:picMk id="7" creationId="{8B01AA3B-1FB3-4016-B4E3-344E23BAC25F}"/>
          </ac:picMkLst>
        </pc:picChg>
      </pc:sldChg>
      <pc:sldChg chg="modSp">
        <pc:chgData name="Niels Jahn Christiansen" userId="S::nchri16@student.aau.dk::ee384d43-9607-4e8d-becd-73e03950e586" providerId="AD" clId="Web-{950D8BB2-BFE1-8074-51DC-B3D0DBAF885B}" dt="2021-06-17T12:33:08.417" v="1817" actId="20577"/>
        <pc:sldMkLst>
          <pc:docMk/>
          <pc:sldMk cId="3195995225" sldId="296"/>
        </pc:sldMkLst>
        <pc:spChg chg="mod">
          <ac:chgData name="Niels Jahn Christiansen" userId="S::nchri16@student.aau.dk::ee384d43-9607-4e8d-becd-73e03950e586" providerId="AD" clId="Web-{950D8BB2-BFE1-8074-51DC-B3D0DBAF885B}" dt="2021-06-17T12:29:31.865" v="1733" actId="20577"/>
          <ac:spMkLst>
            <pc:docMk/>
            <pc:sldMk cId="3195995225" sldId="296"/>
            <ac:spMk id="2" creationId="{1B2BDE25-C7BB-430A-8AB8-EE2C4AAFC79F}"/>
          </ac:spMkLst>
        </pc:spChg>
        <pc:spChg chg="mod">
          <ac:chgData name="Niels Jahn Christiansen" userId="S::nchri16@student.aau.dk::ee384d43-9607-4e8d-becd-73e03950e586" providerId="AD" clId="Web-{950D8BB2-BFE1-8074-51DC-B3D0DBAF885B}" dt="2021-06-17T12:33:08.417" v="1817" actId="20577"/>
          <ac:spMkLst>
            <pc:docMk/>
            <pc:sldMk cId="3195995225" sldId="296"/>
            <ac:spMk id="3" creationId="{5E674E9D-026C-4851-9A03-1B8174C0D852}"/>
          </ac:spMkLst>
        </pc:spChg>
      </pc:sldChg>
      <pc:sldChg chg="addSp delSp modSp new mod setBg">
        <pc:chgData name="Niels Jahn Christiansen" userId="S::nchri16@student.aau.dk::ee384d43-9607-4e8d-becd-73e03950e586" providerId="AD" clId="Web-{950D8BB2-BFE1-8074-51DC-B3D0DBAF885B}" dt="2021-06-17T07:16:22.266" v="565"/>
        <pc:sldMkLst>
          <pc:docMk/>
          <pc:sldMk cId="2262065181" sldId="297"/>
        </pc:sldMkLst>
        <pc:spChg chg="mod ord">
          <ac:chgData name="Niels Jahn Christiansen" userId="S::nchri16@student.aau.dk::ee384d43-9607-4e8d-becd-73e03950e586" providerId="AD" clId="Web-{950D8BB2-BFE1-8074-51DC-B3D0DBAF885B}" dt="2021-06-17T07:16:12.656" v="562" actId="20577"/>
          <ac:spMkLst>
            <pc:docMk/>
            <pc:sldMk cId="2262065181" sldId="297"/>
            <ac:spMk id="2" creationId="{BC60DADC-C245-44F0-B40D-A46F44787D52}"/>
          </ac:spMkLst>
        </pc:spChg>
        <pc:spChg chg="del mod">
          <ac:chgData name="Niels Jahn Christiansen" userId="S::nchri16@student.aau.dk::ee384d43-9607-4e8d-becd-73e03950e586" providerId="AD" clId="Web-{950D8BB2-BFE1-8074-51DC-B3D0DBAF885B}" dt="2021-06-17T06:36:03.170" v="504"/>
          <ac:spMkLst>
            <pc:docMk/>
            <pc:sldMk cId="2262065181" sldId="297"/>
            <ac:spMk id="3" creationId="{5373FFC0-DC00-4B82-8C11-CC0B310DC4B7}"/>
          </ac:spMkLst>
        </pc:spChg>
        <pc:spChg chg="add del mod">
          <ac:chgData name="Niels Jahn Christiansen" userId="S::nchri16@student.aau.dk::ee384d43-9607-4e8d-becd-73e03950e586" providerId="AD" clId="Web-{950D8BB2-BFE1-8074-51DC-B3D0DBAF885B}" dt="2021-06-17T07:16:22.266" v="565"/>
          <ac:spMkLst>
            <pc:docMk/>
            <pc:sldMk cId="2262065181" sldId="297"/>
            <ac:spMk id="7" creationId="{559126E5-3E1E-4759-BB41-3E12D9B593D4}"/>
          </ac:spMkLst>
        </pc:spChg>
        <pc:spChg chg="add">
          <ac:chgData name="Niels Jahn Christiansen" userId="S::nchri16@student.aau.dk::ee384d43-9607-4e8d-becd-73e03950e586" providerId="AD" clId="Web-{950D8BB2-BFE1-8074-51DC-B3D0DBAF885B}" dt="2021-06-17T06:59:17.051" v="528"/>
          <ac:spMkLst>
            <pc:docMk/>
            <pc:sldMk cId="2262065181" sldId="297"/>
            <ac:spMk id="11" creationId="{C1DD1A8A-57D5-4A81-AD04-532B043C5611}"/>
          </ac:spMkLst>
        </pc:spChg>
        <pc:spChg chg="add">
          <ac:chgData name="Niels Jahn Christiansen" userId="S::nchri16@student.aau.dk::ee384d43-9607-4e8d-becd-73e03950e586" providerId="AD" clId="Web-{950D8BB2-BFE1-8074-51DC-B3D0DBAF885B}" dt="2021-06-17T06:59:17.051" v="528"/>
          <ac:spMkLst>
            <pc:docMk/>
            <pc:sldMk cId="2262065181" sldId="297"/>
            <ac:spMk id="13" creationId="{007891EC-4501-44ED-A8C8-B11B6DB767AB}"/>
          </ac:spMkLst>
        </pc:spChg>
        <pc:picChg chg="add del mod">
          <ac:chgData name="Niels Jahn Christiansen" userId="S::nchri16@student.aau.dk::ee384d43-9607-4e8d-becd-73e03950e586" providerId="AD" clId="Web-{950D8BB2-BFE1-8074-51DC-B3D0DBAF885B}" dt="2021-06-17T06:40:28.724" v="521"/>
          <ac:picMkLst>
            <pc:docMk/>
            <pc:sldMk cId="2262065181" sldId="297"/>
            <ac:picMk id="4" creationId="{C5604E5C-16D0-48E8-9912-9620EAC09080}"/>
          </ac:picMkLst>
        </pc:picChg>
        <pc:picChg chg="del mod">
          <ac:chgData name="Niels Jahn Christiansen" userId="S::nchri16@student.aau.dk::ee384d43-9607-4e8d-becd-73e03950e586" providerId="AD" clId="Web-{950D8BB2-BFE1-8074-51DC-B3D0DBAF885B}" dt="2021-06-17T06:39:18.394" v="513"/>
          <ac:picMkLst>
            <pc:docMk/>
            <pc:sldMk cId="2262065181" sldId="297"/>
            <ac:picMk id="5" creationId="{0636EE17-29A9-4570-803E-FD21E6BDAB74}"/>
          </ac:picMkLst>
        </pc:picChg>
        <pc:picChg chg="add mod modCrop">
          <ac:chgData name="Niels Jahn Christiansen" userId="S::nchri16@student.aau.dk::ee384d43-9607-4e8d-becd-73e03950e586" providerId="AD" clId="Web-{950D8BB2-BFE1-8074-51DC-B3D0DBAF885B}" dt="2021-06-17T06:59:17.051" v="528"/>
          <ac:picMkLst>
            <pc:docMk/>
            <pc:sldMk cId="2262065181" sldId="297"/>
            <ac:picMk id="6" creationId="{674E93A9-7E88-4C3E-BAF9-2614EBE9A45D}"/>
          </ac:picMkLst>
        </pc:picChg>
      </pc:sldChg>
      <pc:sldChg chg="addSp modSp new mod setBg">
        <pc:chgData name="Niels Jahn Christiansen" userId="S::nchri16@student.aau.dk::ee384d43-9607-4e8d-becd-73e03950e586" providerId="AD" clId="Web-{950D8BB2-BFE1-8074-51DC-B3D0DBAF885B}" dt="2021-06-17T06:40:37.943" v="523"/>
        <pc:sldMkLst>
          <pc:docMk/>
          <pc:sldMk cId="1430994327" sldId="298"/>
        </pc:sldMkLst>
        <pc:spChg chg="add">
          <ac:chgData name="Niels Jahn Christiansen" userId="S::nchri16@student.aau.dk::ee384d43-9607-4e8d-becd-73e03950e586" providerId="AD" clId="Web-{950D8BB2-BFE1-8074-51DC-B3D0DBAF885B}" dt="2021-06-17T06:40:37.943" v="523"/>
          <ac:spMkLst>
            <pc:docMk/>
            <pc:sldMk cId="1430994327" sldId="298"/>
            <ac:spMk id="7" creationId="{42A4FC2C-047E-45A5-965D-8E1E3BF09BC6}"/>
          </ac:spMkLst>
        </pc:spChg>
        <pc:picChg chg="add mod">
          <ac:chgData name="Niels Jahn Christiansen" userId="S::nchri16@student.aau.dk::ee384d43-9607-4e8d-becd-73e03950e586" providerId="AD" clId="Web-{950D8BB2-BFE1-8074-51DC-B3D0DBAF885B}" dt="2021-06-17T06:40:37.943" v="523"/>
          <ac:picMkLst>
            <pc:docMk/>
            <pc:sldMk cId="1430994327" sldId="298"/>
            <ac:picMk id="2" creationId="{6A35BE70-A534-498F-B777-9AF6AC940C6F}"/>
          </ac:picMkLst>
        </pc:picChg>
      </pc:sldChg>
      <pc:sldChg chg="addSp delSp modSp new">
        <pc:chgData name="Niels Jahn Christiansen" userId="S::nchri16@student.aau.dk::ee384d43-9607-4e8d-becd-73e03950e586" providerId="AD" clId="Web-{950D8BB2-BFE1-8074-51DC-B3D0DBAF885B}" dt="2021-06-17T12:39:06.487" v="1861" actId="1076"/>
        <pc:sldMkLst>
          <pc:docMk/>
          <pc:sldMk cId="1485170530" sldId="299"/>
        </pc:sldMkLst>
        <pc:spChg chg="mod">
          <ac:chgData name="Niels Jahn Christiansen" userId="S::nchri16@student.aau.dk::ee384d43-9607-4e8d-becd-73e03950e586" providerId="AD" clId="Web-{950D8BB2-BFE1-8074-51DC-B3D0DBAF885B}" dt="2021-06-17T07:10:09.146" v="550" actId="20577"/>
          <ac:spMkLst>
            <pc:docMk/>
            <pc:sldMk cId="1485170530" sldId="299"/>
            <ac:spMk id="2" creationId="{A7DFDA21-C065-4BF9-BA9B-620EE48AB71A}"/>
          </ac:spMkLst>
        </pc:spChg>
        <pc:spChg chg="del">
          <ac:chgData name="Niels Jahn Christiansen" userId="S::nchri16@student.aau.dk::ee384d43-9607-4e8d-becd-73e03950e586" providerId="AD" clId="Web-{950D8BB2-BFE1-8074-51DC-B3D0DBAF885B}" dt="2021-06-17T07:10:41.913" v="551"/>
          <ac:spMkLst>
            <pc:docMk/>
            <pc:sldMk cId="1485170530" sldId="299"/>
            <ac:spMk id="3" creationId="{243E6D2A-FAF9-4115-AE2A-5979BB7AA23D}"/>
          </ac:spMkLst>
        </pc:spChg>
        <pc:picChg chg="add mod modCrop">
          <ac:chgData name="Niels Jahn Christiansen" userId="S::nchri16@student.aau.dk::ee384d43-9607-4e8d-becd-73e03950e586" providerId="AD" clId="Web-{950D8BB2-BFE1-8074-51DC-B3D0DBAF885B}" dt="2021-06-17T12:38:57.034" v="1856" actId="1076"/>
          <ac:picMkLst>
            <pc:docMk/>
            <pc:sldMk cId="1485170530" sldId="299"/>
            <ac:picMk id="3" creationId="{C66CDE4E-1E74-4F62-AA40-AAE02EFFBB7B}"/>
          </ac:picMkLst>
        </pc:picChg>
        <pc:picChg chg="add mod modCrop">
          <ac:chgData name="Niels Jahn Christiansen" userId="S::nchri16@student.aau.dk::ee384d43-9607-4e8d-becd-73e03950e586" providerId="AD" clId="Web-{950D8BB2-BFE1-8074-51DC-B3D0DBAF885B}" dt="2021-06-17T12:36:44.687" v="1838" actId="14100"/>
          <ac:picMkLst>
            <pc:docMk/>
            <pc:sldMk cId="1485170530" sldId="299"/>
            <ac:picMk id="4" creationId="{C60714DD-549A-4F20-B065-EAF8F8C660BB}"/>
          </ac:picMkLst>
        </pc:picChg>
        <pc:picChg chg="add del mod">
          <ac:chgData name="Niels Jahn Christiansen" userId="S::nchri16@student.aau.dk::ee384d43-9607-4e8d-becd-73e03950e586" providerId="AD" clId="Web-{950D8BB2-BFE1-8074-51DC-B3D0DBAF885B}" dt="2021-06-17T12:34:09.481" v="1818"/>
          <ac:picMkLst>
            <pc:docMk/>
            <pc:sldMk cId="1485170530" sldId="299"/>
            <ac:picMk id="5" creationId="{9EBDEB5B-50FF-48CF-A16F-238075E2F694}"/>
          </ac:picMkLst>
        </pc:picChg>
        <pc:picChg chg="add mod modCrop">
          <ac:chgData name="Niels Jahn Christiansen" userId="S::nchri16@student.aau.dk::ee384d43-9607-4e8d-becd-73e03950e586" providerId="AD" clId="Web-{950D8BB2-BFE1-8074-51DC-B3D0DBAF885B}" dt="2021-06-17T12:39:06.487" v="1861" actId="1076"/>
          <ac:picMkLst>
            <pc:docMk/>
            <pc:sldMk cId="1485170530" sldId="299"/>
            <ac:picMk id="6" creationId="{1C7A9485-8125-494C-A5A8-63CCB1735E87}"/>
          </ac:picMkLst>
        </pc:picChg>
        <pc:picChg chg="add mod modCrop">
          <ac:chgData name="Niels Jahn Christiansen" userId="S::nchri16@student.aau.dk::ee384d43-9607-4e8d-becd-73e03950e586" providerId="AD" clId="Web-{950D8BB2-BFE1-8074-51DC-B3D0DBAF885B}" dt="2021-06-17T12:38:58.347" v="1859" actId="1076"/>
          <ac:picMkLst>
            <pc:docMk/>
            <pc:sldMk cId="1485170530" sldId="299"/>
            <ac:picMk id="7" creationId="{AA7E27E2-A766-49A3-81EA-3D6A31168A75}"/>
          </ac:picMkLst>
        </pc:picChg>
        <pc:picChg chg="add mod">
          <ac:chgData name="Niels Jahn Christiansen" userId="S::nchri16@student.aau.dk::ee384d43-9607-4e8d-becd-73e03950e586" providerId="AD" clId="Web-{950D8BB2-BFE1-8074-51DC-B3D0DBAF885B}" dt="2021-06-17T12:39:04.394" v="1860" actId="1076"/>
          <ac:picMkLst>
            <pc:docMk/>
            <pc:sldMk cId="1485170530" sldId="299"/>
            <ac:picMk id="8" creationId="{BC3A1A1E-E96D-45C0-8A5B-33EC0A4BA77C}"/>
          </ac:picMkLst>
        </pc:picChg>
      </pc:sldChg>
      <pc:sldChg chg="modSp new">
        <pc:chgData name="Niels Jahn Christiansen" userId="S::nchri16@student.aau.dk::ee384d43-9607-4e8d-becd-73e03950e586" providerId="AD" clId="Web-{950D8BB2-BFE1-8074-51DC-B3D0DBAF885B}" dt="2021-06-17T07:30:14.413" v="775" actId="20577"/>
        <pc:sldMkLst>
          <pc:docMk/>
          <pc:sldMk cId="4220578454" sldId="300"/>
        </pc:sldMkLst>
        <pc:spChg chg="mod">
          <ac:chgData name="Niels Jahn Christiansen" userId="S::nchri16@student.aau.dk::ee384d43-9607-4e8d-becd-73e03950e586" providerId="AD" clId="Web-{950D8BB2-BFE1-8074-51DC-B3D0DBAF885B}" dt="2021-06-17T07:20:04.975" v="590" actId="20577"/>
          <ac:spMkLst>
            <pc:docMk/>
            <pc:sldMk cId="4220578454" sldId="300"/>
            <ac:spMk id="2" creationId="{5D5720BE-8CE6-4F54-BB02-C29C299356B6}"/>
          </ac:spMkLst>
        </pc:spChg>
        <pc:spChg chg="mod">
          <ac:chgData name="Niels Jahn Christiansen" userId="S::nchri16@student.aau.dk::ee384d43-9607-4e8d-becd-73e03950e586" providerId="AD" clId="Web-{950D8BB2-BFE1-8074-51DC-B3D0DBAF885B}" dt="2021-06-17T07:30:14.413" v="775" actId="20577"/>
          <ac:spMkLst>
            <pc:docMk/>
            <pc:sldMk cId="4220578454" sldId="300"/>
            <ac:spMk id="3" creationId="{035B1E3A-BCB0-4F8C-BCDF-5FF5EB464BAA}"/>
          </ac:spMkLst>
        </pc:spChg>
      </pc:sldChg>
      <pc:sldChg chg="addSp modSp new">
        <pc:chgData name="Niels Jahn Christiansen" userId="S::nchri16@student.aau.dk::ee384d43-9607-4e8d-becd-73e03950e586" providerId="AD" clId="Web-{950D8BB2-BFE1-8074-51DC-B3D0DBAF885B}" dt="2021-06-17T07:26:25.188" v="617" actId="20577"/>
        <pc:sldMkLst>
          <pc:docMk/>
          <pc:sldMk cId="3158718858" sldId="301"/>
        </pc:sldMkLst>
        <pc:spChg chg="mod">
          <ac:chgData name="Niels Jahn Christiansen" userId="S::nchri16@student.aau.dk::ee384d43-9607-4e8d-becd-73e03950e586" providerId="AD" clId="Web-{950D8BB2-BFE1-8074-51DC-B3D0DBAF885B}" dt="2021-06-17T07:26:25.188" v="617" actId="20577"/>
          <ac:spMkLst>
            <pc:docMk/>
            <pc:sldMk cId="3158718858" sldId="301"/>
            <ac:spMk id="2" creationId="{A804BE4B-947E-4983-B1D1-CDFA47CCAE4F}"/>
          </ac:spMkLst>
        </pc:spChg>
        <pc:picChg chg="add mod">
          <ac:chgData name="Niels Jahn Christiansen" userId="S::nchri16@student.aau.dk::ee384d43-9607-4e8d-becd-73e03950e586" providerId="AD" clId="Web-{950D8BB2-BFE1-8074-51DC-B3D0DBAF885B}" dt="2021-06-17T07:25:47.546" v="610" actId="1076"/>
          <ac:picMkLst>
            <pc:docMk/>
            <pc:sldMk cId="3158718858" sldId="301"/>
            <ac:picMk id="3" creationId="{49D95EDD-6A6B-4D1E-A21B-BF91A0C6BB70}"/>
          </ac:picMkLst>
        </pc:picChg>
        <pc:picChg chg="add mod">
          <ac:chgData name="Niels Jahn Christiansen" userId="S::nchri16@student.aau.dk::ee384d43-9607-4e8d-becd-73e03950e586" providerId="AD" clId="Web-{950D8BB2-BFE1-8074-51DC-B3D0DBAF885B}" dt="2021-06-17T07:25:45.296" v="609" actId="1076"/>
          <ac:picMkLst>
            <pc:docMk/>
            <pc:sldMk cId="3158718858" sldId="301"/>
            <ac:picMk id="4" creationId="{2ED58402-CEE5-4DDF-9E47-352CA193192C}"/>
          </ac:picMkLst>
        </pc:picChg>
      </pc:sldChg>
      <pc:sldChg chg="new del">
        <pc:chgData name="Niels Jahn Christiansen" userId="S::nchri16@student.aau.dk::ee384d43-9607-4e8d-becd-73e03950e586" providerId="AD" clId="Web-{950D8BB2-BFE1-8074-51DC-B3D0DBAF885B}" dt="2021-06-17T07:20:09.834" v="592"/>
        <pc:sldMkLst>
          <pc:docMk/>
          <pc:sldMk cId="3177812700" sldId="301"/>
        </pc:sldMkLst>
      </pc:sldChg>
      <pc:sldChg chg="modSp new">
        <pc:chgData name="Niels Jahn Christiansen" userId="S::nchri16@student.aau.dk::ee384d43-9607-4e8d-becd-73e03950e586" providerId="AD" clId="Web-{950D8BB2-BFE1-8074-51DC-B3D0DBAF885B}" dt="2021-06-17T07:36:28.923" v="1258" actId="20577"/>
        <pc:sldMkLst>
          <pc:docMk/>
          <pc:sldMk cId="2505620364" sldId="302"/>
        </pc:sldMkLst>
        <pc:spChg chg="mod">
          <ac:chgData name="Niels Jahn Christiansen" userId="S::nchri16@student.aau.dk::ee384d43-9607-4e8d-becd-73e03950e586" providerId="AD" clId="Web-{950D8BB2-BFE1-8074-51DC-B3D0DBAF885B}" dt="2021-06-17T07:30:50.226" v="797" actId="20577"/>
          <ac:spMkLst>
            <pc:docMk/>
            <pc:sldMk cId="2505620364" sldId="302"/>
            <ac:spMk id="2" creationId="{7A9C2446-D8C8-4241-BB76-D0093E250A45}"/>
          </ac:spMkLst>
        </pc:spChg>
        <pc:spChg chg="mod">
          <ac:chgData name="Niels Jahn Christiansen" userId="S::nchri16@student.aau.dk::ee384d43-9607-4e8d-becd-73e03950e586" providerId="AD" clId="Web-{950D8BB2-BFE1-8074-51DC-B3D0DBAF885B}" dt="2021-06-17T07:36:28.923" v="1258" actId="20577"/>
          <ac:spMkLst>
            <pc:docMk/>
            <pc:sldMk cId="2505620364" sldId="302"/>
            <ac:spMk id="3" creationId="{719ED383-2D9A-4559-90B9-000F679B53A4}"/>
          </ac:spMkLst>
        </pc:spChg>
      </pc:sldChg>
      <pc:sldChg chg="addSp delSp modSp new">
        <pc:chgData name="Niels Jahn Christiansen" userId="S::nchri16@student.aau.dk::ee384d43-9607-4e8d-becd-73e03950e586" providerId="AD" clId="Web-{950D8BB2-BFE1-8074-51DC-B3D0DBAF885B}" dt="2021-06-17T10:42:44.050" v="1681" actId="1076"/>
        <pc:sldMkLst>
          <pc:docMk/>
          <pc:sldMk cId="952283949" sldId="303"/>
        </pc:sldMkLst>
        <pc:spChg chg="mod">
          <ac:chgData name="Niels Jahn Christiansen" userId="S::nchri16@student.aau.dk::ee384d43-9607-4e8d-becd-73e03950e586" providerId="AD" clId="Web-{950D8BB2-BFE1-8074-51DC-B3D0DBAF885B}" dt="2021-06-17T09:27:25.917" v="1501" actId="1076"/>
          <ac:spMkLst>
            <pc:docMk/>
            <pc:sldMk cId="952283949" sldId="303"/>
            <ac:spMk id="2" creationId="{D24094F2-AD51-463E-9EC5-E009DC577095}"/>
          </ac:spMkLst>
        </pc:spChg>
        <pc:spChg chg="add del mod ord">
          <ac:chgData name="Niels Jahn Christiansen" userId="S::nchri16@student.aau.dk::ee384d43-9607-4e8d-becd-73e03950e586" providerId="AD" clId="Web-{950D8BB2-BFE1-8074-51DC-B3D0DBAF885B}" dt="2021-06-17T09:30:54.764" v="1537"/>
          <ac:spMkLst>
            <pc:docMk/>
            <pc:sldMk cId="952283949" sldId="303"/>
            <ac:spMk id="3" creationId="{1898D27B-6B78-45AD-B0ED-CB0BA9ABE2D0}"/>
          </ac:spMkLst>
        </pc:spChg>
        <pc:spChg chg="del">
          <ac:chgData name="Niels Jahn Christiansen" userId="S::nchri16@student.aau.dk::ee384d43-9607-4e8d-becd-73e03950e586" providerId="AD" clId="Web-{950D8BB2-BFE1-8074-51DC-B3D0DBAF885B}" dt="2021-06-17T07:36:57.923" v="1274"/>
          <ac:spMkLst>
            <pc:docMk/>
            <pc:sldMk cId="952283949" sldId="303"/>
            <ac:spMk id="3" creationId="{650EC6E1-E16A-4A2C-8C34-1255C219B38E}"/>
          </ac:spMkLst>
        </pc:spChg>
        <pc:spChg chg="add mod">
          <ac:chgData name="Niels Jahn Christiansen" userId="S::nchri16@student.aau.dk::ee384d43-9607-4e8d-becd-73e03950e586" providerId="AD" clId="Web-{950D8BB2-BFE1-8074-51DC-B3D0DBAF885B}" dt="2021-06-17T10:42:43.878" v="1665" actId="1076"/>
          <ac:spMkLst>
            <pc:docMk/>
            <pc:sldMk cId="952283949" sldId="303"/>
            <ac:spMk id="4" creationId="{1A022AC0-8389-4CF5-8690-A99C4AF2D4A3}"/>
          </ac:spMkLst>
        </pc:spChg>
        <pc:spChg chg="add mod">
          <ac:chgData name="Niels Jahn Christiansen" userId="S::nchri16@student.aau.dk::ee384d43-9607-4e8d-becd-73e03950e586" providerId="AD" clId="Web-{950D8BB2-BFE1-8074-51DC-B3D0DBAF885B}" dt="2021-06-17T10:42:43.878" v="1666" actId="1076"/>
          <ac:spMkLst>
            <pc:docMk/>
            <pc:sldMk cId="952283949" sldId="303"/>
            <ac:spMk id="5" creationId="{54D444B9-2B94-4B49-B7A5-702D1E161116}"/>
          </ac:spMkLst>
        </pc:spChg>
        <pc:spChg chg="add mod">
          <ac:chgData name="Niels Jahn Christiansen" userId="S::nchri16@student.aau.dk::ee384d43-9607-4e8d-becd-73e03950e586" providerId="AD" clId="Web-{950D8BB2-BFE1-8074-51DC-B3D0DBAF885B}" dt="2021-06-17T10:42:43.894" v="1667" actId="1076"/>
          <ac:spMkLst>
            <pc:docMk/>
            <pc:sldMk cId="952283949" sldId="303"/>
            <ac:spMk id="6" creationId="{3D0DDABF-C960-4075-80B6-9F43C2C7480D}"/>
          </ac:spMkLst>
        </pc:spChg>
        <pc:spChg chg="add mod">
          <ac:chgData name="Niels Jahn Christiansen" userId="S::nchri16@student.aau.dk::ee384d43-9607-4e8d-becd-73e03950e586" providerId="AD" clId="Web-{950D8BB2-BFE1-8074-51DC-B3D0DBAF885B}" dt="2021-06-17T10:42:43.909" v="1668" actId="1076"/>
          <ac:spMkLst>
            <pc:docMk/>
            <pc:sldMk cId="952283949" sldId="303"/>
            <ac:spMk id="7" creationId="{16D177EF-61EC-4522-BD5E-484A21BA16CD}"/>
          </ac:spMkLst>
        </pc:spChg>
        <pc:spChg chg="add mod">
          <ac:chgData name="Niels Jahn Christiansen" userId="S::nchri16@student.aau.dk::ee384d43-9607-4e8d-becd-73e03950e586" providerId="AD" clId="Web-{950D8BB2-BFE1-8074-51DC-B3D0DBAF885B}" dt="2021-06-17T10:42:43.925" v="1669" actId="1076"/>
          <ac:spMkLst>
            <pc:docMk/>
            <pc:sldMk cId="952283949" sldId="303"/>
            <ac:spMk id="8" creationId="{BF9DD88F-D73E-4731-88F4-18015FBB47F6}"/>
          </ac:spMkLst>
        </pc:spChg>
        <pc:spChg chg="add mod">
          <ac:chgData name="Niels Jahn Christiansen" userId="S::nchri16@student.aau.dk::ee384d43-9607-4e8d-becd-73e03950e586" providerId="AD" clId="Web-{950D8BB2-BFE1-8074-51DC-B3D0DBAF885B}" dt="2021-06-17T10:42:43.925" v="1670" actId="1076"/>
          <ac:spMkLst>
            <pc:docMk/>
            <pc:sldMk cId="952283949" sldId="303"/>
            <ac:spMk id="9" creationId="{E8A14B80-26D7-4434-B338-B2E7F2CBA18E}"/>
          </ac:spMkLst>
        </pc:spChg>
        <pc:spChg chg="add mod">
          <ac:chgData name="Niels Jahn Christiansen" userId="S::nchri16@student.aau.dk::ee384d43-9607-4e8d-becd-73e03950e586" providerId="AD" clId="Web-{950D8BB2-BFE1-8074-51DC-B3D0DBAF885B}" dt="2021-06-17T10:42:43.940" v="1671" actId="1076"/>
          <ac:spMkLst>
            <pc:docMk/>
            <pc:sldMk cId="952283949" sldId="303"/>
            <ac:spMk id="10" creationId="{11FC162B-C20D-4522-AB5B-1FB2F0198C5C}"/>
          </ac:spMkLst>
        </pc:spChg>
        <pc:spChg chg="add mod">
          <ac:chgData name="Niels Jahn Christiansen" userId="S::nchri16@student.aau.dk::ee384d43-9607-4e8d-becd-73e03950e586" providerId="AD" clId="Web-{950D8BB2-BFE1-8074-51DC-B3D0DBAF885B}" dt="2021-06-17T10:42:43.956" v="1672" actId="1076"/>
          <ac:spMkLst>
            <pc:docMk/>
            <pc:sldMk cId="952283949" sldId="303"/>
            <ac:spMk id="11" creationId="{A96520A6-58D6-4A48-8033-50CC14E7E40A}"/>
          </ac:spMkLst>
        </pc:spChg>
        <pc:spChg chg="add mod">
          <ac:chgData name="Niels Jahn Christiansen" userId="S::nchri16@student.aau.dk::ee384d43-9607-4e8d-becd-73e03950e586" providerId="AD" clId="Web-{950D8BB2-BFE1-8074-51DC-B3D0DBAF885B}" dt="2021-06-17T10:42:43.956" v="1673" actId="1076"/>
          <ac:spMkLst>
            <pc:docMk/>
            <pc:sldMk cId="952283949" sldId="303"/>
            <ac:spMk id="12" creationId="{07E549E4-CF1F-49B7-9D54-8028191A6A40}"/>
          </ac:spMkLst>
        </pc:spChg>
        <pc:spChg chg="add mod">
          <ac:chgData name="Niels Jahn Christiansen" userId="S::nchri16@student.aau.dk::ee384d43-9607-4e8d-becd-73e03950e586" providerId="AD" clId="Web-{950D8BB2-BFE1-8074-51DC-B3D0DBAF885B}" dt="2021-06-17T10:42:43.972" v="1674" actId="1076"/>
          <ac:spMkLst>
            <pc:docMk/>
            <pc:sldMk cId="952283949" sldId="303"/>
            <ac:spMk id="13" creationId="{D7FBB09A-9EC5-48D2-8728-242B3B9A7C62}"/>
          </ac:spMkLst>
        </pc:spChg>
        <pc:spChg chg="add mod">
          <ac:chgData name="Niels Jahn Christiansen" userId="S::nchri16@student.aau.dk::ee384d43-9607-4e8d-becd-73e03950e586" providerId="AD" clId="Web-{950D8BB2-BFE1-8074-51DC-B3D0DBAF885B}" dt="2021-06-17T10:42:43.987" v="1675" actId="1076"/>
          <ac:spMkLst>
            <pc:docMk/>
            <pc:sldMk cId="952283949" sldId="303"/>
            <ac:spMk id="14" creationId="{2ED1951F-7818-4F3B-8432-9C8D7841869F}"/>
          </ac:spMkLst>
        </pc:spChg>
        <pc:spChg chg="add del">
          <ac:chgData name="Niels Jahn Christiansen" userId="S::nchri16@student.aau.dk::ee384d43-9607-4e8d-becd-73e03950e586" providerId="AD" clId="Web-{950D8BB2-BFE1-8074-51DC-B3D0DBAF885B}" dt="2021-06-17T09:31:34.827" v="1539"/>
          <ac:spMkLst>
            <pc:docMk/>
            <pc:sldMk cId="952283949" sldId="303"/>
            <ac:spMk id="15" creationId="{0A8746BA-313E-408A-BB49-FD281B04D78B}"/>
          </ac:spMkLst>
        </pc:spChg>
        <pc:spChg chg="add mod">
          <ac:chgData name="Niels Jahn Christiansen" userId="S::nchri16@student.aau.dk::ee384d43-9607-4e8d-becd-73e03950e586" providerId="AD" clId="Web-{950D8BB2-BFE1-8074-51DC-B3D0DBAF885B}" dt="2021-06-17T10:42:44.003" v="1676" actId="1076"/>
          <ac:spMkLst>
            <pc:docMk/>
            <pc:sldMk cId="952283949" sldId="303"/>
            <ac:spMk id="16" creationId="{FE51AF56-CE55-4B72-86A0-AAED76039DD7}"/>
          </ac:spMkLst>
        </pc:spChg>
        <pc:spChg chg="add mod">
          <ac:chgData name="Niels Jahn Christiansen" userId="S::nchri16@student.aau.dk::ee384d43-9607-4e8d-becd-73e03950e586" providerId="AD" clId="Web-{950D8BB2-BFE1-8074-51DC-B3D0DBAF885B}" dt="2021-06-17T10:42:44.003" v="1677" actId="1076"/>
          <ac:spMkLst>
            <pc:docMk/>
            <pc:sldMk cId="952283949" sldId="303"/>
            <ac:spMk id="17" creationId="{FF4CC77E-007F-416A-8277-3B82D1A72196}"/>
          </ac:spMkLst>
        </pc:spChg>
        <pc:spChg chg="add mod">
          <ac:chgData name="Niels Jahn Christiansen" userId="S::nchri16@student.aau.dk::ee384d43-9607-4e8d-becd-73e03950e586" providerId="AD" clId="Web-{950D8BB2-BFE1-8074-51DC-B3D0DBAF885B}" dt="2021-06-17T10:42:44.019" v="1679" actId="1076"/>
          <ac:spMkLst>
            <pc:docMk/>
            <pc:sldMk cId="952283949" sldId="303"/>
            <ac:spMk id="19" creationId="{A9BFC5E5-75BA-46F5-A6BE-F7E1EADE8C97}"/>
          </ac:spMkLst>
        </pc:spChg>
        <pc:spChg chg="add mod">
          <ac:chgData name="Niels Jahn Christiansen" userId="S::nchri16@student.aau.dk::ee384d43-9607-4e8d-becd-73e03950e586" providerId="AD" clId="Web-{950D8BB2-BFE1-8074-51DC-B3D0DBAF885B}" dt="2021-06-17T10:42:44.034" v="1680" actId="1076"/>
          <ac:spMkLst>
            <pc:docMk/>
            <pc:sldMk cId="952283949" sldId="303"/>
            <ac:spMk id="20" creationId="{6A7F2F8D-9D0C-451C-994D-A6CE2A6AB3A1}"/>
          </ac:spMkLst>
        </pc:spChg>
        <pc:spChg chg="add mod">
          <ac:chgData name="Niels Jahn Christiansen" userId="S::nchri16@student.aau.dk::ee384d43-9607-4e8d-becd-73e03950e586" providerId="AD" clId="Web-{950D8BB2-BFE1-8074-51DC-B3D0DBAF885B}" dt="2021-06-17T10:42:44.050" v="1681" actId="1076"/>
          <ac:spMkLst>
            <pc:docMk/>
            <pc:sldMk cId="952283949" sldId="303"/>
            <ac:spMk id="21" creationId="{D8A1159A-CF84-40DB-B2F7-1BD56B843CB9}"/>
          </ac:spMkLst>
        </pc:spChg>
        <pc:cxnChg chg="add mod">
          <ac:chgData name="Niels Jahn Christiansen" userId="S::nchri16@student.aau.dk::ee384d43-9607-4e8d-becd-73e03950e586" providerId="AD" clId="Web-{950D8BB2-BFE1-8074-51DC-B3D0DBAF885B}" dt="2021-06-17T10:42:44.019" v="1678" actId="1076"/>
          <ac:cxnSpMkLst>
            <pc:docMk/>
            <pc:sldMk cId="952283949" sldId="303"/>
            <ac:cxnSpMk id="18" creationId="{AAB83694-A3BB-4EB1-BDF7-025F6AAA4B54}"/>
          </ac:cxnSpMkLst>
        </pc:cxnChg>
      </pc:sldChg>
    </pc:docChg>
  </pc:docChgLst>
  <pc:docChgLst>
    <pc:chgData name="Jonatan Hoffmann Bohr" userId="S::jbohr17@student.aau.dk::778b370a-1c9c-47c6-807f-1b1521822c88" providerId="AD" clId="Web-{D5D1F7E0-3F40-9165-541D-A49897417DF7}"/>
    <pc:docChg chg="addSld delSld modSld modSection">
      <pc:chgData name="Jonatan Hoffmann Bohr" userId="S::jbohr17@student.aau.dk::778b370a-1c9c-47c6-807f-1b1521822c88" providerId="AD" clId="Web-{D5D1F7E0-3F40-9165-541D-A49897417DF7}" dt="2021-06-16T14:02:17.224" v="78"/>
      <pc:docMkLst>
        <pc:docMk/>
      </pc:docMkLst>
      <pc:sldChg chg="addSp">
        <pc:chgData name="Jonatan Hoffmann Bohr" userId="S::jbohr17@student.aau.dk::778b370a-1c9c-47c6-807f-1b1521822c88" providerId="AD" clId="Web-{D5D1F7E0-3F40-9165-541D-A49897417DF7}" dt="2021-06-16T14:00:54.953" v="75"/>
        <pc:sldMkLst>
          <pc:docMk/>
          <pc:sldMk cId="864366979" sldId="270"/>
        </pc:sldMkLst>
        <pc:picChg chg="add">
          <ac:chgData name="Jonatan Hoffmann Bohr" userId="S::jbohr17@student.aau.dk::778b370a-1c9c-47c6-807f-1b1521822c88" providerId="AD" clId="Web-{D5D1F7E0-3F40-9165-541D-A49897417DF7}" dt="2021-06-16T14:00:54.953" v="75"/>
          <ac:picMkLst>
            <pc:docMk/>
            <pc:sldMk cId="864366979" sldId="270"/>
            <ac:picMk id="3" creationId="{615AC232-67F0-4BBE-8E18-AE6137A77BC3}"/>
          </ac:picMkLst>
        </pc:picChg>
      </pc:sldChg>
      <pc:sldChg chg="addSp">
        <pc:chgData name="Jonatan Hoffmann Bohr" userId="S::jbohr17@student.aau.dk::778b370a-1c9c-47c6-807f-1b1521822c88" providerId="AD" clId="Web-{D5D1F7E0-3F40-9165-541D-A49897417DF7}" dt="2021-06-16T14:00:52.735" v="73"/>
        <pc:sldMkLst>
          <pc:docMk/>
          <pc:sldMk cId="2945788771" sldId="271"/>
        </pc:sldMkLst>
        <pc:picChg chg="add">
          <ac:chgData name="Jonatan Hoffmann Bohr" userId="S::jbohr17@student.aau.dk::778b370a-1c9c-47c6-807f-1b1521822c88" providerId="AD" clId="Web-{D5D1F7E0-3F40-9165-541D-A49897417DF7}" dt="2021-06-16T14:00:52.735" v="73"/>
          <ac:picMkLst>
            <pc:docMk/>
            <pc:sldMk cId="2945788771" sldId="271"/>
            <ac:picMk id="5" creationId="{4F253BBE-B097-4EBD-ADB1-3DDA7C2D0A79}"/>
          </ac:picMkLst>
        </pc:picChg>
      </pc:sldChg>
      <pc:sldChg chg="delSp">
        <pc:chgData name="Jonatan Hoffmann Bohr" userId="S::jbohr17@student.aau.dk::778b370a-1c9c-47c6-807f-1b1521822c88" providerId="AD" clId="Web-{D5D1F7E0-3F40-9165-541D-A49897417DF7}" dt="2021-06-16T14:02:17.224" v="78"/>
        <pc:sldMkLst>
          <pc:docMk/>
          <pc:sldMk cId="2226398425" sldId="273"/>
        </pc:sldMkLst>
        <pc:picChg chg="del">
          <ac:chgData name="Jonatan Hoffmann Bohr" userId="S::jbohr17@student.aau.dk::778b370a-1c9c-47c6-807f-1b1521822c88" providerId="AD" clId="Web-{D5D1F7E0-3F40-9165-541D-A49897417DF7}" dt="2021-06-16T14:02:17.224" v="78"/>
          <ac:picMkLst>
            <pc:docMk/>
            <pc:sldMk cId="2226398425" sldId="273"/>
            <ac:picMk id="8" creationId="{5F4513B1-DFCD-40B7-ACF9-CF2285640D34}"/>
          </ac:picMkLst>
        </pc:picChg>
      </pc:sldChg>
      <pc:sldChg chg="addSp">
        <pc:chgData name="Jonatan Hoffmann Bohr" userId="S::jbohr17@student.aau.dk::778b370a-1c9c-47c6-807f-1b1521822c88" providerId="AD" clId="Web-{D5D1F7E0-3F40-9165-541D-A49897417DF7}" dt="2021-06-16T14:00:53.938" v="74"/>
        <pc:sldMkLst>
          <pc:docMk/>
          <pc:sldMk cId="1271721360" sldId="276"/>
        </pc:sldMkLst>
        <pc:picChg chg="add">
          <ac:chgData name="Jonatan Hoffmann Bohr" userId="S::jbohr17@student.aau.dk::778b370a-1c9c-47c6-807f-1b1521822c88" providerId="AD" clId="Web-{D5D1F7E0-3F40-9165-541D-A49897417DF7}" dt="2021-06-16T14:00:53.938" v="74"/>
          <ac:picMkLst>
            <pc:docMk/>
            <pc:sldMk cId="1271721360" sldId="276"/>
            <ac:picMk id="5" creationId="{7E5ACB05-9493-4440-8410-A999C7611C08}"/>
          </ac:picMkLst>
        </pc:picChg>
      </pc:sldChg>
      <pc:sldChg chg="addSp delSp">
        <pc:chgData name="Jonatan Hoffmann Bohr" userId="S::jbohr17@student.aau.dk::778b370a-1c9c-47c6-807f-1b1521822c88" providerId="AD" clId="Web-{D5D1F7E0-3F40-9165-541D-A49897417DF7}" dt="2021-06-16T14:02:15.958" v="77"/>
        <pc:sldMkLst>
          <pc:docMk/>
          <pc:sldMk cId="1783507933" sldId="277"/>
        </pc:sldMkLst>
        <pc:picChg chg="del">
          <ac:chgData name="Jonatan Hoffmann Bohr" userId="S::jbohr17@student.aau.dk::778b370a-1c9c-47c6-807f-1b1521822c88" providerId="AD" clId="Web-{D5D1F7E0-3F40-9165-541D-A49897417DF7}" dt="2021-06-16T14:02:15.958" v="77"/>
          <ac:picMkLst>
            <pc:docMk/>
            <pc:sldMk cId="1783507933" sldId="277"/>
            <ac:picMk id="12" creationId="{C162FA27-BF75-44EB-81CD-7D97D15F48E0}"/>
          </ac:picMkLst>
        </pc:picChg>
        <pc:picChg chg="add del">
          <ac:chgData name="Jonatan Hoffmann Bohr" userId="S::jbohr17@student.aau.dk::778b370a-1c9c-47c6-807f-1b1521822c88" providerId="AD" clId="Web-{D5D1F7E0-3F40-9165-541D-A49897417DF7}" dt="2021-06-16T14:02:14.145" v="76"/>
          <ac:picMkLst>
            <pc:docMk/>
            <pc:sldMk cId="1783507933" sldId="277"/>
            <ac:picMk id="13" creationId="{30E09D1A-BCF4-4EF7-81AE-6E4570E8FD2E}"/>
          </ac:picMkLst>
        </pc:picChg>
      </pc:sldChg>
      <pc:sldChg chg="addSp modSp">
        <pc:chgData name="Jonatan Hoffmann Bohr" userId="S::jbohr17@student.aau.dk::778b370a-1c9c-47c6-807f-1b1521822c88" providerId="AD" clId="Web-{D5D1F7E0-3F40-9165-541D-A49897417DF7}" dt="2021-06-16T13:59:56.872" v="60" actId="1076"/>
        <pc:sldMkLst>
          <pc:docMk/>
          <pc:sldMk cId="26693322" sldId="281"/>
        </pc:sldMkLst>
        <pc:spChg chg="add mod">
          <ac:chgData name="Jonatan Hoffmann Bohr" userId="S::jbohr17@student.aau.dk::778b370a-1c9c-47c6-807f-1b1521822c88" providerId="AD" clId="Web-{D5D1F7E0-3F40-9165-541D-A49897417DF7}" dt="2021-06-16T13:59:56.872" v="60" actId="1076"/>
          <ac:spMkLst>
            <pc:docMk/>
            <pc:sldMk cId="26693322" sldId="281"/>
            <ac:spMk id="3" creationId="{2B3BE680-5397-46B0-BC84-EB2CE9D4DB75}"/>
          </ac:spMkLst>
        </pc:spChg>
      </pc:sldChg>
      <pc:sldChg chg="addSp">
        <pc:chgData name="Jonatan Hoffmann Bohr" userId="S::jbohr17@student.aau.dk::778b370a-1c9c-47c6-807f-1b1521822c88" providerId="AD" clId="Web-{D5D1F7E0-3F40-9165-541D-A49897417DF7}" dt="2021-06-16T14:00:48.047" v="70"/>
        <pc:sldMkLst>
          <pc:docMk/>
          <pc:sldMk cId="2046712828" sldId="282"/>
        </pc:sldMkLst>
        <pc:picChg chg="add">
          <ac:chgData name="Jonatan Hoffmann Bohr" userId="S::jbohr17@student.aau.dk::778b370a-1c9c-47c6-807f-1b1521822c88" providerId="AD" clId="Web-{D5D1F7E0-3F40-9165-541D-A49897417DF7}" dt="2021-06-16T14:00:48.047" v="70"/>
          <ac:picMkLst>
            <pc:docMk/>
            <pc:sldMk cId="2046712828" sldId="282"/>
            <ac:picMk id="5" creationId="{81E3E58B-EF2D-4EA1-B203-F029BF812B99}"/>
          </ac:picMkLst>
        </pc:picChg>
      </pc:sldChg>
      <pc:sldChg chg="addSp">
        <pc:chgData name="Jonatan Hoffmann Bohr" userId="S::jbohr17@student.aau.dk::778b370a-1c9c-47c6-807f-1b1521822c88" providerId="AD" clId="Web-{D5D1F7E0-3F40-9165-541D-A49897417DF7}" dt="2021-06-16T14:00:50.219" v="71"/>
        <pc:sldMkLst>
          <pc:docMk/>
          <pc:sldMk cId="2232551524" sldId="283"/>
        </pc:sldMkLst>
        <pc:picChg chg="add">
          <ac:chgData name="Jonatan Hoffmann Bohr" userId="S::jbohr17@student.aau.dk::778b370a-1c9c-47c6-807f-1b1521822c88" providerId="AD" clId="Web-{D5D1F7E0-3F40-9165-541D-A49897417DF7}" dt="2021-06-16T14:00:50.219" v="71"/>
          <ac:picMkLst>
            <pc:docMk/>
            <pc:sldMk cId="2232551524" sldId="283"/>
            <ac:picMk id="5" creationId="{DAD74565-20A8-4606-A297-A75DC47721C4}"/>
          </ac:picMkLst>
        </pc:picChg>
      </pc:sldChg>
      <pc:sldChg chg="addSp">
        <pc:chgData name="Jonatan Hoffmann Bohr" userId="S::jbohr17@student.aau.dk::778b370a-1c9c-47c6-807f-1b1521822c88" providerId="AD" clId="Web-{D5D1F7E0-3F40-9165-541D-A49897417DF7}" dt="2021-06-16T14:00:51.453" v="72"/>
        <pc:sldMkLst>
          <pc:docMk/>
          <pc:sldMk cId="1664889489" sldId="284"/>
        </pc:sldMkLst>
        <pc:picChg chg="add">
          <ac:chgData name="Jonatan Hoffmann Bohr" userId="S::jbohr17@student.aau.dk::778b370a-1c9c-47c6-807f-1b1521822c88" providerId="AD" clId="Web-{D5D1F7E0-3F40-9165-541D-A49897417DF7}" dt="2021-06-16T14:00:51.453" v="72"/>
          <ac:picMkLst>
            <pc:docMk/>
            <pc:sldMk cId="1664889489" sldId="284"/>
            <ac:picMk id="5" creationId="{B6B616B8-41C3-44AC-9F58-8A517CAF2808}"/>
          </ac:picMkLst>
        </pc:picChg>
      </pc:sldChg>
      <pc:sldChg chg="modSp new del">
        <pc:chgData name="Jonatan Hoffmann Bohr" userId="S::jbohr17@student.aau.dk::778b370a-1c9c-47c6-807f-1b1521822c88" providerId="AD" clId="Web-{D5D1F7E0-3F40-9165-541D-A49897417DF7}" dt="2021-06-16T14:00:35.265" v="68"/>
        <pc:sldMkLst>
          <pc:docMk/>
          <pc:sldMk cId="1902278664" sldId="285"/>
        </pc:sldMkLst>
        <pc:spChg chg="mod">
          <ac:chgData name="Jonatan Hoffmann Bohr" userId="S::jbohr17@student.aau.dk::778b370a-1c9c-47c6-807f-1b1521822c88" providerId="AD" clId="Web-{D5D1F7E0-3F40-9165-541D-A49897417DF7}" dt="2021-06-16T14:00:09.717" v="67" actId="20577"/>
          <ac:spMkLst>
            <pc:docMk/>
            <pc:sldMk cId="1902278664" sldId="285"/>
            <ac:spMk id="2" creationId="{16510175-3EEA-47E8-8A43-3F8433997666}"/>
          </ac:spMkLst>
        </pc:spChg>
      </pc:sldChg>
    </pc:docChg>
  </pc:docChgLst>
  <pc:docChgLst>
    <pc:chgData name="Jonatan Hoffmann Bohr" userId="S::jbohr17@student.aau.dk::778b370a-1c9c-47c6-807f-1b1521822c88" providerId="AD" clId="Web-{93217A55-331D-FCE6-12D8-E0060559BAB8}"/>
    <pc:docChg chg="modSld">
      <pc:chgData name="Jonatan Hoffmann Bohr" userId="S::jbohr17@student.aau.dk::778b370a-1c9c-47c6-807f-1b1521822c88" providerId="AD" clId="Web-{93217A55-331D-FCE6-12D8-E0060559BAB8}" dt="2021-06-17T10:11:47.377" v="2"/>
      <pc:docMkLst>
        <pc:docMk/>
      </pc:docMkLst>
      <pc:sldChg chg="delSp modSp">
        <pc:chgData name="Jonatan Hoffmann Bohr" userId="S::jbohr17@student.aau.dk::778b370a-1c9c-47c6-807f-1b1521822c88" providerId="AD" clId="Web-{93217A55-331D-FCE6-12D8-E0060559BAB8}" dt="2021-06-17T10:11:47.377" v="2"/>
        <pc:sldMkLst>
          <pc:docMk/>
          <pc:sldMk cId="1271721360" sldId="276"/>
        </pc:sldMkLst>
        <pc:spChg chg="mod">
          <ac:chgData name="Jonatan Hoffmann Bohr" userId="S::jbohr17@student.aau.dk::778b370a-1c9c-47c6-807f-1b1521822c88" providerId="AD" clId="Web-{93217A55-331D-FCE6-12D8-E0060559BAB8}" dt="2021-06-17T10:06:47.140" v="0" actId="1076"/>
          <ac:spMkLst>
            <pc:docMk/>
            <pc:sldMk cId="1271721360" sldId="276"/>
            <ac:spMk id="19" creationId="{8EEACD4E-3CF2-4B10-94AB-F73FE3E7BFB6}"/>
          </ac:spMkLst>
        </pc:spChg>
        <pc:picChg chg="del">
          <ac:chgData name="Jonatan Hoffmann Bohr" userId="S::jbohr17@student.aau.dk::778b370a-1c9c-47c6-807f-1b1521822c88" providerId="AD" clId="Web-{93217A55-331D-FCE6-12D8-E0060559BAB8}" dt="2021-06-17T10:11:45.002" v="1"/>
          <ac:picMkLst>
            <pc:docMk/>
            <pc:sldMk cId="1271721360" sldId="276"/>
            <ac:picMk id="6" creationId="{48BCA3C0-D3BD-41CB-A25B-D04AD258BAEB}"/>
          </ac:picMkLst>
        </pc:picChg>
        <pc:picChg chg="del">
          <ac:chgData name="Jonatan Hoffmann Bohr" userId="S::jbohr17@student.aau.dk::778b370a-1c9c-47c6-807f-1b1521822c88" providerId="AD" clId="Web-{93217A55-331D-FCE6-12D8-E0060559BAB8}" dt="2021-06-17T10:11:47.377" v="2"/>
          <ac:picMkLst>
            <pc:docMk/>
            <pc:sldMk cId="1271721360" sldId="276"/>
            <ac:picMk id="8" creationId="{2CEAD4CA-6548-4C7C-90B0-ED73BA3BEF61}"/>
          </ac:picMkLst>
        </pc:picChg>
      </pc:sldChg>
    </pc:docChg>
  </pc:docChgLst>
  <pc:docChgLst>
    <pc:chgData name="Jonatan Hoffmann Bohr" userId="S::jbohr17@student.aau.dk::778b370a-1c9c-47c6-807f-1b1521822c88" providerId="AD" clId="Web-{EBC33C73-95D2-4A0C-BF6C-8EF42AD4A78F}"/>
    <pc:docChg chg="modSld">
      <pc:chgData name="Jonatan Hoffmann Bohr" userId="S::jbohr17@student.aau.dk::778b370a-1c9c-47c6-807f-1b1521822c88" providerId="AD" clId="Web-{EBC33C73-95D2-4A0C-BF6C-8EF42AD4A78F}" dt="2021-06-16T13:51:13.264" v="88" actId="1076"/>
      <pc:docMkLst>
        <pc:docMk/>
      </pc:docMkLst>
      <pc:sldChg chg="addSp modSp">
        <pc:chgData name="Jonatan Hoffmann Bohr" userId="S::jbohr17@student.aau.dk::778b370a-1c9c-47c6-807f-1b1521822c88" providerId="AD" clId="Web-{EBC33C73-95D2-4A0C-BF6C-8EF42AD4A78F}" dt="2021-06-16T13:50:20.294" v="83" actId="1076"/>
        <pc:sldMkLst>
          <pc:docMk/>
          <pc:sldMk cId="1271721360" sldId="276"/>
        </pc:sldMkLst>
        <pc:picChg chg="add mod">
          <ac:chgData name="Jonatan Hoffmann Bohr" userId="S::jbohr17@student.aau.dk::778b370a-1c9c-47c6-807f-1b1521822c88" providerId="AD" clId="Web-{EBC33C73-95D2-4A0C-BF6C-8EF42AD4A78F}" dt="2021-06-16T13:50:20.294" v="83" actId="1076"/>
          <ac:picMkLst>
            <pc:docMk/>
            <pc:sldMk cId="1271721360" sldId="276"/>
            <ac:picMk id="4" creationId="{A90AEEDF-17D9-4751-8608-D27F185BD68E}"/>
          </ac:picMkLst>
        </pc:picChg>
      </pc:sldChg>
      <pc:sldChg chg="addSp delSp modSp">
        <pc:chgData name="Jonatan Hoffmann Bohr" userId="S::jbohr17@student.aau.dk::778b370a-1c9c-47c6-807f-1b1521822c88" providerId="AD" clId="Web-{EBC33C73-95D2-4A0C-BF6C-8EF42AD4A78F}" dt="2021-06-16T13:47:50.821" v="64"/>
        <pc:sldMkLst>
          <pc:docMk/>
          <pc:sldMk cId="3725988673" sldId="280"/>
        </pc:sldMkLst>
        <pc:spChg chg="del">
          <ac:chgData name="Jonatan Hoffmann Bohr" userId="S::jbohr17@student.aau.dk::778b370a-1c9c-47c6-807f-1b1521822c88" providerId="AD" clId="Web-{EBC33C73-95D2-4A0C-BF6C-8EF42AD4A78F}" dt="2021-06-16T13:40:25.825" v="1"/>
          <ac:spMkLst>
            <pc:docMk/>
            <pc:sldMk cId="3725988673" sldId="280"/>
            <ac:spMk id="3" creationId="{AC754D1A-4A2D-4330-AA8F-6037CBAB555A}"/>
          </ac:spMkLst>
        </pc:spChg>
        <pc:spChg chg="add mod">
          <ac:chgData name="Jonatan Hoffmann Bohr" userId="S::jbohr17@student.aau.dk::778b370a-1c9c-47c6-807f-1b1521822c88" providerId="AD" clId="Web-{EBC33C73-95D2-4A0C-BF6C-8EF42AD4A78F}" dt="2021-06-16T13:47:00.507" v="60"/>
          <ac:spMkLst>
            <pc:docMk/>
            <pc:sldMk cId="3725988673" sldId="280"/>
            <ac:spMk id="8" creationId="{F7F84E1A-0A39-465E-B817-79445512BA2E}"/>
          </ac:spMkLst>
        </pc:spChg>
        <pc:spChg chg="add del">
          <ac:chgData name="Jonatan Hoffmann Bohr" userId="S::jbohr17@student.aau.dk::778b370a-1c9c-47c6-807f-1b1521822c88" providerId="AD" clId="Web-{EBC33C73-95D2-4A0C-BF6C-8EF42AD4A78F}" dt="2021-06-16T13:46:48.304" v="55"/>
          <ac:spMkLst>
            <pc:docMk/>
            <pc:sldMk cId="3725988673" sldId="280"/>
            <ac:spMk id="9" creationId="{00978453-2795-4351-A79F-CAB0D2027184}"/>
          </ac:spMkLst>
        </pc:spChg>
        <pc:spChg chg="add del mod">
          <ac:chgData name="Jonatan Hoffmann Bohr" userId="S::jbohr17@student.aau.dk::778b370a-1c9c-47c6-807f-1b1521822c88" providerId="AD" clId="Web-{EBC33C73-95D2-4A0C-BF6C-8EF42AD4A78F}" dt="2021-06-16T13:47:50.821" v="64"/>
          <ac:spMkLst>
            <pc:docMk/>
            <pc:sldMk cId="3725988673" sldId="280"/>
            <ac:spMk id="11" creationId="{CFCAAF29-DC58-4561-AD3B-5E263A5434F3}"/>
          </ac:spMkLst>
        </pc:spChg>
        <pc:graphicFrameChg chg="del mod">
          <ac:chgData name="Jonatan Hoffmann Bohr" userId="S::jbohr17@student.aau.dk::778b370a-1c9c-47c6-807f-1b1521822c88" providerId="AD" clId="Web-{EBC33C73-95D2-4A0C-BF6C-8EF42AD4A78F}" dt="2021-06-16T13:43:18.361" v="9"/>
          <ac:graphicFrameMkLst>
            <pc:docMk/>
            <pc:sldMk cId="3725988673" sldId="280"/>
            <ac:graphicFrameMk id="4" creationId="{8A1E33BB-2BA2-4AA0-9D0D-2885587B54FB}"/>
          </ac:graphicFrameMkLst>
        </pc:graphicFrameChg>
        <pc:picChg chg="add mod">
          <ac:chgData name="Jonatan Hoffmann Bohr" userId="S::jbohr17@student.aau.dk::778b370a-1c9c-47c6-807f-1b1521822c88" providerId="AD" clId="Web-{EBC33C73-95D2-4A0C-BF6C-8EF42AD4A78F}" dt="2021-06-16T13:46:24.834" v="52" actId="1076"/>
          <ac:picMkLst>
            <pc:docMk/>
            <pc:sldMk cId="3725988673" sldId="280"/>
            <ac:picMk id="5" creationId="{A3B0BC24-5DE7-4078-A54A-1A5D7C61CD71}"/>
          </ac:picMkLst>
        </pc:picChg>
        <pc:picChg chg="add mod">
          <ac:chgData name="Jonatan Hoffmann Bohr" userId="S::jbohr17@student.aau.dk::778b370a-1c9c-47c6-807f-1b1521822c88" providerId="AD" clId="Web-{EBC33C73-95D2-4A0C-BF6C-8EF42AD4A78F}" dt="2021-06-16T13:46:21.787" v="51" actId="1076"/>
          <ac:picMkLst>
            <pc:docMk/>
            <pc:sldMk cId="3725988673" sldId="280"/>
            <ac:picMk id="6" creationId="{AB242F5A-0DAC-4732-A78A-569BBC52597D}"/>
          </ac:picMkLst>
        </pc:picChg>
        <pc:picChg chg="add mod">
          <ac:chgData name="Jonatan Hoffmann Bohr" userId="S::jbohr17@student.aau.dk::778b370a-1c9c-47c6-807f-1b1521822c88" providerId="AD" clId="Web-{EBC33C73-95D2-4A0C-BF6C-8EF42AD4A78F}" dt="2021-06-16T13:46:18.412" v="50" actId="1076"/>
          <ac:picMkLst>
            <pc:docMk/>
            <pc:sldMk cId="3725988673" sldId="280"/>
            <ac:picMk id="7" creationId="{A0D1EB01-4E3F-4D23-AD6A-EDC63AF7414C}"/>
          </ac:picMkLst>
        </pc:picChg>
      </pc:sldChg>
      <pc:sldChg chg="addSp delSp modSp">
        <pc:chgData name="Jonatan Hoffmann Bohr" userId="S::jbohr17@student.aau.dk::778b370a-1c9c-47c6-807f-1b1521822c88" providerId="AD" clId="Web-{EBC33C73-95D2-4A0C-BF6C-8EF42AD4A78F}" dt="2021-06-16T13:51:13.264" v="88" actId="1076"/>
        <pc:sldMkLst>
          <pc:docMk/>
          <pc:sldMk cId="26693322" sldId="281"/>
        </pc:sldMkLst>
        <pc:spChg chg="mod">
          <ac:chgData name="Jonatan Hoffmann Bohr" userId="S::jbohr17@student.aau.dk::778b370a-1c9c-47c6-807f-1b1521822c88" providerId="AD" clId="Web-{EBC33C73-95D2-4A0C-BF6C-8EF42AD4A78F}" dt="2021-06-16T13:49:09.964" v="80" actId="20577"/>
          <ac:spMkLst>
            <pc:docMk/>
            <pc:sldMk cId="26693322" sldId="281"/>
            <ac:spMk id="2" creationId="{9F701603-E278-4121-B57A-C5A39DA53FFA}"/>
          </ac:spMkLst>
        </pc:spChg>
        <pc:spChg chg="del">
          <ac:chgData name="Jonatan Hoffmann Bohr" userId="S::jbohr17@student.aau.dk::778b370a-1c9c-47c6-807f-1b1521822c88" providerId="AD" clId="Web-{EBC33C73-95D2-4A0C-BF6C-8EF42AD4A78F}" dt="2021-06-16T13:49:19.104" v="81"/>
          <ac:spMkLst>
            <pc:docMk/>
            <pc:sldMk cId="26693322" sldId="281"/>
            <ac:spMk id="3" creationId="{CC1DD11F-5CD2-4D3F-A440-2E6A9E592328}"/>
          </ac:spMkLst>
        </pc:spChg>
        <pc:picChg chg="add mod">
          <ac:chgData name="Jonatan Hoffmann Bohr" userId="S::jbohr17@student.aau.dk::778b370a-1c9c-47c6-807f-1b1521822c88" providerId="AD" clId="Web-{EBC33C73-95D2-4A0C-BF6C-8EF42AD4A78F}" dt="2021-06-16T13:51:13.264" v="88" actId="1076"/>
          <ac:picMkLst>
            <pc:docMk/>
            <pc:sldMk cId="26693322" sldId="281"/>
            <ac:picMk id="4" creationId="{04432F1A-5576-474D-B7F5-EF7719C416DB}"/>
          </ac:picMkLst>
        </pc:picChg>
      </pc:sldChg>
    </pc:docChg>
  </pc:docChgLst>
  <pc:docChgLst>
    <pc:chgData name="Amanda Worsøe Andersen" userId="5b4e71eb-f020-4dc9-a0a2-e5bf60b7b38f" providerId="ADAL" clId="{5A5E3481-3A7B-43EB-9922-42D41D569D7C}"/>
    <pc:docChg chg="undo custSel addSld delSld modSld sldOrd delSection modSection">
      <pc:chgData name="Amanda Worsøe Andersen" userId="5b4e71eb-f020-4dc9-a0a2-e5bf60b7b38f" providerId="ADAL" clId="{5A5E3481-3A7B-43EB-9922-42D41D569D7C}" dt="2021-08-12T09:35:58.071" v="5342" actId="47"/>
      <pc:docMkLst>
        <pc:docMk/>
      </pc:docMkLst>
      <pc:sldChg chg="addSp delSp modSp mod modNotesTx">
        <pc:chgData name="Amanda Worsøe Andersen" userId="5b4e71eb-f020-4dc9-a0a2-e5bf60b7b38f" providerId="ADAL" clId="{5A5E3481-3A7B-43EB-9922-42D41D569D7C}" dt="2021-08-12T09:35:29.158" v="5339" actId="1076"/>
        <pc:sldMkLst>
          <pc:docMk/>
          <pc:sldMk cId="44452845" sldId="258"/>
        </pc:sldMkLst>
        <pc:spChg chg="mod">
          <ac:chgData name="Amanda Worsøe Andersen" userId="5b4e71eb-f020-4dc9-a0a2-e5bf60b7b38f" providerId="ADAL" clId="{5A5E3481-3A7B-43EB-9922-42D41D569D7C}" dt="2021-08-12T09:34:25.561" v="5320" actId="1076"/>
          <ac:spMkLst>
            <pc:docMk/>
            <pc:sldMk cId="44452845" sldId="258"/>
            <ac:spMk id="3" creationId="{7C7F8335-A502-46FB-B877-02BB9AD47D3C}"/>
          </ac:spMkLst>
        </pc:spChg>
        <pc:spChg chg="mod">
          <ac:chgData name="Amanda Worsøe Andersen" userId="5b4e71eb-f020-4dc9-a0a2-e5bf60b7b38f" providerId="ADAL" clId="{5A5E3481-3A7B-43EB-9922-42D41D569D7C}" dt="2021-08-12T09:28:10.395" v="5251"/>
          <ac:spMkLst>
            <pc:docMk/>
            <pc:sldMk cId="44452845" sldId="258"/>
            <ac:spMk id="8" creationId="{35C9931B-8085-4824-9FE0-75F2D1B39EBA}"/>
          </ac:spMkLst>
        </pc:spChg>
        <pc:spChg chg="mod">
          <ac:chgData name="Amanda Worsøe Andersen" userId="5b4e71eb-f020-4dc9-a0a2-e5bf60b7b38f" providerId="ADAL" clId="{5A5E3481-3A7B-43EB-9922-42D41D569D7C}" dt="2021-08-12T09:28:10.395" v="5251"/>
          <ac:spMkLst>
            <pc:docMk/>
            <pc:sldMk cId="44452845" sldId="258"/>
            <ac:spMk id="11" creationId="{80F39276-DE9F-488B-8880-A3D8515C573B}"/>
          </ac:spMkLst>
        </pc:spChg>
        <pc:spChg chg="add del mod">
          <ac:chgData name="Amanda Worsøe Andersen" userId="5b4e71eb-f020-4dc9-a0a2-e5bf60b7b38f" providerId="ADAL" clId="{5A5E3481-3A7B-43EB-9922-42D41D569D7C}" dt="2021-08-12T09:28:27.881" v="5254"/>
          <ac:spMkLst>
            <pc:docMk/>
            <pc:sldMk cId="44452845" sldId="258"/>
            <ac:spMk id="12" creationId="{9B759FA7-759A-426C-9504-AD6E49C6A4BA}"/>
          </ac:spMkLst>
        </pc:spChg>
        <pc:spChg chg="add del mod">
          <ac:chgData name="Amanda Worsøe Andersen" userId="5b4e71eb-f020-4dc9-a0a2-e5bf60b7b38f" providerId="ADAL" clId="{5A5E3481-3A7B-43EB-9922-42D41D569D7C}" dt="2021-08-12T09:28:27.881" v="5254"/>
          <ac:spMkLst>
            <pc:docMk/>
            <pc:sldMk cId="44452845" sldId="258"/>
            <ac:spMk id="13" creationId="{452F1B5F-DF1D-42F2-81DA-FCD502244526}"/>
          </ac:spMkLst>
        </pc:spChg>
        <pc:spChg chg="mod">
          <ac:chgData name="Amanda Worsøe Andersen" userId="5b4e71eb-f020-4dc9-a0a2-e5bf60b7b38f" providerId="ADAL" clId="{5A5E3481-3A7B-43EB-9922-42D41D569D7C}" dt="2021-08-12T09:28:10.395" v="5251"/>
          <ac:spMkLst>
            <pc:docMk/>
            <pc:sldMk cId="44452845" sldId="258"/>
            <ac:spMk id="17" creationId="{F63E5390-208F-4885-A581-09BDD9306D0B}"/>
          </ac:spMkLst>
        </pc:spChg>
        <pc:grpChg chg="add del mod">
          <ac:chgData name="Amanda Worsøe Andersen" userId="5b4e71eb-f020-4dc9-a0a2-e5bf60b7b38f" providerId="ADAL" clId="{5A5E3481-3A7B-43EB-9922-42D41D569D7C}" dt="2021-08-12T09:28:27.881" v="5254"/>
          <ac:grpSpMkLst>
            <pc:docMk/>
            <pc:sldMk cId="44452845" sldId="258"/>
            <ac:grpSpMk id="6" creationId="{96780C28-AD35-4714-92B0-C5CE156C3362}"/>
          </ac:grpSpMkLst>
        </pc:grpChg>
        <pc:grpChg chg="add del mod">
          <ac:chgData name="Amanda Worsøe Andersen" userId="5b4e71eb-f020-4dc9-a0a2-e5bf60b7b38f" providerId="ADAL" clId="{5A5E3481-3A7B-43EB-9922-42D41D569D7C}" dt="2021-08-12T09:28:27.881" v="5254"/>
          <ac:grpSpMkLst>
            <pc:docMk/>
            <pc:sldMk cId="44452845" sldId="258"/>
            <ac:grpSpMk id="9" creationId="{ECD10889-5931-44D6-B59B-29F4890CF489}"/>
          </ac:grpSpMkLst>
        </pc:grpChg>
        <pc:grpChg chg="add del mod">
          <ac:chgData name="Amanda Worsøe Andersen" userId="5b4e71eb-f020-4dc9-a0a2-e5bf60b7b38f" providerId="ADAL" clId="{5A5E3481-3A7B-43EB-9922-42D41D569D7C}" dt="2021-08-12T09:28:27.881" v="5254"/>
          <ac:grpSpMkLst>
            <pc:docMk/>
            <pc:sldMk cId="44452845" sldId="258"/>
            <ac:grpSpMk id="15" creationId="{B7DA5EDA-CB0B-4B0A-AF47-453ACC772E94}"/>
          </ac:grpSpMkLst>
        </pc:grpChg>
        <pc:picChg chg="mod">
          <ac:chgData name="Amanda Worsøe Andersen" userId="5b4e71eb-f020-4dc9-a0a2-e5bf60b7b38f" providerId="ADAL" clId="{5A5E3481-3A7B-43EB-9922-42D41D569D7C}" dt="2021-08-11T17:17:22.422" v="44" actId="1076"/>
          <ac:picMkLst>
            <pc:docMk/>
            <pc:sldMk cId="44452845" sldId="258"/>
            <ac:picMk id="4" creationId="{02EA2A8F-F751-46CC-ACC4-D75318892A40}"/>
          </ac:picMkLst>
        </pc:picChg>
        <pc:picChg chg="mod">
          <ac:chgData name="Amanda Worsøe Andersen" userId="5b4e71eb-f020-4dc9-a0a2-e5bf60b7b38f" providerId="ADAL" clId="{5A5E3481-3A7B-43EB-9922-42D41D569D7C}" dt="2021-08-12T09:28:10.395" v="5251"/>
          <ac:picMkLst>
            <pc:docMk/>
            <pc:sldMk cId="44452845" sldId="258"/>
            <ac:picMk id="7" creationId="{D603BBC9-9152-427D-945A-F88686D4AF35}"/>
          </ac:picMkLst>
        </pc:picChg>
        <pc:picChg chg="mod">
          <ac:chgData name="Amanda Worsøe Andersen" userId="5b4e71eb-f020-4dc9-a0a2-e5bf60b7b38f" providerId="ADAL" clId="{5A5E3481-3A7B-43EB-9922-42D41D569D7C}" dt="2021-08-12T09:28:10.395" v="5251"/>
          <ac:picMkLst>
            <pc:docMk/>
            <pc:sldMk cId="44452845" sldId="258"/>
            <ac:picMk id="10" creationId="{434C88AD-9A7D-4813-91A5-7E5995670220}"/>
          </ac:picMkLst>
        </pc:picChg>
        <pc:picChg chg="add del mod">
          <ac:chgData name="Amanda Worsøe Andersen" userId="5b4e71eb-f020-4dc9-a0a2-e5bf60b7b38f" providerId="ADAL" clId="{5A5E3481-3A7B-43EB-9922-42D41D569D7C}" dt="2021-08-12T09:28:27.881" v="5254"/>
          <ac:picMkLst>
            <pc:docMk/>
            <pc:sldMk cId="44452845" sldId="258"/>
            <ac:picMk id="14" creationId="{F2B8B4B3-6A29-4CC9-90D9-F43528A35D64}"/>
          </ac:picMkLst>
        </pc:picChg>
        <pc:picChg chg="mod">
          <ac:chgData name="Amanda Worsøe Andersen" userId="5b4e71eb-f020-4dc9-a0a2-e5bf60b7b38f" providerId="ADAL" clId="{5A5E3481-3A7B-43EB-9922-42D41D569D7C}" dt="2021-08-12T09:28:10.395" v="5251"/>
          <ac:picMkLst>
            <pc:docMk/>
            <pc:sldMk cId="44452845" sldId="258"/>
            <ac:picMk id="16" creationId="{697DE84F-6685-4AFF-A88A-2A36110FE829}"/>
          </ac:picMkLst>
        </pc:picChg>
        <pc:picChg chg="add del mod">
          <ac:chgData name="Amanda Worsøe Andersen" userId="5b4e71eb-f020-4dc9-a0a2-e5bf60b7b38f" providerId="ADAL" clId="{5A5E3481-3A7B-43EB-9922-42D41D569D7C}" dt="2021-08-12T09:28:27.881" v="5254"/>
          <ac:picMkLst>
            <pc:docMk/>
            <pc:sldMk cId="44452845" sldId="258"/>
            <ac:picMk id="18" creationId="{D1187934-995A-45D7-AB8C-AE7CA561212E}"/>
          </ac:picMkLst>
        </pc:picChg>
        <pc:picChg chg="add mod">
          <ac:chgData name="Amanda Worsøe Andersen" userId="5b4e71eb-f020-4dc9-a0a2-e5bf60b7b38f" providerId="ADAL" clId="{5A5E3481-3A7B-43EB-9922-42D41D569D7C}" dt="2021-08-12T09:35:10.147" v="5334" actId="14100"/>
          <ac:picMkLst>
            <pc:docMk/>
            <pc:sldMk cId="44452845" sldId="258"/>
            <ac:picMk id="19" creationId="{A0D56DFE-E2B5-4DD1-BEC3-5FEEC1CE71BB}"/>
          </ac:picMkLst>
        </pc:picChg>
        <pc:picChg chg="add mod">
          <ac:chgData name="Amanda Worsøe Andersen" userId="5b4e71eb-f020-4dc9-a0a2-e5bf60b7b38f" providerId="ADAL" clId="{5A5E3481-3A7B-43EB-9922-42D41D569D7C}" dt="2021-08-12T09:35:11.656" v="5335" actId="1076"/>
          <ac:picMkLst>
            <pc:docMk/>
            <pc:sldMk cId="44452845" sldId="258"/>
            <ac:picMk id="20" creationId="{80829C90-338E-4EE7-9D9B-0E05769D6556}"/>
          </ac:picMkLst>
        </pc:picChg>
        <pc:picChg chg="add mod">
          <ac:chgData name="Amanda Worsøe Andersen" userId="5b4e71eb-f020-4dc9-a0a2-e5bf60b7b38f" providerId="ADAL" clId="{5A5E3481-3A7B-43EB-9922-42D41D569D7C}" dt="2021-08-12T09:35:13.346" v="5336" actId="1076"/>
          <ac:picMkLst>
            <pc:docMk/>
            <pc:sldMk cId="44452845" sldId="258"/>
            <ac:picMk id="21" creationId="{2A7BA346-5F9A-446E-AFF7-72DDCB0DAC62}"/>
          </ac:picMkLst>
        </pc:picChg>
        <pc:picChg chg="add mod">
          <ac:chgData name="Amanda Worsøe Andersen" userId="5b4e71eb-f020-4dc9-a0a2-e5bf60b7b38f" providerId="ADAL" clId="{5A5E3481-3A7B-43EB-9922-42D41D569D7C}" dt="2021-08-12T09:35:29.158" v="5339" actId="1076"/>
          <ac:picMkLst>
            <pc:docMk/>
            <pc:sldMk cId="44452845" sldId="258"/>
            <ac:picMk id="22" creationId="{F03540D7-485B-47FA-A968-8D3BB280FDC5}"/>
          </ac:picMkLst>
        </pc:picChg>
      </pc:sldChg>
      <pc:sldChg chg="del">
        <pc:chgData name="Amanda Worsøe Andersen" userId="5b4e71eb-f020-4dc9-a0a2-e5bf60b7b38f" providerId="ADAL" clId="{5A5E3481-3A7B-43EB-9922-42D41D569D7C}" dt="2021-08-11T17:16:35.502" v="0" actId="47"/>
        <pc:sldMkLst>
          <pc:docMk/>
          <pc:sldMk cId="2655833160" sldId="259"/>
        </pc:sldMkLst>
      </pc:sldChg>
      <pc:sldChg chg="del">
        <pc:chgData name="Amanda Worsøe Andersen" userId="5b4e71eb-f020-4dc9-a0a2-e5bf60b7b38f" providerId="ADAL" clId="{5A5E3481-3A7B-43EB-9922-42D41D569D7C}" dt="2021-08-12T09:35:58.071" v="5342" actId="47"/>
        <pc:sldMkLst>
          <pc:docMk/>
          <pc:sldMk cId="4082481054" sldId="261"/>
        </pc:sldMkLst>
      </pc:sldChg>
      <pc:sldChg chg="del">
        <pc:chgData name="Amanda Worsøe Andersen" userId="5b4e71eb-f020-4dc9-a0a2-e5bf60b7b38f" providerId="ADAL" clId="{5A5E3481-3A7B-43EB-9922-42D41D569D7C}" dt="2021-08-12T09:35:58.071" v="5342" actId="47"/>
        <pc:sldMkLst>
          <pc:docMk/>
          <pc:sldMk cId="1727980190" sldId="269"/>
        </pc:sldMkLst>
      </pc:sldChg>
      <pc:sldChg chg="addSp delSp modSp mod ord modNotesTx">
        <pc:chgData name="Amanda Worsøe Andersen" userId="5b4e71eb-f020-4dc9-a0a2-e5bf60b7b38f" providerId="ADAL" clId="{5A5E3481-3A7B-43EB-9922-42D41D569D7C}" dt="2021-08-11T18:22:31.218" v="2953" actId="1036"/>
        <pc:sldMkLst>
          <pc:docMk/>
          <pc:sldMk cId="864366979" sldId="270"/>
        </pc:sldMkLst>
        <pc:picChg chg="add del">
          <ac:chgData name="Amanda Worsøe Andersen" userId="5b4e71eb-f020-4dc9-a0a2-e5bf60b7b38f" providerId="ADAL" clId="{5A5E3481-3A7B-43EB-9922-42D41D569D7C}" dt="2021-08-11T18:21:11.541" v="2929" actId="22"/>
          <ac:picMkLst>
            <pc:docMk/>
            <pc:sldMk cId="864366979" sldId="270"/>
            <ac:picMk id="4" creationId="{52FF0FE7-0761-4751-8DCB-CC550B31C2EE}"/>
          </ac:picMkLst>
        </pc:picChg>
        <pc:picChg chg="del">
          <ac:chgData name="Amanda Worsøe Andersen" userId="5b4e71eb-f020-4dc9-a0a2-e5bf60b7b38f" providerId="ADAL" clId="{5A5E3481-3A7B-43EB-9922-42D41D569D7C}" dt="2021-08-11T18:21:05.581" v="2927" actId="478"/>
          <ac:picMkLst>
            <pc:docMk/>
            <pc:sldMk cId="864366979" sldId="270"/>
            <ac:picMk id="7" creationId="{4B866B98-C0DC-4FB4-8606-6670C4084969}"/>
          </ac:picMkLst>
        </pc:picChg>
        <pc:picChg chg="add mod">
          <ac:chgData name="Amanda Worsøe Andersen" userId="5b4e71eb-f020-4dc9-a0a2-e5bf60b7b38f" providerId="ADAL" clId="{5A5E3481-3A7B-43EB-9922-42D41D569D7C}" dt="2021-08-11T18:22:31.218" v="2953" actId="1036"/>
          <ac:picMkLst>
            <pc:docMk/>
            <pc:sldMk cId="864366979" sldId="270"/>
            <ac:picMk id="8" creationId="{2B8791A2-3539-46CD-9BAC-82143EE6B5B7}"/>
          </ac:picMkLst>
        </pc:picChg>
      </pc:sldChg>
      <pc:sldChg chg="del">
        <pc:chgData name="Amanda Worsøe Andersen" userId="5b4e71eb-f020-4dc9-a0a2-e5bf60b7b38f" providerId="ADAL" clId="{5A5E3481-3A7B-43EB-9922-42D41D569D7C}" dt="2021-08-12T09:35:58.071" v="5342" actId="47"/>
        <pc:sldMkLst>
          <pc:docMk/>
          <pc:sldMk cId="2945788771" sldId="271"/>
        </pc:sldMkLst>
      </pc:sldChg>
      <pc:sldChg chg="del">
        <pc:chgData name="Amanda Worsøe Andersen" userId="5b4e71eb-f020-4dc9-a0a2-e5bf60b7b38f" providerId="ADAL" clId="{5A5E3481-3A7B-43EB-9922-42D41D569D7C}" dt="2021-08-12T09:35:58.071" v="5342" actId="47"/>
        <pc:sldMkLst>
          <pc:docMk/>
          <pc:sldMk cId="3501091502" sldId="272"/>
        </pc:sldMkLst>
      </pc:sldChg>
      <pc:sldChg chg="del">
        <pc:chgData name="Amanda Worsøe Andersen" userId="5b4e71eb-f020-4dc9-a0a2-e5bf60b7b38f" providerId="ADAL" clId="{5A5E3481-3A7B-43EB-9922-42D41D569D7C}" dt="2021-08-12T09:35:58.071" v="5342" actId="47"/>
        <pc:sldMkLst>
          <pc:docMk/>
          <pc:sldMk cId="2226398425" sldId="273"/>
        </pc:sldMkLst>
      </pc:sldChg>
      <pc:sldChg chg="del">
        <pc:chgData name="Amanda Worsøe Andersen" userId="5b4e71eb-f020-4dc9-a0a2-e5bf60b7b38f" providerId="ADAL" clId="{5A5E3481-3A7B-43EB-9922-42D41D569D7C}" dt="2021-08-12T09:35:58.071" v="5342" actId="47"/>
        <pc:sldMkLst>
          <pc:docMk/>
          <pc:sldMk cId="3047184828" sldId="274"/>
        </pc:sldMkLst>
      </pc:sldChg>
      <pc:sldChg chg="modSp del mod">
        <pc:chgData name="Amanda Worsøe Andersen" userId="5b4e71eb-f020-4dc9-a0a2-e5bf60b7b38f" providerId="ADAL" clId="{5A5E3481-3A7B-43EB-9922-42D41D569D7C}" dt="2021-08-12T09:35:58.071" v="5342" actId="47"/>
        <pc:sldMkLst>
          <pc:docMk/>
          <pc:sldMk cId="2736014898" sldId="275"/>
        </pc:sldMkLst>
        <pc:picChg chg="mod">
          <ac:chgData name="Amanda Worsøe Andersen" userId="5b4e71eb-f020-4dc9-a0a2-e5bf60b7b38f" providerId="ADAL" clId="{5A5E3481-3A7B-43EB-9922-42D41D569D7C}" dt="2021-08-12T08:59:40.049" v="4938" actId="1076"/>
          <ac:picMkLst>
            <pc:docMk/>
            <pc:sldMk cId="2736014898" sldId="275"/>
            <ac:picMk id="5" creationId="{4F4CB747-BC0C-4798-B882-A711411718D8}"/>
          </ac:picMkLst>
        </pc:picChg>
        <pc:picChg chg="mod">
          <ac:chgData name="Amanda Worsøe Andersen" userId="5b4e71eb-f020-4dc9-a0a2-e5bf60b7b38f" providerId="ADAL" clId="{5A5E3481-3A7B-43EB-9922-42D41D569D7C}" dt="2021-08-12T08:59:40.049" v="4938" actId="1076"/>
          <ac:picMkLst>
            <pc:docMk/>
            <pc:sldMk cId="2736014898" sldId="275"/>
            <ac:picMk id="10" creationId="{8AD19958-9ED4-41F6-B638-4632926FA76C}"/>
          </ac:picMkLst>
        </pc:picChg>
        <pc:picChg chg="mod">
          <ac:chgData name="Amanda Worsøe Andersen" userId="5b4e71eb-f020-4dc9-a0a2-e5bf60b7b38f" providerId="ADAL" clId="{5A5E3481-3A7B-43EB-9922-42D41D569D7C}" dt="2021-08-12T08:59:40.049" v="4938" actId="1076"/>
          <ac:picMkLst>
            <pc:docMk/>
            <pc:sldMk cId="2736014898" sldId="275"/>
            <ac:picMk id="12" creationId="{E0906C21-25F5-4FAE-9184-FBE8B70521A9}"/>
          </ac:picMkLst>
        </pc:picChg>
        <pc:picChg chg="mod">
          <ac:chgData name="Amanda Worsøe Andersen" userId="5b4e71eb-f020-4dc9-a0a2-e5bf60b7b38f" providerId="ADAL" clId="{5A5E3481-3A7B-43EB-9922-42D41D569D7C}" dt="2021-08-12T08:59:40.049" v="4938" actId="1076"/>
          <ac:picMkLst>
            <pc:docMk/>
            <pc:sldMk cId="2736014898" sldId="275"/>
            <ac:picMk id="14" creationId="{B417D323-4BD6-410F-B394-8DC8FCF5ACA4}"/>
          </ac:picMkLst>
        </pc:picChg>
      </pc:sldChg>
      <pc:sldChg chg="del">
        <pc:chgData name="Amanda Worsøe Andersen" userId="5b4e71eb-f020-4dc9-a0a2-e5bf60b7b38f" providerId="ADAL" clId="{5A5E3481-3A7B-43EB-9922-42D41D569D7C}" dt="2021-08-12T09:35:58.071" v="5342" actId="47"/>
        <pc:sldMkLst>
          <pc:docMk/>
          <pc:sldMk cId="1271721360" sldId="276"/>
        </pc:sldMkLst>
      </pc:sldChg>
      <pc:sldChg chg="del">
        <pc:chgData name="Amanda Worsøe Andersen" userId="5b4e71eb-f020-4dc9-a0a2-e5bf60b7b38f" providerId="ADAL" clId="{5A5E3481-3A7B-43EB-9922-42D41D569D7C}" dt="2021-08-12T09:35:58.071" v="5342" actId="47"/>
        <pc:sldMkLst>
          <pc:docMk/>
          <pc:sldMk cId="1783507933" sldId="277"/>
        </pc:sldMkLst>
      </pc:sldChg>
      <pc:sldChg chg="del">
        <pc:chgData name="Amanda Worsøe Andersen" userId="5b4e71eb-f020-4dc9-a0a2-e5bf60b7b38f" providerId="ADAL" clId="{5A5E3481-3A7B-43EB-9922-42D41D569D7C}" dt="2021-08-12T09:35:58.071" v="5342" actId="47"/>
        <pc:sldMkLst>
          <pc:docMk/>
          <pc:sldMk cId="2031023872" sldId="278"/>
        </pc:sldMkLst>
      </pc:sldChg>
      <pc:sldChg chg="del">
        <pc:chgData name="Amanda Worsøe Andersen" userId="5b4e71eb-f020-4dc9-a0a2-e5bf60b7b38f" providerId="ADAL" clId="{5A5E3481-3A7B-43EB-9922-42D41D569D7C}" dt="2021-08-12T09:35:58.071" v="5342" actId="47"/>
        <pc:sldMkLst>
          <pc:docMk/>
          <pc:sldMk cId="1186303028" sldId="279"/>
        </pc:sldMkLst>
      </pc:sldChg>
      <pc:sldChg chg="del">
        <pc:chgData name="Amanda Worsøe Andersen" userId="5b4e71eb-f020-4dc9-a0a2-e5bf60b7b38f" providerId="ADAL" clId="{5A5E3481-3A7B-43EB-9922-42D41D569D7C}" dt="2021-08-12T09:35:58.071" v="5342" actId="47"/>
        <pc:sldMkLst>
          <pc:docMk/>
          <pc:sldMk cId="3725988673" sldId="280"/>
        </pc:sldMkLst>
      </pc:sldChg>
      <pc:sldChg chg="del">
        <pc:chgData name="Amanda Worsøe Andersen" userId="5b4e71eb-f020-4dc9-a0a2-e5bf60b7b38f" providerId="ADAL" clId="{5A5E3481-3A7B-43EB-9922-42D41D569D7C}" dt="2021-08-12T09:35:58.071" v="5342" actId="47"/>
        <pc:sldMkLst>
          <pc:docMk/>
          <pc:sldMk cId="26693322" sldId="281"/>
        </pc:sldMkLst>
      </pc:sldChg>
      <pc:sldChg chg="del ord">
        <pc:chgData name="Amanda Worsøe Andersen" userId="5b4e71eb-f020-4dc9-a0a2-e5bf60b7b38f" providerId="ADAL" clId="{5A5E3481-3A7B-43EB-9922-42D41D569D7C}" dt="2021-08-11T18:16:25.498" v="2421" actId="47"/>
        <pc:sldMkLst>
          <pc:docMk/>
          <pc:sldMk cId="2046712828" sldId="282"/>
        </pc:sldMkLst>
      </pc:sldChg>
      <pc:sldChg chg="modSp mod ord modNotesTx">
        <pc:chgData name="Amanda Worsøe Andersen" userId="5b4e71eb-f020-4dc9-a0a2-e5bf60b7b38f" providerId="ADAL" clId="{5A5E3481-3A7B-43EB-9922-42D41D569D7C}" dt="2021-08-12T08:21:47.110" v="4219" actId="1036"/>
        <pc:sldMkLst>
          <pc:docMk/>
          <pc:sldMk cId="2232551524" sldId="283"/>
        </pc:sldMkLst>
        <pc:spChg chg="mod">
          <ac:chgData name="Amanda Worsøe Andersen" userId="5b4e71eb-f020-4dc9-a0a2-e5bf60b7b38f" providerId="ADAL" clId="{5A5E3481-3A7B-43EB-9922-42D41D569D7C}" dt="2021-08-12T08:21:47.110" v="4219" actId="1036"/>
          <ac:spMkLst>
            <pc:docMk/>
            <pc:sldMk cId="2232551524" sldId="283"/>
            <ac:spMk id="2" creationId="{662EC4A4-AAAA-4E50-985B-916C2773A354}"/>
          </ac:spMkLst>
        </pc:spChg>
      </pc:sldChg>
      <pc:sldChg chg="del ord">
        <pc:chgData name="Amanda Worsøe Andersen" userId="5b4e71eb-f020-4dc9-a0a2-e5bf60b7b38f" providerId="ADAL" clId="{5A5E3481-3A7B-43EB-9922-42D41D569D7C}" dt="2021-08-12T09:35:58.071" v="5342" actId="47"/>
        <pc:sldMkLst>
          <pc:docMk/>
          <pc:sldMk cId="1664889489" sldId="284"/>
        </pc:sldMkLst>
      </pc:sldChg>
      <pc:sldChg chg="del">
        <pc:chgData name="Amanda Worsøe Andersen" userId="5b4e71eb-f020-4dc9-a0a2-e5bf60b7b38f" providerId="ADAL" clId="{5A5E3481-3A7B-43EB-9922-42D41D569D7C}" dt="2021-08-12T09:35:58.071" v="5342" actId="47"/>
        <pc:sldMkLst>
          <pc:docMk/>
          <pc:sldMk cId="3085921310" sldId="293"/>
        </pc:sldMkLst>
      </pc:sldChg>
      <pc:sldChg chg="del">
        <pc:chgData name="Amanda Worsøe Andersen" userId="5b4e71eb-f020-4dc9-a0a2-e5bf60b7b38f" providerId="ADAL" clId="{5A5E3481-3A7B-43EB-9922-42D41D569D7C}" dt="2021-08-11T17:18:28.163" v="238" actId="47"/>
        <pc:sldMkLst>
          <pc:docMk/>
          <pc:sldMk cId="3195995225" sldId="296"/>
        </pc:sldMkLst>
      </pc:sldChg>
      <pc:sldChg chg="del">
        <pc:chgData name="Amanda Worsøe Andersen" userId="5b4e71eb-f020-4dc9-a0a2-e5bf60b7b38f" providerId="ADAL" clId="{5A5E3481-3A7B-43EB-9922-42D41D569D7C}" dt="2021-08-11T17:18:30.038" v="240" actId="47"/>
        <pc:sldMkLst>
          <pc:docMk/>
          <pc:sldMk cId="2262065181" sldId="297"/>
        </pc:sldMkLst>
      </pc:sldChg>
      <pc:sldChg chg="del">
        <pc:chgData name="Amanda Worsøe Andersen" userId="5b4e71eb-f020-4dc9-a0a2-e5bf60b7b38f" providerId="ADAL" clId="{5A5E3481-3A7B-43EB-9922-42D41D569D7C}" dt="2021-08-11T17:18:31.289" v="241" actId="47"/>
        <pc:sldMkLst>
          <pc:docMk/>
          <pc:sldMk cId="1430994327" sldId="298"/>
        </pc:sldMkLst>
      </pc:sldChg>
      <pc:sldChg chg="del">
        <pc:chgData name="Amanda Worsøe Andersen" userId="5b4e71eb-f020-4dc9-a0a2-e5bf60b7b38f" providerId="ADAL" clId="{5A5E3481-3A7B-43EB-9922-42D41D569D7C}" dt="2021-08-11T17:18:29.126" v="239" actId="47"/>
        <pc:sldMkLst>
          <pc:docMk/>
          <pc:sldMk cId="1485170530" sldId="299"/>
        </pc:sldMkLst>
      </pc:sldChg>
      <pc:sldChg chg="del">
        <pc:chgData name="Amanda Worsøe Andersen" userId="5b4e71eb-f020-4dc9-a0a2-e5bf60b7b38f" providerId="ADAL" clId="{5A5E3481-3A7B-43EB-9922-42D41D569D7C}" dt="2021-08-11T17:18:37.382" v="242" actId="47"/>
        <pc:sldMkLst>
          <pc:docMk/>
          <pc:sldMk cId="4220578454" sldId="300"/>
        </pc:sldMkLst>
      </pc:sldChg>
      <pc:sldChg chg="del">
        <pc:chgData name="Amanda Worsøe Andersen" userId="5b4e71eb-f020-4dc9-a0a2-e5bf60b7b38f" providerId="ADAL" clId="{5A5E3481-3A7B-43EB-9922-42D41D569D7C}" dt="2021-08-11T17:18:38.071" v="243" actId="47"/>
        <pc:sldMkLst>
          <pc:docMk/>
          <pc:sldMk cId="3158718858" sldId="301"/>
        </pc:sldMkLst>
      </pc:sldChg>
      <pc:sldChg chg="del">
        <pc:chgData name="Amanda Worsøe Andersen" userId="5b4e71eb-f020-4dc9-a0a2-e5bf60b7b38f" providerId="ADAL" clId="{5A5E3481-3A7B-43EB-9922-42D41D569D7C}" dt="2021-08-12T09:35:58.071" v="5342" actId="47"/>
        <pc:sldMkLst>
          <pc:docMk/>
          <pc:sldMk cId="2505620364" sldId="302"/>
        </pc:sldMkLst>
      </pc:sldChg>
      <pc:sldChg chg="delSp modSp mod ord modNotesTx">
        <pc:chgData name="Amanda Worsøe Andersen" userId="5b4e71eb-f020-4dc9-a0a2-e5bf60b7b38f" providerId="ADAL" clId="{5A5E3481-3A7B-43EB-9922-42D41D569D7C}" dt="2021-08-12T08:56:43.832" v="4322" actId="20577"/>
        <pc:sldMkLst>
          <pc:docMk/>
          <pc:sldMk cId="952283949" sldId="303"/>
        </pc:sldMkLst>
        <pc:spChg chg="mod">
          <ac:chgData name="Amanda Worsøe Andersen" userId="5b4e71eb-f020-4dc9-a0a2-e5bf60b7b38f" providerId="ADAL" clId="{5A5E3481-3A7B-43EB-9922-42D41D569D7C}" dt="2021-08-11T17:37:42.600" v="1848" actId="20577"/>
          <ac:spMkLst>
            <pc:docMk/>
            <pc:sldMk cId="952283949" sldId="303"/>
            <ac:spMk id="2" creationId="{D24094F2-AD51-463E-9EC5-E009DC577095}"/>
          </ac:spMkLst>
        </pc:spChg>
        <pc:spChg chg="mod">
          <ac:chgData name="Amanda Worsøe Andersen" userId="5b4e71eb-f020-4dc9-a0a2-e5bf60b7b38f" providerId="ADAL" clId="{5A5E3481-3A7B-43EB-9922-42D41D569D7C}" dt="2021-08-11T17:23:55.950" v="613" actId="1076"/>
          <ac:spMkLst>
            <pc:docMk/>
            <pc:sldMk cId="952283949" sldId="303"/>
            <ac:spMk id="7" creationId="{16D177EF-61EC-4522-BD5E-484A21BA16CD}"/>
          </ac:spMkLst>
        </pc:spChg>
        <pc:spChg chg="del mod">
          <ac:chgData name="Amanda Worsøe Andersen" userId="5b4e71eb-f020-4dc9-a0a2-e5bf60b7b38f" providerId="ADAL" clId="{5A5E3481-3A7B-43EB-9922-42D41D569D7C}" dt="2021-08-11T17:23:43.391" v="611" actId="478"/>
          <ac:spMkLst>
            <pc:docMk/>
            <pc:sldMk cId="952283949" sldId="303"/>
            <ac:spMk id="13" creationId="{D7FBB09A-9EC5-48D2-8728-242B3B9A7C62}"/>
          </ac:spMkLst>
        </pc:spChg>
        <pc:spChg chg="mod">
          <ac:chgData name="Amanda Worsøe Andersen" userId="5b4e71eb-f020-4dc9-a0a2-e5bf60b7b38f" providerId="ADAL" clId="{5A5E3481-3A7B-43EB-9922-42D41D569D7C}" dt="2021-08-11T18:03:24.881" v="2054" actId="20577"/>
          <ac:spMkLst>
            <pc:docMk/>
            <pc:sldMk cId="952283949" sldId="303"/>
            <ac:spMk id="19" creationId="{A9BFC5E5-75BA-46F5-A6BE-F7E1EADE8C97}"/>
          </ac:spMkLst>
        </pc:spChg>
        <pc:spChg chg="mod">
          <ac:chgData name="Amanda Worsøe Andersen" userId="5b4e71eb-f020-4dc9-a0a2-e5bf60b7b38f" providerId="ADAL" clId="{5A5E3481-3A7B-43EB-9922-42D41D569D7C}" dt="2021-08-11T18:02:38.359" v="1955" actId="20577"/>
          <ac:spMkLst>
            <pc:docMk/>
            <pc:sldMk cId="952283949" sldId="303"/>
            <ac:spMk id="20" creationId="{6A7F2F8D-9D0C-451C-994D-A6CE2A6AB3A1}"/>
          </ac:spMkLst>
        </pc:spChg>
        <pc:spChg chg="mod">
          <ac:chgData name="Amanda Worsøe Andersen" userId="5b4e71eb-f020-4dc9-a0a2-e5bf60b7b38f" providerId="ADAL" clId="{5A5E3481-3A7B-43EB-9922-42D41D569D7C}" dt="2021-08-11T18:03:37.849" v="2062" actId="20577"/>
          <ac:spMkLst>
            <pc:docMk/>
            <pc:sldMk cId="952283949" sldId="303"/>
            <ac:spMk id="21" creationId="{D8A1159A-CF84-40DB-B2F7-1BD56B843CB9}"/>
          </ac:spMkLst>
        </pc:spChg>
      </pc:sldChg>
      <pc:sldChg chg="del">
        <pc:chgData name="Amanda Worsøe Andersen" userId="5b4e71eb-f020-4dc9-a0a2-e5bf60b7b38f" providerId="ADAL" clId="{5A5E3481-3A7B-43EB-9922-42D41D569D7C}" dt="2021-08-12T09:35:58.071" v="5342" actId="47"/>
        <pc:sldMkLst>
          <pc:docMk/>
          <pc:sldMk cId="628234855" sldId="304"/>
        </pc:sldMkLst>
      </pc:sldChg>
      <pc:sldChg chg="del">
        <pc:chgData name="Amanda Worsøe Andersen" userId="5b4e71eb-f020-4dc9-a0a2-e5bf60b7b38f" providerId="ADAL" clId="{5A5E3481-3A7B-43EB-9922-42D41D569D7C}" dt="2021-08-12T09:35:58.071" v="5342" actId="47"/>
        <pc:sldMkLst>
          <pc:docMk/>
          <pc:sldMk cId="4178806532" sldId="305"/>
        </pc:sldMkLst>
      </pc:sldChg>
      <pc:sldChg chg="del">
        <pc:chgData name="Amanda Worsøe Andersen" userId="5b4e71eb-f020-4dc9-a0a2-e5bf60b7b38f" providerId="ADAL" clId="{5A5E3481-3A7B-43EB-9922-42D41D569D7C}" dt="2021-08-12T09:35:58.071" v="5342" actId="47"/>
        <pc:sldMkLst>
          <pc:docMk/>
          <pc:sldMk cId="4130518117" sldId="306"/>
        </pc:sldMkLst>
      </pc:sldChg>
      <pc:sldChg chg="del">
        <pc:chgData name="Amanda Worsøe Andersen" userId="5b4e71eb-f020-4dc9-a0a2-e5bf60b7b38f" providerId="ADAL" clId="{5A5E3481-3A7B-43EB-9922-42D41D569D7C}" dt="2021-08-12T09:35:58.071" v="5342" actId="47"/>
        <pc:sldMkLst>
          <pc:docMk/>
          <pc:sldMk cId="3530738198" sldId="307"/>
        </pc:sldMkLst>
      </pc:sldChg>
      <pc:sldChg chg="ord">
        <pc:chgData name="Amanda Worsøe Andersen" userId="5b4e71eb-f020-4dc9-a0a2-e5bf60b7b38f" providerId="ADAL" clId="{5A5E3481-3A7B-43EB-9922-42D41D569D7C}" dt="2021-08-11T17:37:22.428" v="1838"/>
        <pc:sldMkLst>
          <pc:docMk/>
          <pc:sldMk cId="2178024607" sldId="308"/>
        </pc:sldMkLst>
      </pc:sldChg>
      <pc:sldChg chg="del">
        <pc:chgData name="Amanda Worsøe Andersen" userId="5b4e71eb-f020-4dc9-a0a2-e5bf60b7b38f" providerId="ADAL" clId="{5A5E3481-3A7B-43EB-9922-42D41D569D7C}" dt="2021-08-12T09:35:58.071" v="5342" actId="47"/>
        <pc:sldMkLst>
          <pc:docMk/>
          <pc:sldMk cId="3521630997" sldId="309"/>
        </pc:sldMkLst>
      </pc:sldChg>
      <pc:sldChg chg="del">
        <pc:chgData name="Amanda Worsøe Andersen" userId="5b4e71eb-f020-4dc9-a0a2-e5bf60b7b38f" providerId="ADAL" clId="{5A5E3481-3A7B-43EB-9922-42D41D569D7C}" dt="2021-08-12T09:35:58.071" v="5342" actId="47"/>
        <pc:sldMkLst>
          <pc:docMk/>
          <pc:sldMk cId="3820538971" sldId="310"/>
        </pc:sldMkLst>
      </pc:sldChg>
      <pc:sldChg chg="new del">
        <pc:chgData name="Amanda Worsøe Andersen" userId="5b4e71eb-f020-4dc9-a0a2-e5bf60b7b38f" providerId="ADAL" clId="{5A5E3481-3A7B-43EB-9922-42D41D569D7C}" dt="2021-08-11T17:19:12.728" v="246" actId="47"/>
        <pc:sldMkLst>
          <pc:docMk/>
          <pc:sldMk cId="3079609896" sldId="311"/>
        </pc:sldMkLst>
      </pc:sldChg>
      <pc:sldChg chg="addSp delSp modSp new mod ord modNotesTx">
        <pc:chgData name="Amanda Worsøe Andersen" userId="5b4e71eb-f020-4dc9-a0a2-e5bf60b7b38f" providerId="ADAL" clId="{5A5E3481-3A7B-43EB-9922-42D41D569D7C}" dt="2021-08-12T08:56:31.077" v="4307" actId="20577"/>
        <pc:sldMkLst>
          <pc:docMk/>
          <pc:sldMk cId="3303602736" sldId="312"/>
        </pc:sldMkLst>
        <pc:spChg chg="mod">
          <ac:chgData name="Amanda Worsøe Andersen" userId="5b4e71eb-f020-4dc9-a0a2-e5bf60b7b38f" providerId="ADAL" clId="{5A5E3481-3A7B-43EB-9922-42D41D569D7C}" dt="2021-08-11T18:02:21.753" v="1942" actId="1036"/>
          <ac:spMkLst>
            <pc:docMk/>
            <pc:sldMk cId="3303602736" sldId="312"/>
            <ac:spMk id="2" creationId="{6AFF095B-1F93-48E5-8A64-A51678C39999}"/>
          </ac:spMkLst>
        </pc:spChg>
        <pc:spChg chg="del mod">
          <ac:chgData name="Amanda Worsøe Andersen" userId="5b4e71eb-f020-4dc9-a0a2-e5bf60b7b38f" providerId="ADAL" clId="{5A5E3481-3A7B-43EB-9922-42D41D569D7C}" dt="2021-08-12T07:30:23.630" v="4040" actId="478"/>
          <ac:spMkLst>
            <pc:docMk/>
            <pc:sldMk cId="3303602736" sldId="312"/>
            <ac:spMk id="3" creationId="{087CD816-13E8-47BC-9276-66169CE47DA4}"/>
          </ac:spMkLst>
        </pc:spChg>
        <pc:spChg chg="add del mod">
          <ac:chgData name="Amanda Worsøe Andersen" userId="5b4e71eb-f020-4dc9-a0a2-e5bf60b7b38f" providerId="ADAL" clId="{5A5E3481-3A7B-43EB-9922-42D41D569D7C}" dt="2021-08-12T07:30:31.714" v="4041" actId="478"/>
          <ac:spMkLst>
            <pc:docMk/>
            <pc:sldMk cId="3303602736" sldId="312"/>
            <ac:spMk id="9" creationId="{0D030BF5-F96E-4F52-BDBE-01E1B7492E14}"/>
          </ac:spMkLst>
        </pc:spChg>
        <pc:picChg chg="add mod">
          <ac:chgData name="Amanda Worsøe Andersen" userId="5b4e71eb-f020-4dc9-a0a2-e5bf60b7b38f" providerId="ADAL" clId="{5A5E3481-3A7B-43EB-9922-42D41D569D7C}" dt="2021-08-12T07:30:19.441" v="4038" actId="1076"/>
          <ac:picMkLst>
            <pc:docMk/>
            <pc:sldMk cId="3303602736" sldId="312"/>
            <ac:picMk id="4" creationId="{0AC2D860-F24E-417A-BF07-3C34EC6DCD90}"/>
          </ac:picMkLst>
        </pc:picChg>
        <pc:picChg chg="add del mod">
          <ac:chgData name="Amanda Worsøe Andersen" userId="5b4e71eb-f020-4dc9-a0a2-e5bf60b7b38f" providerId="ADAL" clId="{5A5E3481-3A7B-43EB-9922-42D41D569D7C}" dt="2021-08-12T07:29:17.002" v="4034" actId="478"/>
          <ac:picMkLst>
            <pc:docMk/>
            <pc:sldMk cId="3303602736" sldId="312"/>
            <ac:picMk id="5" creationId="{79AEEE32-A714-43B6-A83E-0F7D373C5B85}"/>
          </ac:picMkLst>
        </pc:picChg>
        <pc:picChg chg="add mod">
          <ac:chgData name="Amanda Worsøe Andersen" userId="5b4e71eb-f020-4dc9-a0a2-e5bf60b7b38f" providerId="ADAL" clId="{5A5E3481-3A7B-43EB-9922-42D41D569D7C}" dt="2021-08-12T07:30:20.827" v="4039" actId="1076"/>
          <ac:picMkLst>
            <pc:docMk/>
            <pc:sldMk cId="3303602736" sldId="312"/>
            <ac:picMk id="7" creationId="{68599540-B84B-4C9F-954A-FCFE20C6C3F6}"/>
          </ac:picMkLst>
        </pc:picChg>
      </pc:sldChg>
      <pc:sldChg chg="addSp delSp modSp add del mod ord modNotesTx">
        <pc:chgData name="Amanda Worsøe Andersen" userId="5b4e71eb-f020-4dc9-a0a2-e5bf60b7b38f" providerId="ADAL" clId="{5A5E3481-3A7B-43EB-9922-42D41D569D7C}" dt="2021-08-12T09:35:58.071" v="5342" actId="47"/>
        <pc:sldMkLst>
          <pc:docMk/>
          <pc:sldMk cId="2956487688" sldId="313"/>
        </pc:sldMkLst>
        <pc:picChg chg="add mod">
          <ac:chgData name="Amanda Worsøe Andersen" userId="5b4e71eb-f020-4dc9-a0a2-e5bf60b7b38f" providerId="ADAL" clId="{5A5E3481-3A7B-43EB-9922-42D41D569D7C}" dt="2021-08-11T18:22:02.605" v="2936" actId="1035"/>
          <ac:picMkLst>
            <pc:docMk/>
            <pc:sldMk cId="2956487688" sldId="313"/>
            <ac:picMk id="4" creationId="{BEAF89A9-7825-40A6-B76A-366D69E66A1C}"/>
          </ac:picMkLst>
        </pc:picChg>
        <pc:picChg chg="del">
          <ac:chgData name="Amanda Worsøe Andersen" userId="5b4e71eb-f020-4dc9-a0a2-e5bf60b7b38f" providerId="ADAL" clId="{5A5E3481-3A7B-43EB-9922-42D41D569D7C}" dt="2021-08-11T18:21:51.027" v="2932" actId="478"/>
          <ac:picMkLst>
            <pc:docMk/>
            <pc:sldMk cId="2956487688" sldId="313"/>
            <ac:picMk id="7" creationId="{4B866B98-C0DC-4FB4-8606-6670C4084969}"/>
          </ac:picMkLst>
        </pc:picChg>
      </pc:sldChg>
      <pc:sldChg chg="addSp delSp modSp add mod modNotesTx">
        <pc:chgData name="Amanda Worsøe Andersen" userId="5b4e71eb-f020-4dc9-a0a2-e5bf60b7b38f" providerId="ADAL" clId="{5A5E3481-3A7B-43EB-9922-42D41D569D7C}" dt="2021-08-12T09:03:39.362" v="5234" actId="166"/>
        <pc:sldMkLst>
          <pc:docMk/>
          <pc:sldMk cId="82053445" sldId="314"/>
        </pc:sldMkLst>
        <pc:spChg chg="mod">
          <ac:chgData name="Amanda Worsøe Andersen" userId="5b4e71eb-f020-4dc9-a0a2-e5bf60b7b38f" providerId="ADAL" clId="{5A5E3481-3A7B-43EB-9922-42D41D569D7C}" dt="2021-08-12T07:26:44.280" v="3914" actId="20577"/>
          <ac:spMkLst>
            <pc:docMk/>
            <pc:sldMk cId="82053445" sldId="314"/>
            <ac:spMk id="2" creationId="{6AFF095B-1F93-48E5-8A64-A51678C39999}"/>
          </ac:spMkLst>
        </pc:spChg>
        <pc:spChg chg="mod">
          <ac:chgData name="Amanda Worsøe Andersen" userId="5b4e71eb-f020-4dc9-a0a2-e5bf60b7b38f" providerId="ADAL" clId="{5A5E3481-3A7B-43EB-9922-42D41D569D7C}" dt="2021-08-12T07:27:43.135" v="4026" actId="20577"/>
          <ac:spMkLst>
            <pc:docMk/>
            <pc:sldMk cId="82053445" sldId="314"/>
            <ac:spMk id="3" creationId="{087CD816-13E8-47BC-9276-66169CE47DA4}"/>
          </ac:spMkLst>
        </pc:spChg>
        <pc:picChg chg="add del mod modCrop">
          <ac:chgData name="Amanda Worsøe Andersen" userId="5b4e71eb-f020-4dc9-a0a2-e5bf60b7b38f" providerId="ADAL" clId="{5A5E3481-3A7B-43EB-9922-42D41D569D7C}" dt="2021-08-11T18:02:00.949" v="1933" actId="21"/>
          <ac:picMkLst>
            <pc:docMk/>
            <pc:sldMk cId="82053445" sldId="314"/>
            <ac:picMk id="5" creationId="{9DAE08D1-AB32-4C03-98E9-815D6FB4C778}"/>
          </ac:picMkLst>
        </pc:picChg>
        <pc:picChg chg="add del mod">
          <ac:chgData name="Amanda Worsøe Andersen" userId="5b4e71eb-f020-4dc9-a0a2-e5bf60b7b38f" providerId="ADAL" clId="{5A5E3481-3A7B-43EB-9922-42D41D569D7C}" dt="2021-08-11T18:02:00.949" v="1933" actId="21"/>
          <ac:picMkLst>
            <pc:docMk/>
            <pc:sldMk cId="82053445" sldId="314"/>
            <ac:picMk id="7" creationId="{DA19B0DA-39E7-41F0-A9F5-4EA6D44EFA06}"/>
          </ac:picMkLst>
        </pc:picChg>
        <pc:picChg chg="add mod">
          <ac:chgData name="Amanda Worsøe Andersen" userId="5b4e71eb-f020-4dc9-a0a2-e5bf60b7b38f" providerId="ADAL" clId="{5A5E3481-3A7B-43EB-9922-42D41D569D7C}" dt="2021-08-12T07:32:34.413" v="4058" actId="1076"/>
          <ac:picMkLst>
            <pc:docMk/>
            <pc:sldMk cId="82053445" sldId="314"/>
            <ac:picMk id="9" creationId="{BC99C861-FC99-4281-881F-EE812A6D990F}"/>
          </ac:picMkLst>
        </pc:picChg>
        <pc:picChg chg="add mod ord modCrop">
          <ac:chgData name="Amanda Worsøe Andersen" userId="5b4e71eb-f020-4dc9-a0a2-e5bf60b7b38f" providerId="ADAL" clId="{5A5E3481-3A7B-43EB-9922-42D41D569D7C}" dt="2021-08-12T07:32:34.413" v="4058" actId="1076"/>
          <ac:picMkLst>
            <pc:docMk/>
            <pc:sldMk cId="82053445" sldId="314"/>
            <ac:picMk id="11" creationId="{267E5D2C-3396-4D64-8343-AE1ED40FADD0}"/>
          </ac:picMkLst>
        </pc:picChg>
        <pc:picChg chg="add mod">
          <ac:chgData name="Amanda Worsøe Andersen" userId="5b4e71eb-f020-4dc9-a0a2-e5bf60b7b38f" providerId="ADAL" clId="{5A5E3481-3A7B-43EB-9922-42D41D569D7C}" dt="2021-08-12T07:32:40.507" v="4059" actId="1076"/>
          <ac:picMkLst>
            <pc:docMk/>
            <pc:sldMk cId="82053445" sldId="314"/>
            <ac:picMk id="13" creationId="{D2B879A8-C3FE-4570-A1F5-3E5948D27805}"/>
          </ac:picMkLst>
        </pc:picChg>
        <pc:picChg chg="add mod ord">
          <ac:chgData name="Amanda Worsøe Andersen" userId="5b4e71eb-f020-4dc9-a0a2-e5bf60b7b38f" providerId="ADAL" clId="{5A5E3481-3A7B-43EB-9922-42D41D569D7C}" dt="2021-08-12T09:03:39.362" v="5234" actId="166"/>
          <ac:picMkLst>
            <pc:docMk/>
            <pc:sldMk cId="82053445" sldId="314"/>
            <ac:picMk id="15" creationId="{A0C411F1-F796-47A3-92CE-DD1F6CE0B0A4}"/>
          </ac:picMkLst>
        </pc:picChg>
        <pc:picChg chg="add mod">
          <ac:chgData name="Amanda Worsøe Andersen" userId="5b4e71eb-f020-4dc9-a0a2-e5bf60b7b38f" providerId="ADAL" clId="{5A5E3481-3A7B-43EB-9922-42D41D569D7C}" dt="2021-08-12T09:03:20.713" v="5231" actId="1076"/>
          <ac:picMkLst>
            <pc:docMk/>
            <pc:sldMk cId="82053445" sldId="314"/>
            <ac:picMk id="17" creationId="{FF02845B-EF9A-4A1A-8927-FCFC4C5651A6}"/>
          </ac:picMkLst>
        </pc:picChg>
      </pc:sldChg>
      <pc:sldChg chg="addSp modSp new mod modNotesTx">
        <pc:chgData name="Amanda Worsøe Andersen" userId="5b4e71eb-f020-4dc9-a0a2-e5bf60b7b38f" providerId="ADAL" clId="{5A5E3481-3A7B-43EB-9922-42D41D569D7C}" dt="2021-08-12T08:59:19.039" v="4920" actId="20577"/>
        <pc:sldMkLst>
          <pc:docMk/>
          <pc:sldMk cId="3795819466" sldId="315"/>
        </pc:sldMkLst>
        <pc:spChg chg="mod">
          <ac:chgData name="Amanda Worsøe Andersen" userId="5b4e71eb-f020-4dc9-a0a2-e5bf60b7b38f" providerId="ADAL" clId="{5A5E3481-3A7B-43EB-9922-42D41D569D7C}" dt="2021-08-12T06:41:34.877" v="2977" actId="20577"/>
          <ac:spMkLst>
            <pc:docMk/>
            <pc:sldMk cId="3795819466" sldId="315"/>
            <ac:spMk id="2" creationId="{9D47CE9F-5FE7-41B5-AE8C-C9E1F1E3F9F9}"/>
          </ac:spMkLst>
        </pc:spChg>
        <pc:spChg chg="mod">
          <ac:chgData name="Amanda Worsøe Andersen" userId="5b4e71eb-f020-4dc9-a0a2-e5bf60b7b38f" providerId="ADAL" clId="{5A5E3481-3A7B-43EB-9922-42D41D569D7C}" dt="2021-08-12T06:41:39.746" v="2991" actId="20577"/>
          <ac:spMkLst>
            <pc:docMk/>
            <pc:sldMk cId="3795819466" sldId="315"/>
            <ac:spMk id="3" creationId="{3D5F58E2-4B49-4942-9393-5234C2D5AF48}"/>
          </ac:spMkLst>
        </pc:spChg>
        <pc:spChg chg="add mod">
          <ac:chgData name="Amanda Worsøe Andersen" userId="5b4e71eb-f020-4dc9-a0a2-e5bf60b7b38f" providerId="ADAL" clId="{5A5E3481-3A7B-43EB-9922-42D41D569D7C}" dt="2021-08-12T07:26:25.133" v="3872" actId="1076"/>
          <ac:spMkLst>
            <pc:docMk/>
            <pc:sldMk cId="3795819466" sldId="315"/>
            <ac:spMk id="6" creationId="{73EAC613-0BAA-4EA0-A9E3-05BB9563A5DB}"/>
          </ac:spMkLst>
        </pc:spChg>
        <pc:picChg chg="add mod">
          <ac:chgData name="Amanda Worsøe Andersen" userId="5b4e71eb-f020-4dc9-a0a2-e5bf60b7b38f" providerId="ADAL" clId="{5A5E3481-3A7B-43EB-9922-42D41D569D7C}" dt="2021-08-12T07:22:15.582" v="3514" actId="1076"/>
          <ac:picMkLst>
            <pc:docMk/>
            <pc:sldMk cId="3795819466" sldId="315"/>
            <ac:picMk id="5" creationId="{E1D6C4FD-8C4F-4DB5-B9A2-166B76422D26}"/>
          </ac:picMkLst>
        </pc:picChg>
        <pc:picChg chg="add mod">
          <ac:chgData name="Amanda Worsøe Andersen" userId="5b4e71eb-f020-4dc9-a0a2-e5bf60b7b38f" providerId="ADAL" clId="{5A5E3481-3A7B-43EB-9922-42D41D569D7C}" dt="2021-08-12T07:24:14.027" v="3841" actId="14100"/>
          <ac:picMkLst>
            <pc:docMk/>
            <pc:sldMk cId="3795819466" sldId="315"/>
            <ac:picMk id="1026" creationId="{A3DC4612-D21B-4846-9BC2-0916C28B096F}"/>
          </ac:picMkLst>
        </pc:picChg>
      </pc:sldChg>
      <pc:sldChg chg="addSp delSp modSp new mod modNotesTx">
        <pc:chgData name="Amanda Worsøe Andersen" userId="5b4e71eb-f020-4dc9-a0a2-e5bf60b7b38f" providerId="ADAL" clId="{5A5E3481-3A7B-43EB-9922-42D41D569D7C}" dt="2021-08-12T09:26:39.634" v="5249" actId="1036"/>
        <pc:sldMkLst>
          <pc:docMk/>
          <pc:sldMk cId="592840733" sldId="316"/>
        </pc:sldMkLst>
        <pc:spChg chg="mod">
          <ac:chgData name="Amanda Worsøe Andersen" userId="5b4e71eb-f020-4dc9-a0a2-e5bf60b7b38f" providerId="ADAL" clId="{5A5E3481-3A7B-43EB-9922-42D41D569D7C}" dt="2021-08-12T08:59:30.168" v="4935" actId="20577"/>
          <ac:spMkLst>
            <pc:docMk/>
            <pc:sldMk cId="592840733" sldId="316"/>
            <ac:spMk id="2" creationId="{DA9283E8-7011-496F-A647-4634998EB9D1}"/>
          </ac:spMkLst>
        </pc:spChg>
        <pc:spChg chg="del mod">
          <ac:chgData name="Amanda Worsøe Andersen" userId="5b4e71eb-f020-4dc9-a0a2-e5bf60b7b38f" providerId="ADAL" clId="{5A5E3481-3A7B-43EB-9922-42D41D569D7C}" dt="2021-08-12T09:00:07.873" v="4944" actId="478"/>
          <ac:spMkLst>
            <pc:docMk/>
            <pc:sldMk cId="592840733" sldId="316"/>
            <ac:spMk id="3" creationId="{7D365039-D4C8-40C6-966B-AF7770A4AA7B}"/>
          </ac:spMkLst>
        </pc:spChg>
        <pc:picChg chg="add del mod">
          <ac:chgData name="Amanda Worsøe Andersen" userId="5b4e71eb-f020-4dc9-a0a2-e5bf60b7b38f" providerId="ADAL" clId="{5A5E3481-3A7B-43EB-9922-42D41D569D7C}" dt="2021-08-12T08:59:45.257" v="4939" actId="478"/>
          <ac:picMkLst>
            <pc:docMk/>
            <pc:sldMk cId="592840733" sldId="316"/>
            <ac:picMk id="4" creationId="{32003E67-1819-4A24-9E4F-A0C22EAE073E}"/>
          </ac:picMkLst>
        </pc:picChg>
        <pc:picChg chg="add mod">
          <ac:chgData name="Amanda Worsøe Andersen" userId="5b4e71eb-f020-4dc9-a0a2-e5bf60b7b38f" providerId="ADAL" clId="{5A5E3481-3A7B-43EB-9922-42D41D569D7C}" dt="2021-08-12T09:26:39.634" v="5249" actId="1036"/>
          <ac:picMkLst>
            <pc:docMk/>
            <pc:sldMk cId="592840733" sldId="316"/>
            <ac:picMk id="5" creationId="{F0386317-A7AB-427F-9210-5FAD240C029C}"/>
          </ac:picMkLst>
        </pc:picChg>
        <pc:picChg chg="add mod">
          <ac:chgData name="Amanda Worsøe Andersen" userId="5b4e71eb-f020-4dc9-a0a2-e5bf60b7b38f" providerId="ADAL" clId="{5A5E3481-3A7B-43EB-9922-42D41D569D7C}" dt="2021-08-12T09:26:39.634" v="5249" actId="1036"/>
          <ac:picMkLst>
            <pc:docMk/>
            <pc:sldMk cId="592840733" sldId="316"/>
            <ac:picMk id="6" creationId="{7BB846A2-9DBC-44ED-A546-94C0A36CAE42}"/>
          </ac:picMkLst>
        </pc:picChg>
        <pc:picChg chg="add mod">
          <ac:chgData name="Amanda Worsøe Andersen" userId="5b4e71eb-f020-4dc9-a0a2-e5bf60b7b38f" providerId="ADAL" clId="{5A5E3481-3A7B-43EB-9922-42D41D569D7C}" dt="2021-08-12T09:26:39.634" v="5249" actId="1036"/>
          <ac:picMkLst>
            <pc:docMk/>
            <pc:sldMk cId="592840733" sldId="316"/>
            <ac:picMk id="7" creationId="{81796585-9F4C-4C5B-8865-364B45E93098}"/>
          </ac:picMkLst>
        </pc:picChg>
        <pc:picChg chg="add mod">
          <ac:chgData name="Amanda Worsøe Andersen" userId="5b4e71eb-f020-4dc9-a0a2-e5bf60b7b38f" providerId="ADAL" clId="{5A5E3481-3A7B-43EB-9922-42D41D569D7C}" dt="2021-08-12T09:26:39.634" v="5249" actId="1036"/>
          <ac:picMkLst>
            <pc:docMk/>
            <pc:sldMk cId="592840733" sldId="316"/>
            <ac:picMk id="8" creationId="{32259A12-31AB-4A43-A111-B693541DC171}"/>
          </ac:picMkLst>
        </pc:picChg>
      </pc:sldChg>
      <pc:sldChg chg="addSp delSp modSp new del mod">
        <pc:chgData name="Amanda Worsøe Andersen" userId="5b4e71eb-f020-4dc9-a0a2-e5bf60b7b38f" providerId="ADAL" clId="{5A5E3481-3A7B-43EB-9922-42D41D569D7C}" dt="2021-08-12T09:35:35.280" v="5340" actId="47"/>
        <pc:sldMkLst>
          <pc:docMk/>
          <pc:sldMk cId="302628821" sldId="317"/>
        </pc:sldMkLst>
        <pc:spChg chg="del">
          <ac:chgData name="Amanda Worsøe Andersen" userId="5b4e71eb-f020-4dc9-a0a2-e5bf60b7b38f" providerId="ADAL" clId="{5A5E3481-3A7B-43EB-9922-42D41D569D7C}" dt="2021-08-12T09:28:38.214" v="5256" actId="478"/>
          <ac:spMkLst>
            <pc:docMk/>
            <pc:sldMk cId="302628821" sldId="317"/>
            <ac:spMk id="2" creationId="{829FC7CB-93C9-4A97-9DD5-D4987BC8DCAC}"/>
          </ac:spMkLst>
        </pc:spChg>
        <pc:spChg chg="del">
          <ac:chgData name="Amanda Worsøe Andersen" userId="5b4e71eb-f020-4dc9-a0a2-e5bf60b7b38f" providerId="ADAL" clId="{5A5E3481-3A7B-43EB-9922-42D41D569D7C}" dt="2021-08-12T09:28:43.222" v="5257" actId="478"/>
          <ac:spMkLst>
            <pc:docMk/>
            <pc:sldMk cId="302628821" sldId="317"/>
            <ac:spMk id="3" creationId="{DA608271-4C6E-4C02-9D9E-174442FB9872}"/>
          </ac:spMkLst>
        </pc:spChg>
        <pc:spChg chg="mod">
          <ac:chgData name="Amanda Worsøe Andersen" userId="5b4e71eb-f020-4dc9-a0a2-e5bf60b7b38f" providerId="ADAL" clId="{5A5E3481-3A7B-43EB-9922-42D41D569D7C}" dt="2021-08-12T09:28:43.724" v="5258"/>
          <ac:spMkLst>
            <pc:docMk/>
            <pc:sldMk cId="302628821" sldId="317"/>
            <ac:spMk id="6" creationId="{53A16C4F-7CC4-4C72-8B79-EEDF73AB4EC7}"/>
          </ac:spMkLst>
        </pc:spChg>
        <pc:spChg chg="mod">
          <ac:chgData name="Amanda Worsøe Andersen" userId="5b4e71eb-f020-4dc9-a0a2-e5bf60b7b38f" providerId="ADAL" clId="{5A5E3481-3A7B-43EB-9922-42D41D569D7C}" dt="2021-08-12T09:28:43.724" v="5258"/>
          <ac:spMkLst>
            <pc:docMk/>
            <pc:sldMk cId="302628821" sldId="317"/>
            <ac:spMk id="9" creationId="{7749A5E5-C567-4EFC-8F13-CA37B158283E}"/>
          </ac:spMkLst>
        </pc:spChg>
        <pc:spChg chg="add mod">
          <ac:chgData name="Amanda Worsøe Andersen" userId="5b4e71eb-f020-4dc9-a0a2-e5bf60b7b38f" providerId="ADAL" clId="{5A5E3481-3A7B-43EB-9922-42D41D569D7C}" dt="2021-08-12T09:29:03.271" v="5295" actId="1035"/>
          <ac:spMkLst>
            <pc:docMk/>
            <pc:sldMk cId="302628821" sldId="317"/>
            <ac:spMk id="10" creationId="{A0A627F0-F659-4067-8B1B-32A6A985C9A0}"/>
          </ac:spMkLst>
        </pc:spChg>
        <pc:spChg chg="add mod">
          <ac:chgData name="Amanda Worsøe Andersen" userId="5b4e71eb-f020-4dc9-a0a2-e5bf60b7b38f" providerId="ADAL" clId="{5A5E3481-3A7B-43EB-9922-42D41D569D7C}" dt="2021-08-12T09:29:03.271" v="5295" actId="1035"/>
          <ac:spMkLst>
            <pc:docMk/>
            <pc:sldMk cId="302628821" sldId="317"/>
            <ac:spMk id="11" creationId="{1D292A59-AC18-4AAD-9FC7-7C931F9C9CDD}"/>
          </ac:spMkLst>
        </pc:spChg>
        <pc:spChg chg="mod">
          <ac:chgData name="Amanda Worsøe Andersen" userId="5b4e71eb-f020-4dc9-a0a2-e5bf60b7b38f" providerId="ADAL" clId="{5A5E3481-3A7B-43EB-9922-42D41D569D7C}" dt="2021-08-12T09:28:43.724" v="5258"/>
          <ac:spMkLst>
            <pc:docMk/>
            <pc:sldMk cId="302628821" sldId="317"/>
            <ac:spMk id="15" creationId="{043CA842-7014-4DF8-B248-4F8B7631F2A7}"/>
          </ac:spMkLst>
        </pc:spChg>
        <pc:spChg chg="add mod">
          <ac:chgData name="Amanda Worsøe Andersen" userId="5b4e71eb-f020-4dc9-a0a2-e5bf60b7b38f" providerId="ADAL" clId="{5A5E3481-3A7B-43EB-9922-42D41D569D7C}" dt="2021-08-12T09:30:06.418" v="5318" actId="20577"/>
          <ac:spMkLst>
            <pc:docMk/>
            <pc:sldMk cId="302628821" sldId="317"/>
            <ac:spMk id="17" creationId="{D63F368D-91AB-4A37-B4B0-58265E1B3EFD}"/>
          </ac:spMkLst>
        </pc:spChg>
        <pc:grpChg chg="add mod">
          <ac:chgData name="Amanda Worsøe Andersen" userId="5b4e71eb-f020-4dc9-a0a2-e5bf60b7b38f" providerId="ADAL" clId="{5A5E3481-3A7B-43EB-9922-42D41D569D7C}" dt="2021-08-12T09:29:20.003" v="5296" actId="1076"/>
          <ac:grpSpMkLst>
            <pc:docMk/>
            <pc:sldMk cId="302628821" sldId="317"/>
            <ac:grpSpMk id="4" creationId="{F4362C3C-0090-4F81-B9B1-DB134D8DFAB4}"/>
          </ac:grpSpMkLst>
        </pc:grpChg>
        <pc:grpChg chg="add mod">
          <ac:chgData name="Amanda Worsøe Andersen" userId="5b4e71eb-f020-4dc9-a0a2-e5bf60b7b38f" providerId="ADAL" clId="{5A5E3481-3A7B-43EB-9922-42D41D569D7C}" dt="2021-08-12T09:29:03.271" v="5295" actId="1035"/>
          <ac:grpSpMkLst>
            <pc:docMk/>
            <pc:sldMk cId="302628821" sldId="317"/>
            <ac:grpSpMk id="7" creationId="{B4BEC407-BF6F-43CD-ABCA-265B326C1B1B}"/>
          </ac:grpSpMkLst>
        </pc:grpChg>
        <pc:grpChg chg="add mod">
          <ac:chgData name="Amanda Worsøe Andersen" userId="5b4e71eb-f020-4dc9-a0a2-e5bf60b7b38f" providerId="ADAL" clId="{5A5E3481-3A7B-43EB-9922-42D41D569D7C}" dt="2021-08-12T09:29:03.271" v="5295" actId="1035"/>
          <ac:grpSpMkLst>
            <pc:docMk/>
            <pc:sldMk cId="302628821" sldId="317"/>
            <ac:grpSpMk id="13" creationId="{3B648713-D876-4499-9C48-15832E5996D7}"/>
          </ac:grpSpMkLst>
        </pc:grpChg>
        <pc:picChg chg="mod">
          <ac:chgData name="Amanda Worsøe Andersen" userId="5b4e71eb-f020-4dc9-a0a2-e5bf60b7b38f" providerId="ADAL" clId="{5A5E3481-3A7B-43EB-9922-42D41D569D7C}" dt="2021-08-12T09:29:36.408" v="5299"/>
          <ac:picMkLst>
            <pc:docMk/>
            <pc:sldMk cId="302628821" sldId="317"/>
            <ac:picMk id="5" creationId="{587BF507-38C0-4550-B273-5017C4154041}"/>
          </ac:picMkLst>
        </pc:picChg>
        <pc:picChg chg="mod">
          <ac:chgData name="Amanda Worsøe Andersen" userId="5b4e71eb-f020-4dc9-a0a2-e5bf60b7b38f" providerId="ADAL" clId="{5A5E3481-3A7B-43EB-9922-42D41D569D7C}" dt="2021-08-12T09:28:43.724" v="5258"/>
          <ac:picMkLst>
            <pc:docMk/>
            <pc:sldMk cId="302628821" sldId="317"/>
            <ac:picMk id="8" creationId="{D65CF309-DF8D-4F1C-B5D7-3A48C08B24AB}"/>
          </ac:picMkLst>
        </pc:picChg>
        <pc:picChg chg="add mod">
          <ac:chgData name="Amanda Worsøe Andersen" userId="5b4e71eb-f020-4dc9-a0a2-e5bf60b7b38f" providerId="ADAL" clId="{5A5E3481-3A7B-43EB-9922-42D41D569D7C}" dt="2021-08-12T09:29:03.271" v="5295" actId="1035"/>
          <ac:picMkLst>
            <pc:docMk/>
            <pc:sldMk cId="302628821" sldId="317"/>
            <ac:picMk id="12" creationId="{A3C9CDDB-9234-40B1-BE4F-80E00E801ACC}"/>
          </ac:picMkLst>
        </pc:picChg>
        <pc:picChg chg="mod">
          <ac:chgData name="Amanda Worsøe Andersen" userId="5b4e71eb-f020-4dc9-a0a2-e5bf60b7b38f" providerId="ADAL" clId="{5A5E3481-3A7B-43EB-9922-42D41D569D7C}" dt="2021-08-12T09:34:21.946" v="5319" actId="1076"/>
          <ac:picMkLst>
            <pc:docMk/>
            <pc:sldMk cId="302628821" sldId="317"/>
            <ac:picMk id="14" creationId="{EB133975-F24F-4C32-A44C-158E253EF3CE}"/>
          </ac:picMkLst>
        </pc:picChg>
        <pc:picChg chg="add mod">
          <ac:chgData name="Amanda Worsøe Andersen" userId="5b4e71eb-f020-4dc9-a0a2-e5bf60b7b38f" providerId="ADAL" clId="{5A5E3481-3A7B-43EB-9922-42D41D569D7C}" dt="2021-08-12T09:34:38.099" v="5326" actId="1076"/>
          <ac:picMkLst>
            <pc:docMk/>
            <pc:sldMk cId="302628821" sldId="317"/>
            <ac:picMk id="16" creationId="{8013B747-5DC1-4F22-8448-3ADC9E2A7C04}"/>
          </ac:picMkLst>
        </pc:picChg>
      </pc:sldChg>
    </pc:docChg>
  </pc:docChgLst>
  <pc:docChgLst>
    <pc:chgData name="Jonatan Hoffmann Bohr" userId="S::jbohr17@student.aau.dk::778b370a-1c9c-47c6-807f-1b1521822c88" providerId="AD" clId="Web-{F0E35BB4-863B-B653-217A-61838CBAF567}"/>
    <pc:docChg chg="modSld">
      <pc:chgData name="Jonatan Hoffmann Bohr" userId="S::jbohr17@student.aau.dk::778b370a-1c9c-47c6-807f-1b1521822c88" providerId="AD" clId="Web-{F0E35BB4-863B-B653-217A-61838CBAF567}" dt="2021-06-17T13:32:33.226" v="16" actId="14100"/>
      <pc:docMkLst>
        <pc:docMk/>
      </pc:docMkLst>
      <pc:sldChg chg="addSp delSp modSp">
        <pc:chgData name="Jonatan Hoffmann Bohr" userId="S::jbohr17@student.aau.dk::778b370a-1c9c-47c6-807f-1b1521822c88" providerId="AD" clId="Web-{F0E35BB4-863B-B653-217A-61838CBAF567}" dt="2021-06-17T13:32:33.226" v="16" actId="14100"/>
        <pc:sldMkLst>
          <pc:docMk/>
          <pc:sldMk cId="3530738198" sldId="307"/>
        </pc:sldMkLst>
        <pc:spChg chg="add mod">
          <ac:chgData name="Jonatan Hoffmann Bohr" userId="S::jbohr17@student.aau.dk::778b370a-1c9c-47c6-807f-1b1521822c88" providerId="AD" clId="Web-{F0E35BB4-863B-B653-217A-61838CBAF567}" dt="2021-06-17T13:30:18.676" v="9"/>
          <ac:spMkLst>
            <pc:docMk/>
            <pc:sldMk cId="3530738198" sldId="307"/>
            <ac:spMk id="4" creationId="{795554FB-BDE6-4425-8B60-C04421A367C4}"/>
          </ac:spMkLst>
        </pc:spChg>
        <pc:spChg chg="del">
          <ac:chgData name="Jonatan Hoffmann Bohr" userId="S::jbohr17@student.aau.dk::778b370a-1c9c-47c6-807f-1b1521822c88" providerId="AD" clId="Web-{F0E35BB4-863B-B653-217A-61838CBAF567}" dt="2021-06-17T13:26:45.875" v="0"/>
          <ac:spMkLst>
            <pc:docMk/>
            <pc:sldMk cId="3530738198" sldId="307"/>
            <ac:spMk id="6" creationId="{4DEE1C9B-CCC7-4012-B112-B26C0114B9BF}"/>
          </ac:spMkLst>
        </pc:spChg>
        <pc:spChg chg="add mod">
          <ac:chgData name="Jonatan Hoffmann Bohr" userId="S::jbohr17@student.aau.dk::778b370a-1c9c-47c6-807f-1b1521822c88" providerId="AD" clId="Web-{F0E35BB4-863B-B653-217A-61838CBAF567}" dt="2021-06-17T13:32:33.226" v="16" actId="14100"/>
          <ac:spMkLst>
            <pc:docMk/>
            <pc:sldMk cId="3530738198" sldId="307"/>
            <ac:spMk id="7" creationId="{E93CC12C-9D59-4145-A1AC-CC8096FA9106}"/>
          </ac:spMkLst>
        </pc:spChg>
        <pc:picChg chg="add mod ord">
          <ac:chgData name="Jonatan Hoffmann Bohr" userId="S::jbohr17@student.aau.dk::778b370a-1c9c-47c6-807f-1b1521822c88" providerId="AD" clId="Web-{F0E35BB4-863B-B653-217A-61838CBAF567}" dt="2021-06-17T13:28:18.940" v="3" actId="1076"/>
          <ac:picMkLst>
            <pc:docMk/>
            <pc:sldMk cId="3530738198" sldId="307"/>
            <ac:picMk id="3" creationId="{31F8C8B8-C8B4-4184-B2C3-D00B7A24CF29}"/>
          </ac:picMkLst>
        </pc:picChg>
        <pc:picChg chg="add mod">
          <ac:chgData name="Jonatan Hoffmann Bohr" userId="S::jbohr17@student.aau.dk::778b370a-1c9c-47c6-807f-1b1521822c88" providerId="AD" clId="Web-{F0E35BB4-863B-B653-217A-61838CBAF567}" dt="2021-06-17T13:32:23.882" v="13" actId="1076"/>
          <ac:picMkLst>
            <pc:docMk/>
            <pc:sldMk cId="3530738198" sldId="307"/>
            <ac:picMk id="5" creationId="{CD661F62-9C97-474F-B1DC-F733B508080D}"/>
          </ac:picMkLst>
        </pc:picChg>
      </pc:sldChg>
    </pc:docChg>
  </pc:docChgLst>
  <pc:docChgLst>
    <pc:chgData name="Jonatan Hoffmann Bohr" userId="S::jbohr17@student.aau.dk::778b370a-1c9c-47c6-807f-1b1521822c88" providerId="AD" clId="Web-{D8E46807-80CF-1905-2D8E-8190DE2A65CB}"/>
    <pc:docChg chg="modSld">
      <pc:chgData name="Jonatan Hoffmann Bohr" userId="S::jbohr17@student.aau.dk::778b370a-1c9c-47c6-807f-1b1521822c88" providerId="AD" clId="Web-{D8E46807-80CF-1905-2D8E-8190DE2A65CB}" dt="2021-06-16T18:57:06.780" v="1016" actId="1076"/>
      <pc:docMkLst>
        <pc:docMk/>
      </pc:docMkLst>
      <pc:sldChg chg="addSp delSp modSp modNotes">
        <pc:chgData name="Jonatan Hoffmann Bohr" userId="S::jbohr17@student.aau.dk::778b370a-1c9c-47c6-807f-1b1521822c88" providerId="AD" clId="Web-{D8E46807-80CF-1905-2D8E-8190DE2A65CB}" dt="2021-06-16T18:02:39.072" v="1005"/>
        <pc:sldMkLst>
          <pc:docMk/>
          <pc:sldMk cId="1727980190" sldId="269"/>
        </pc:sldMkLst>
        <pc:spChg chg="mod">
          <ac:chgData name="Jonatan Hoffmann Bohr" userId="S::jbohr17@student.aau.dk::778b370a-1c9c-47c6-807f-1b1521822c88" providerId="AD" clId="Web-{D8E46807-80CF-1905-2D8E-8190DE2A65CB}" dt="2021-06-16T17:18:17.182" v="2" actId="20577"/>
          <ac:spMkLst>
            <pc:docMk/>
            <pc:sldMk cId="1727980190" sldId="269"/>
            <ac:spMk id="2" creationId="{C7B55D61-8B7C-B84B-B263-602E92571E06}"/>
          </ac:spMkLst>
        </pc:spChg>
        <pc:spChg chg="add mod">
          <ac:chgData name="Jonatan Hoffmann Bohr" userId="S::jbohr17@student.aau.dk::778b370a-1c9c-47c6-807f-1b1521822c88" providerId="AD" clId="Web-{D8E46807-80CF-1905-2D8E-8190DE2A65CB}" dt="2021-06-16T17:20:39.455" v="6" actId="14100"/>
          <ac:spMkLst>
            <pc:docMk/>
            <pc:sldMk cId="1727980190" sldId="269"/>
            <ac:spMk id="4" creationId="{DE38ABC0-C7A2-48C6-97B7-67EEB80516E2}"/>
          </ac:spMkLst>
        </pc:spChg>
        <pc:picChg chg="del">
          <ac:chgData name="Jonatan Hoffmann Bohr" userId="S::jbohr17@student.aau.dk::778b370a-1c9c-47c6-807f-1b1521822c88" providerId="AD" clId="Web-{D8E46807-80CF-1905-2D8E-8190DE2A65CB}" dt="2021-06-16T17:15:56.298" v="0"/>
          <ac:picMkLst>
            <pc:docMk/>
            <pc:sldMk cId="1727980190" sldId="269"/>
            <ac:picMk id="5" creationId="{12B7BC30-B01A-4C8F-8837-65BE085CB8A2}"/>
          </ac:picMkLst>
        </pc:picChg>
        <pc:picChg chg="add mod">
          <ac:chgData name="Jonatan Hoffmann Bohr" userId="S::jbohr17@student.aau.dk::778b370a-1c9c-47c6-807f-1b1521822c88" providerId="AD" clId="Web-{D8E46807-80CF-1905-2D8E-8190DE2A65CB}" dt="2021-06-16T17:55:36.735" v="996" actId="1076"/>
          <ac:picMkLst>
            <pc:docMk/>
            <pc:sldMk cId="1727980190" sldId="269"/>
            <ac:picMk id="6" creationId="{B0F8A0A4-6D27-4F1C-AB25-23288F90AEA4}"/>
          </ac:picMkLst>
        </pc:picChg>
        <pc:picChg chg="add mod">
          <ac:chgData name="Jonatan Hoffmann Bohr" userId="S::jbohr17@student.aau.dk::778b370a-1c9c-47c6-807f-1b1521822c88" providerId="AD" clId="Web-{D8E46807-80CF-1905-2D8E-8190DE2A65CB}" dt="2021-06-16T17:57:04.928" v="998" actId="1076"/>
          <ac:picMkLst>
            <pc:docMk/>
            <pc:sldMk cId="1727980190" sldId="269"/>
            <ac:picMk id="7" creationId="{48587EC1-44DF-4756-80C5-9C49A2826CC8}"/>
          </ac:picMkLst>
        </pc:picChg>
        <pc:picChg chg="add mod">
          <ac:chgData name="Jonatan Hoffmann Bohr" userId="S::jbohr17@student.aau.dk::778b370a-1c9c-47c6-807f-1b1521822c88" providerId="AD" clId="Web-{D8E46807-80CF-1905-2D8E-8190DE2A65CB}" dt="2021-06-16T17:57:22.101" v="1000" actId="1076"/>
          <ac:picMkLst>
            <pc:docMk/>
            <pc:sldMk cId="1727980190" sldId="269"/>
            <ac:picMk id="8" creationId="{9D84EFF8-FE63-4875-BAD2-D2DB27BFC383}"/>
          </ac:picMkLst>
        </pc:picChg>
      </pc:sldChg>
      <pc:sldChg chg="addSp delSp modSp">
        <pc:chgData name="Jonatan Hoffmann Bohr" userId="S::jbohr17@student.aau.dk::778b370a-1c9c-47c6-807f-1b1521822c88" providerId="AD" clId="Web-{D8E46807-80CF-1905-2D8E-8190DE2A65CB}" dt="2021-06-16T18:57:06.780" v="1016" actId="1076"/>
        <pc:sldMkLst>
          <pc:docMk/>
          <pc:sldMk cId="26693322" sldId="281"/>
        </pc:sldMkLst>
        <pc:spChg chg="del">
          <ac:chgData name="Jonatan Hoffmann Bohr" userId="S::jbohr17@student.aau.dk::778b370a-1c9c-47c6-807f-1b1521822c88" providerId="AD" clId="Web-{D8E46807-80CF-1905-2D8E-8190DE2A65CB}" dt="2021-06-16T18:56:52.108" v="1008"/>
          <ac:spMkLst>
            <pc:docMk/>
            <pc:sldMk cId="26693322" sldId="281"/>
            <ac:spMk id="3" creationId="{2B3BE680-5397-46B0-BC84-EB2CE9D4DB75}"/>
          </ac:spMkLst>
        </pc:spChg>
        <pc:picChg chg="mod">
          <ac:chgData name="Jonatan Hoffmann Bohr" userId="S::jbohr17@student.aau.dk::778b370a-1c9c-47c6-807f-1b1521822c88" providerId="AD" clId="Web-{D8E46807-80CF-1905-2D8E-8190DE2A65CB}" dt="2021-06-16T18:57:03.124" v="1014" actId="1076"/>
          <ac:picMkLst>
            <pc:docMk/>
            <pc:sldMk cId="26693322" sldId="281"/>
            <ac:picMk id="4" creationId="{04432F1A-5576-474D-B7F5-EF7719C416DB}"/>
          </ac:picMkLst>
        </pc:picChg>
        <pc:picChg chg="mod">
          <ac:chgData name="Jonatan Hoffmann Bohr" userId="S::jbohr17@student.aau.dk::778b370a-1c9c-47c6-807f-1b1521822c88" providerId="AD" clId="Web-{D8E46807-80CF-1905-2D8E-8190DE2A65CB}" dt="2021-06-16T18:57:00.671" v="1012" actId="1076"/>
          <ac:picMkLst>
            <pc:docMk/>
            <pc:sldMk cId="26693322" sldId="281"/>
            <ac:picMk id="5" creationId="{4DF32F27-CF81-4706-BFE0-81BD9C8BAC99}"/>
          </ac:picMkLst>
        </pc:picChg>
        <pc:picChg chg="add mod">
          <ac:chgData name="Jonatan Hoffmann Bohr" userId="S::jbohr17@student.aau.dk::778b370a-1c9c-47c6-807f-1b1521822c88" providerId="AD" clId="Web-{D8E46807-80CF-1905-2D8E-8190DE2A65CB}" dt="2021-06-16T18:57:06.780" v="1016" actId="1076"/>
          <ac:picMkLst>
            <pc:docMk/>
            <pc:sldMk cId="26693322" sldId="281"/>
            <ac:picMk id="6" creationId="{6CDEC2E4-0361-45D5-BFA9-D2F5FA55FAD7}"/>
          </ac:picMkLst>
        </pc:picChg>
      </pc:sldChg>
    </pc:docChg>
  </pc:docChgLst>
  <pc:docChgLst>
    <pc:chgData name="Jonatan Hoffmann Bohr" userId="S::jbohr17@student.aau.dk::778b370a-1c9c-47c6-807f-1b1521822c88" providerId="AD" clId="Web-{D7692AFD-1249-AB2A-1731-584E080AA38F}"/>
    <pc:docChg chg="modSld">
      <pc:chgData name="Jonatan Hoffmann Bohr" userId="S::jbohr17@student.aau.dk::778b370a-1c9c-47c6-807f-1b1521822c88" providerId="AD" clId="Web-{D7692AFD-1249-AB2A-1731-584E080AA38F}" dt="2021-06-16T13:55:55.682" v="9" actId="1076"/>
      <pc:docMkLst>
        <pc:docMk/>
      </pc:docMkLst>
      <pc:sldChg chg="addSp delSp modSp">
        <pc:chgData name="Jonatan Hoffmann Bohr" userId="S::jbohr17@student.aau.dk::778b370a-1c9c-47c6-807f-1b1521822c88" providerId="AD" clId="Web-{D7692AFD-1249-AB2A-1731-584E080AA38F}" dt="2021-06-16T13:55:55.682" v="9" actId="1076"/>
        <pc:sldMkLst>
          <pc:docMk/>
          <pc:sldMk cId="26693322" sldId="281"/>
        </pc:sldMkLst>
        <pc:picChg chg="add del mod">
          <ac:chgData name="Jonatan Hoffmann Bohr" userId="S::jbohr17@student.aau.dk::778b370a-1c9c-47c6-807f-1b1521822c88" providerId="AD" clId="Web-{D7692AFD-1249-AB2A-1731-584E080AA38F}" dt="2021-06-16T13:54:33.383" v="3"/>
          <ac:picMkLst>
            <pc:docMk/>
            <pc:sldMk cId="26693322" sldId="281"/>
            <ac:picMk id="3" creationId="{911A7CB0-0E78-4A00-B75E-99C228BB0597}"/>
          </ac:picMkLst>
        </pc:picChg>
        <pc:picChg chg="mod">
          <ac:chgData name="Jonatan Hoffmann Bohr" userId="S::jbohr17@student.aau.dk::778b370a-1c9c-47c6-807f-1b1521822c88" providerId="AD" clId="Web-{D7692AFD-1249-AB2A-1731-584E080AA38F}" dt="2021-06-16T13:55:55.682" v="9" actId="1076"/>
          <ac:picMkLst>
            <pc:docMk/>
            <pc:sldMk cId="26693322" sldId="281"/>
            <ac:picMk id="4" creationId="{04432F1A-5576-474D-B7F5-EF7719C416DB}"/>
          </ac:picMkLst>
        </pc:picChg>
        <pc:picChg chg="add mod">
          <ac:chgData name="Jonatan Hoffmann Bohr" userId="S::jbohr17@student.aau.dk::778b370a-1c9c-47c6-807f-1b1521822c88" providerId="AD" clId="Web-{D7692AFD-1249-AB2A-1731-584E080AA38F}" dt="2021-06-16T13:55:49.104" v="7" actId="1076"/>
          <ac:picMkLst>
            <pc:docMk/>
            <pc:sldMk cId="26693322" sldId="281"/>
            <ac:picMk id="5" creationId="{4DF32F27-CF81-4706-BFE0-81BD9C8BAC99}"/>
          </ac:picMkLst>
        </pc:picChg>
      </pc:sldChg>
    </pc:docChg>
  </pc:docChgLst>
  <pc:docChgLst>
    <pc:chgData name="Maria Dyremose" userId="S::mdyrem19@student.aau.dk::727afe9c-f6ad-48a7-91f5-d907873b9f20" providerId="AD" clId="Web-{C638D9D8-8364-B9F0-32C7-519C3B3C50ED}"/>
    <pc:docChg chg="addSld delSld modSld sldOrd modSection">
      <pc:chgData name="Maria Dyremose" userId="S::mdyrem19@student.aau.dk::727afe9c-f6ad-48a7-91f5-d907873b9f20" providerId="AD" clId="Web-{C638D9D8-8364-B9F0-32C7-519C3B3C50ED}" dt="2021-06-16T14:56:00.714" v="363" actId="1076"/>
      <pc:docMkLst>
        <pc:docMk/>
      </pc:docMkLst>
      <pc:sldChg chg="addSp delSp modSp mod setBg setClrOvrMap">
        <pc:chgData name="Maria Dyremose" userId="S::mdyrem19@student.aau.dk::727afe9c-f6ad-48a7-91f5-d907873b9f20" providerId="AD" clId="Web-{C638D9D8-8364-B9F0-32C7-519C3B3C50ED}" dt="2021-06-16T14:33:21.988" v="114"/>
        <pc:sldMkLst>
          <pc:docMk/>
          <pc:sldMk cId="3501091502" sldId="272"/>
        </pc:sldMkLst>
        <pc:spChg chg="mod">
          <ac:chgData name="Maria Dyremose" userId="S::mdyrem19@student.aau.dk::727afe9c-f6ad-48a7-91f5-d907873b9f20" providerId="AD" clId="Web-{C638D9D8-8364-B9F0-32C7-519C3B3C50ED}" dt="2021-06-16T14:33:21.988" v="114"/>
          <ac:spMkLst>
            <pc:docMk/>
            <pc:sldMk cId="3501091502" sldId="272"/>
            <ac:spMk id="2" creationId="{8E0FFB46-CD6D-4DB0-8868-AC8F98D3742D}"/>
          </ac:spMkLst>
        </pc:spChg>
        <pc:spChg chg="del">
          <ac:chgData name="Maria Dyremose" userId="S::mdyrem19@student.aau.dk::727afe9c-f6ad-48a7-91f5-d907873b9f20" providerId="AD" clId="Web-{C638D9D8-8364-B9F0-32C7-519C3B3C50ED}" dt="2021-06-16T14:33:15.425" v="111"/>
          <ac:spMkLst>
            <pc:docMk/>
            <pc:sldMk cId="3501091502" sldId="272"/>
            <ac:spMk id="3" creationId="{DEF893AE-0A82-4F74-B99B-97A0AD327E18}"/>
          </ac:spMkLst>
        </pc:spChg>
        <pc:spChg chg="add">
          <ac:chgData name="Maria Dyremose" userId="S::mdyrem19@student.aau.dk::727afe9c-f6ad-48a7-91f5-d907873b9f20" providerId="AD" clId="Web-{C638D9D8-8364-B9F0-32C7-519C3B3C50ED}" dt="2021-06-16T14:33:21.988" v="114"/>
          <ac:spMkLst>
            <pc:docMk/>
            <pc:sldMk cId="3501091502" sldId="272"/>
            <ac:spMk id="4" creationId="{66B332A4-D438-4773-A77F-5ED49A448D9D}"/>
          </ac:spMkLst>
        </pc:spChg>
        <pc:spChg chg="add">
          <ac:chgData name="Maria Dyremose" userId="S::mdyrem19@student.aau.dk::727afe9c-f6ad-48a7-91f5-d907873b9f20" providerId="AD" clId="Web-{C638D9D8-8364-B9F0-32C7-519C3B3C50ED}" dt="2021-06-16T14:33:21.988" v="114"/>
          <ac:spMkLst>
            <pc:docMk/>
            <pc:sldMk cId="3501091502" sldId="272"/>
            <ac:spMk id="5" creationId="{DF9AD32D-FF05-44F4-BD4D-9CEE89B71EB9}"/>
          </ac:spMkLst>
        </pc:spChg>
        <pc:spChg chg="add del">
          <ac:chgData name="Maria Dyremose" userId="S::mdyrem19@student.aau.dk::727afe9c-f6ad-48a7-91f5-d907873b9f20" providerId="AD" clId="Web-{C638D9D8-8364-B9F0-32C7-519C3B3C50ED}" dt="2021-06-16T14:33:21.988" v="113"/>
          <ac:spMkLst>
            <pc:docMk/>
            <pc:sldMk cId="3501091502" sldId="272"/>
            <ac:spMk id="7" creationId="{23962611-DFD5-4092-AAFD-559E3DFCE2C9}"/>
          </ac:spMkLst>
        </pc:spChg>
        <pc:picChg chg="add del">
          <ac:chgData name="Maria Dyremose" userId="S::mdyrem19@student.aau.dk::727afe9c-f6ad-48a7-91f5-d907873b9f20" providerId="AD" clId="Web-{C638D9D8-8364-B9F0-32C7-519C3B3C50ED}" dt="2021-06-16T14:33:21.988" v="113"/>
          <ac:picMkLst>
            <pc:docMk/>
            <pc:sldMk cId="3501091502" sldId="272"/>
            <ac:picMk id="9" creationId="{2270F1FA-0425-408F-9861-80BF5AFB276D}"/>
          </ac:picMkLst>
        </pc:picChg>
      </pc:sldChg>
      <pc:sldChg chg="addSp delSp modSp new del mod setBg">
        <pc:chgData name="Maria Dyremose" userId="S::mdyrem19@student.aau.dk::727afe9c-f6ad-48a7-91f5-d907873b9f20" providerId="AD" clId="Web-{C638D9D8-8364-B9F0-32C7-519C3B3C50ED}" dt="2021-06-16T14:36:15.685" v="133"/>
        <pc:sldMkLst>
          <pc:docMk/>
          <pc:sldMk cId="4005180412" sldId="285"/>
        </pc:sldMkLst>
        <pc:spChg chg="mod">
          <ac:chgData name="Maria Dyremose" userId="S::mdyrem19@student.aau.dk::727afe9c-f6ad-48a7-91f5-d907873b9f20" providerId="AD" clId="Web-{C638D9D8-8364-B9F0-32C7-519C3B3C50ED}" dt="2021-06-16T14:30:53.996" v="78" actId="20577"/>
          <ac:spMkLst>
            <pc:docMk/>
            <pc:sldMk cId="4005180412" sldId="285"/>
            <ac:spMk id="2" creationId="{59F6E3EF-29F6-4401-A915-41DA03E65739}"/>
          </ac:spMkLst>
        </pc:spChg>
        <pc:spChg chg="del mod">
          <ac:chgData name="Maria Dyremose" userId="S::mdyrem19@student.aau.dk::727afe9c-f6ad-48a7-91f5-d907873b9f20" providerId="AD" clId="Web-{C638D9D8-8364-B9F0-32C7-519C3B3C50ED}" dt="2021-06-16T14:29:55.587" v="67"/>
          <ac:spMkLst>
            <pc:docMk/>
            <pc:sldMk cId="4005180412" sldId="285"/>
            <ac:spMk id="3" creationId="{84E5BDFB-11BF-46EA-8298-2BB43AE3C3AE}"/>
          </ac:spMkLst>
        </pc:spChg>
        <pc:spChg chg="add mod ord">
          <ac:chgData name="Maria Dyremose" userId="S::mdyrem19@student.aau.dk::727afe9c-f6ad-48a7-91f5-d907873b9f20" providerId="AD" clId="Web-{C638D9D8-8364-B9F0-32C7-519C3B3C50ED}" dt="2021-06-16T14:29:37.727" v="63"/>
          <ac:spMkLst>
            <pc:docMk/>
            <pc:sldMk cId="4005180412" sldId="285"/>
            <ac:spMk id="4" creationId="{0983423B-8973-41AA-9D4A-A07A54DB5073}"/>
          </ac:spMkLst>
        </pc:spChg>
        <pc:spChg chg="add">
          <ac:chgData name="Maria Dyremose" userId="S::mdyrem19@student.aau.dk::727afe9c-f6ad-48a7-91f5-d907873b9f20" providerId="AD" clId="Web-{C638D9D8-8364-B9F0-32C7-519C3B3C50ED}" dt="2021-06-16T14:29:37.727" v="63"/>
          <ac:spMkLst>
            <pc:docMk/>
            <pc:sldMk cId="4005180412" sldId="285"/>
            <ac:spMk id="11" creationId="{D2B783EE-0239-4717-BBEA-8C9EAC61C824}"/>
          </ac:spMkLst>
        </pc:spChg>
        <pc:spChg chg="add">
          <ac:chgData name="Maria Dyremose" userId="S::mdyrem19@student.aau.dk::727afe9c-f6ad-48a7-91f5-d907873b9f20" providerId="AD" clId="Web-{C638D9D8-8364-B9F0-32C7-519C3B3C50ED}" dt="2021-06-16T14:29:37.727" v="63"/>
          <ac:spMkLst>
            <pc:docMk/>
            <pc:sldMk cId="4005180412" sldId="285"/>
            <ac:spMk id="13" creationId="{A7B99495-F43F-4D80-A44F-2CB4764EB90B}"/>
          </ac:spMkLst>
        </pc:spChg>
        <pc:spChg chg="add">
          <ac:chgData name="Maria Dyremose" userId="S::mdyrem19@student.aau.dk::727afe9c-f6ad-48a7-91f5-d907873b9f20" providerId="AD" clId="Web-{C638D9D8-8364-B9F0-32C7-519C3B3C50ED}" dt="2021-06-16T14:29:37.727" v="63"/>
          <ac:spMkLst>
            <pc:docMk/>
            <pc:sldMk cId="4005180412" sldId="285"/>
            <ac:spMk id="15" creationId="{70BEB1E7-2F88-40BC-B73D-42E5B6F80BFC}"/>
          </ac:spMkLst>
        </pc:spChg>
        <pc:spChg chg="add del mod">
          <ac:chgData name="Maria Dyremose" userId="S::mdyrem19@student.aau.dk::727afe9c-f6ad-48a7-91f5-d907873b9f20" providerId="AD" clId="Web-{C638D9D8-8364-B9F0-32C7-519C3B3C50ED}" dt="2021-06-16T14:31:20.748" v="83"/>
          <ac:spMkLst>
            <pc:docMk/>
            <pc:sldMk cId="4005180412" sldId="285"/>
            <ac:spMk id="47" creationId="{CC5E4501-88FB-4987-95BB-ABF8417F947F}"/>
          </ac:spMkLst>
        </pc:spChg>
        <pc:spChg chg="add del">
          <ac:chgData name="Maria Dyremose" userId="S::mdyrem19@student.aau.dk::727afe9c-f6ad-48a7-91f5-d907873b9f20" providerId="AD" clId="Web-{C638D9D8-8364-B9F0-32C7-519C3B3C50ED}" dt="2021-06-16T14:31:13.060" v="82"/>
          <ac:spMkLst>
            <pc:docMk/>
            <pc:sldMk cId="4005180412" sldId="285"/>
            <ac:spMk id="48" creationId="{9AA5D5A9-B7A5-40CD-81C1-B619F2CD35B9}"/>
          </ac:spMkLst>
        </pc:spChg>
        <pc:spChg chg="add del mod">
          <ac:chgData name="Maria Dyremose" userId="S::mdyrem19@student.aau.dk::727afe9c-f6ad-48a7-91f5-d907873b9f20" providerId="AD" clId="Web-{C638D9D8-8364-B9F0-32C7-519C3B3C50ED}" dt="2021-06-16T14:32:38.533" v="106"/>
          <ac:spMkLst>
            <pc:docMk/>
            <pc:sldMk cId="4005180412" sldId="285"/>
            <ac:spMk id="85" creationId="{D097FF37-D428-4D6B-8121-9216962108E0}"/>
          </ac:spMkLst>
        </pc:spChg>
        <pc:spChg chg="add mod">
          <ac:chgData name="Maria Dyremose" userId="S::mdyrem19@student.aau.dk::727afe9c-f6ad-48a7-91f5-d907873b9f20" providerId="AD" clId="Web-{C638D9D8-8364-B9F0-32C7-519C3B3C50ED}" dt="2021-06-16T14:32:46.580" v="107" actId="20577"/>
          <ac:spMkLst>
            <pc:docMk/>
            <pc:sldMk cId="4005180412" sldId="285"/>
            <ac:spMk id="86" creationId="{45732F58-1FD6-4D32-A41D-0352C22F5ADC}"/>
          </ac:spMkLst>
        </pc:spChg>
        <pc:graphicFrameChg chg="add del mod modGraphic">
          <ac:chgData name="Maria Dyremose" userId="S::mdyrem19@student.aau.dk::727afe9c-f6ad-48a7-91f5-d907873b9f20" providerId="AD" clId="Web-{C638D9D8-8364-B9F0-32C7-519C3B3C50ED}" dt="2021-06-16T14:30:31.386" v="72"/>
          <ac:graphicFrameMkLst>
            <pc:docMk/>
            <pc:sldMk cId="4005180412" sldId="285"/>
            <ac:graphicFrameMk id="17" creationId="{D844BCF3-4A51-49CF-972E-5AF3373BFAFA}"/>
          </ac:graphicFrameMkLst>
        </pc:graphicFrameChg>
        <pc:graphicFrameChg chg="add mod">
          <ac:chgData name="Maria Dyremose" userId="S::mdyrem19@student.aau.dk::727afe9c-f6ad-48a7-91f5-d907873b9f20" providerId="AD" clId="Web-{C638D9D8-8364-B9F0-32C7-519C3B3C50ED}" dt="2021-06-16T14:31:55.781" v="89" actId="1076"/>
          <ac:graphicFrameMkLst>
            <pc:docMk/>
            <pc:sldMk cId="4005180412" sldId="285"/>
            <ac:graphicFrameMk id="49" creationId="{CFB6F747-3BFD-4608-AC2F-4EFD65E9C4B1}"/>
          </ac:graphicFrameMkLst>
        </pc:graphicFrameChg>
        <pc:picChg chg="add mod ord">
          <ac:chgData name="Maria Dyremose" userId="S::mdyrem19@student.aau.dk::727afe9c-f6ad-48a7-91f5-d907873b9f20" providerId="AD" clId="Web-{C638D9D8-8364-B9F0-32C7-519C3B3C50ED}" dt="2021-06-16T14:29:37.727" v="63"/>
          <ac:picMkLst>
            <pc:docMk/>
            <pc:sldMk cId="4005180412" sldId="285"/>
            <ac:picMk id="5" creationId="{9BCED4A5-23CD-455C-9EA3-D8A70E1AA0B1}"/>
          </ac:picMkLst>
        </pc:picChg>
        <pc:picChg chg="add mod">
          <ac:chgData name="Maria Dyremose" userId="S::mdyrem19@student.aau.dk::727afe9c-f6ad-48a7-91f5-d907873b9f20" providerId="AD" clId="Web-{C638D9D8-8364-B9F0-32C7-519C3B3C50ED}" dt="2021-06-16T14:29:37.727" v="63"/>
          <ac:picMkLst>
            <pc:docMk/>
            <pc:sldMk cId="4005180412" sldId="285"/>
            <ac:picMk id="6" creationId="{544EA1A2-25C3-4786-A2AD-63443EAA8492}"/>
          </ac:picMkLst>
        </pc:picChg>
      </pc:sldChg>
      <pc:sldChg chg="addSp modSp new ord">
        <pc:chgData name="Maria Dyremose" userId="S::mdyrem19@student.aau.dk::727afe9c-f6ad-48a7-91f5-d907873b9f20" providerId="AD" clId="Web-{C638D9D8-8364-B9F0-32C7-519C3B3C50ED}" dt="2021-06-16T14:48:45.395" v="285"/>
        <pc:sldMkLst>
          <pc:docMk/>
          <pc:sldMk cId="888396253" sldId="286"/>
        </pc:sldMkLst>
        <pc:spChg chg="mod">
          <ac:chgData name="Maria Dyremose" userId="S::mdyrem19@student.aau.dk::727afe9c-f6ad-48a7-91f5-d907873b9f20" providerId="AD" clId="Web-{C638D9D8-8364-B9F0-32C7-519C3B3C50ED}" dt="2021-06-16T14:40:06.275" v="199" actId="20577"/>
          <ac:spMkLst>
            <pc:docMk/>
            <pc:sldMk cId="888396253" sldId="286"/>
            <ac:spMk id="2" creationId="{11A6F8AC-BE83-4D67-9E7D-81BE87A813C6}"/>
          </ac:spMkLst>
        </pc:spChg>
        <pc:spChg chg="mod">
          <ac:chgData name="Maria Dyremose" userId="S::mdyrem19@student.aau.dk::727afe9c-f6ad-48a7-91f5-d907873b9f20" providerId="AD" clId="Web-{C638D9D8-8364-B9F0-32C7-519C3B3C50ED}" dt="2021-06-16T14:40:30.526" v="224" actId="20577"/>
          <ac:spMkLst>
            <pc:docMk/>
            <pc:sldMk cId="888396253" sldId="286"/>
            <ac:spMk id="3" creationId="{C5031210-635B-4509-9D7D-E70A5F81D75E}"/>
          </ac:spMkLst>
        </pc:spChg>
        <pc:picChg chg="add mod">
          <ac:chgData name="Maria Dyremose" userId="S::mdyrem19@student.aau.dk::727afe9c-f6ad-48a7-91f5-d907873b9f20" providerId="AD" clId="Web-{C638D9D8-8364-B9F0-32C7-519C3B3C50ED}" dt="2021-06-16T14:36:24.248" v="136" actId="1076"/>
          <ac:picMkLst>
            <pc:docMk/>
            <pc:sldMk cId="888396253" sldId="286"/>
            <ac:picMk id="4" creationId="{F8EFDD4D-EE00-4540-9175-0409E1ED1ABD}"/>
          </ac:picMkLst>
        </pc:picChg>
      </pc:sldChg>
      <pc:sldChg chg="addSp new del">
        <pc:chgData name="Maria Dyremose" userId="S::mdyrem19@student.aau.dk::727afe9c-f6ad-48a7-91f5-d907873b9f20" providerId="AD" clId="Web-{C638D9D8-8364-B9F0-32C7-519C3B3C50ED}" dt="2021-06-16T14:35:43.917" v="132"/>
        <pc:sldMkLst>
          <pc:docMk/>
          <pc:sldMk cId="3869893317" sldId="287"/>
        </pc:sldMkLst>
        <pc:spChg chg="add">
          <ac:chgData name="Maria Dyremose" userId="S::mdyrem19@student.aau.dk::727afe9c-f6ad-48a7-91f5-d907873b9f20" providerId="AD" clId="Web-{C638D9D8-8364-B9F0-32C7-519C3B3C50ED}" dt="2021-06-16T14:35:36.495" v="123"/>
          <ac:spMkLst>
            <pc:docMk/>
            <pc:sldMk cId="3869893317" sldId="287"/>
            <ac:spMk id="5" creationId="{D88F0843-2CB1-4D20-8233-8A06BCD6723F}"/>
          </ac:spMkLst>
        </pc:spChg>
        <pc:spChg chg="add">
          <ac:chgData name="Maria Dyremose" userId="S::mdyrem19@student.aau.dk::727afe9c-f6ad-48a7-91f5-d907873b9f20" providerId="AD" clId="Web-{C638D9D8-8364-B9F0-32C7-519C3B3C50ED}" dt="2021-06-16T14:35:36.495" v="124"/>
          <ac:spMkLst>
            <pc:docMk/>
            <pc:sldMk cId="3869893317" sldId="287"/>
            <ac:spMk id="7" creationId="{E556C17A-BFA5-48B0-BD40-A0A0A7C8F208}"/>
          </ac:spMkLst>
        </pc:spChg>
        <pc:spChg chg="add">
          <ac:chgData name="Maria Dyremose" userId="S::mdyrem19@student.aau.dk::727afe9c-f6ad-48a7-91f5-d907873b9f20" providerId="AD" clId="Web-{C638D9D8-8364-B9F0-32C7-519C3B3C50ED}" dt="2021-06-16T14:35:36.511" v="125"/>
          <ac:spMkLst>
            <pc:docMk/>
            <pc:sldMk cId="3869893317" sldId="287"/>
            <ac:spMk id="9" creationId="{F7ECA65E-D308-4ACD-BB28-DCF763837F69}"/>
          </ac:spMkLst>
        </pc:spChg>
        <pc:spChg chg="add">
          <ac:chgData name="Maria Dyremose" userId="S::mdyrem19@student.aau.dk::727afe9c-f6ad-48a7-91f5-d907873b9f20" providerId="AD" clId="Web-{C638D9D8-8364-B9F0-32C7-519C3B3C50ED}" dt="2021-06-16T14:35:36.542" v="127"/>
          <ac:spMkLst>
            <pc:docMk/>
            <pc:sldMk cId="3869893317" sldId="287"/>
            <ac:spMk id="13" creationId="{AA9C20FF-6F20-4109-9ABD-90F98662709F}"/>
          </ac:spMkLst>
        </pc:spChg>
        <pc:spChg chg="add">
          <ac:chgData name="Maria Dyremose" userId="S::mdyrem19@student.aau.dk::727afe9c-f6ad-48a7-91f5-d907873b9f20" providerId="AD" clId="Web-{C638D9D8-8364-B9F0-32C7-519C3B3C50ED}" dt="2021-06-16T14:35:36.558" v="129"/>
          <ac:spMkLst>
            <pc:docMk/>
            <pc:sldMk cId="3869893317" sldId="287"/>
            <ac:spMk id="17" creationId="{76C721DD-52F5-4F12-9EF8-7EA3CC331BA6}"/>
          </ac:spMkLst>
        </pc:spChg>
        <pc:spChg chg="add">
          <ac:chgData name="Maria Dyremose" userId="S::mdyrem19@student.aau.dk::727afe9c-f6ad-48a7-91f5-d907873b9f20" providerId="AD" clId="Web-{C638D9D8-8364-B9F0-32C7-519C3B3C50ED}" dt="2021-06-16T14:35:36.636" v="131"/>
          <ac:spMkLst>
            <pc:docMk/>
            <pc:sldMk cId="3869893317" sldId="287"/>
            <ac:spMk id="26" creationId="{DA9DD118-56FA-477F-BECA-17C861D25BAD}"/>
          </ac:spMkLst>
        </pc:spChg>
        <pc:graphicFrameChg chg="add">
          <ac:chgData name="Maria Dyremose" userId="S::mdyrem19@student.aau.dk::727afe9c-f6ad-48a7-91f5-d907873b9f20" providerId="AD" clId="Web-{C638D9D8-8364-B9F0-32C7-519C3B3C50ED}" dt="2021-06-16T14:35:36.620" v="130"/>
          <ac:graphicFrameMkLst>
            <pc:docMk/>
            <pc:sldMk cId="3869893317" sldId="287"/>
            <ac:graphicFrameMk id="19" creationId="{27B09E4C-B75E-499C-A26C-3558E150A9E3}"/>
          </ac:graphicFrameMkLst>
        </pc:graphicFrameChg>
        <pc:picChg chg="add">
          <ac:chgData name="Maria Dyremose" userId="S::mdyrem19@student.aau.dk::727afe9c-f6ad-48a7-91f5-d907873b9f20" providerId="AD" clId="Web-{C638D9D8-8364-B9F0-32C7-519C3B3C50ED}" dt="2021-06-16T14:35:36.526" v="126"/>
          <ac:picMkLst>
            <pc:docMk/>
            <pc:sldMk cId="3869893317" sldId="287"/>
            <ac:picMk id="11" creationId="{811BD766-A6C0-4F42-8DAE-C941AFF446F5}"/>
          </ac:picMkLst>
        </pc:picChg>
        <pc:picChg chg="add">
          <ac:chgData name="Maria Dyremose" userId="S::mdyrem19@student.aau.dk::727afe9c-f6ad-48a7-91f5-d907873b9f20" providerId="AD" clId="Web-{C638D9D8-8364-B9F0-32C7-519C3B3C50ED}" dt="2021-06-16T14:35:36.558" v="128"/>
          <ac:picMkLst>
            <pc:docMk/>
            <pc:sldMk cId="3869893317" sldId="287"/>
            <ac:picMk id="15" creationId="{A84CC3F7-C707-46E7-B6EF-73140D29B23B}"/>
          </ac:picMkLst>
        </pc:picChg>
      </pc:sldChg>
      <pc:sldChg chg="addSp delSp modSp new mod setBg setClrOvrMap">
        <pc:chgData name="Maria Dyremose" userId="S::mdyrem19@student.aau.dk::727afe9c-f6ad-48a7-91f5-d907873b9f20" providerId="AD" clId="Web-{C638D9D8-8364-B9F0-32C7-519C3B3C50ED}" dt="2021-06-16T14:50:06.102" v="305" actId="1076"/>
        <pc:sldMkLst>
          <pc:docMk/>
          <pc:sldMk cId="3410713653" sldId="288"/>
        </pc:sldMkLst>
        <pc:spChg chg="mod">
          <ac:chgData name="Maria Dyremose" userId="S::mdyrem19@student.aau.dk::727afe9c-f6ad-48a7-91f5-d907873b9f20" providerId="AD" clId="Web-{C638D9D8-8364-B9F0-32C7-519C3B3C50ED}" dt="2021-06-16T14:50:00.649" v="304" actId="14100"/>
          <ac:spMkLst>
            <pc:docMk/>
            <pc:sldMk cId="3410713653" sldId="288"/>
            <ac:spMk id="2" creationId="{40035089-06C4-4E39-8B56-823AC0000FBC}"/>
          </ac:spMkLst>
        </pc:spChg>
        <pc:spChg chg="mod">
          <ac:chgData name="Maria Dyremose" userId="S::mdyrem19@student.aau.dk::727afe9c-f6ad-48a7-91f5-d907873b9f20" providerId="AD" clId="Web-{C638D9D8-8364-B9F0-32C7-519C3B3C50ED}" dt="2021-06-16T14:50:06.102" v="305" actId="1076"/>
          <ac:spMkLst>
            <pc:docMk/>
            <pc:sldMk cId="3410713653" sldId="288"/>
            <ac:spMk id="3" creationId="{1025D939-AFFB-42C5-9A29-06B35ADA387D}"/>
          </ac:spMkLst>
        </pc:spChg>
        <pc:spChg chg="add">
          <ac:chgData name="Maria Dyremose" userId="S::mdyrem19@student.aau.dk::727afe9c-f6ad-48a7-91f5-d907873b9f20" providerId="AD" clId="Web-{C638D9D8-8364-B9F0-32C7-519C3B3C50ED}" dt="2021-06-16T14:49:50.367" v="302"/>
          <ac:spMkLst>
            <pc:docMk/>
            <pc:sldMk cId="3410713653" sldId="288"/>
            <ac:spMk id="7" creationId="{A86541C6-61B1-4DAA-B57A-EAF3F24F0491}"/>
          </ac:spMkLst>
        </pc:spChg>
        <pc:spChg chg="add">
          <ac:chgData name="Maria Dyremose" userId="S::mdyrem19@student.aau.dk::727afe9c-f6ad-48a7-91f5-d907873b9f20" providerId="AD" clId="Web-{C638D9D8-8364-B9F0-32C7-519C3B3C50ED}" dt="2021-06-16T14:49:50.367" v="302"/>
          <ac:spMkLst>
            <pc:docMk/>
            <pc:sldMk cId="3410713653" sldId="288"/>
            <ac:spMk id="8" creationId="{71750011-2006-46BB-AFDE-C6E461752333}"/>
          </ac:spMkLst>
        </pc:spChg>
        <pc:spChg chg="add del">
          <ac:chgData name="Maria Dyremose" userId="S::mdyrem19@student.aau.dk::727afe9c-f6ad-48a7-91f5-d907873b9f20" providerId="AD" clId="Web-{C638D9D8-8364-B9F0-32C7-519C3B3C50ED}" dt="2021-06-16T14:49:50.367" v="301"/>
          <ac:spMkLst>
            <pc:docMk/>
            <pc:sldMk cId="3410713653" sldId="288"/>
            <ac:spMk id="10" creationId="{D2B783EE-0239-4717-BBEA-8C9EAC61C824}"/>
          </ac:spMkLst>
        </pc:spChg>
        <pc:spChg chg="add del">
          <ac:chgData name="Maria Dyremose" userId="S::mdyrem19@student.aau.dk::727afe9c-f6ad-48a7-91f5-d907873b9f20" providerId="AD" clId="Web-{C638D9D8-8364-B9F0-32C7-519C3B3C50ED}" dt="2021-06-16T14:49:50.367" v="301"/>
          <ac:spMkLst>
            <pc:docMk/>
            <pc:sldMk cId="3410713653" sldId="288"/>
            <ac:spMk id="12" creationId="{A7B99495-F43F-4D80-A44F-2CB4764EB90B}"/>
          </ac:spMkLst>
        </pc:spChg>
        <pc:spChg chg="add del">
          <ac:chgData name="Maria Dyremose" userId="S::mdyrem19@student.aau.dk::727afe9c-f6ad-48a7-91f5-d907873b9f20" providerId="AD" clId="Web-{C638D9D8-8364-B9F0-32C7-519C3B3C50ED}" dt="2021-06-16T14:49:50.367" v="301"/>
          <ac:spMkLst>
            <pc:docMk/>
            <pc:sldMk cId="3410713653" sldId="288"/>
            <ac:spMk id="14" creationId="{70BEB1E7-2F88-40BC-B73D-42E5B6F80BFC}"/>
          </ac:spMkLst>
        </pc:spChg>
        <pc:picChg chg="add mod ord">
          <ac:chgData name="Maria Dyremose" userId="S::mdyrem19@student.aau.dk::727afe9c-f6ad-48a7-91f5-d907873b9f20" providerId="AD" clId="Web-{C638D9D8-8364-B9F0-32C7-519C3B3C50ED}" dt="2021-06-16T14:49:50.367" v="302"/>
          <ac:picMkLst>
            <pc:docMk/>
            <pc:sldMk cId="3410713653" sldId="288"/>
            <ac:picMk id="4" creationId="{CE73E845-C5D3-45C1-98EC-C1A1800989F8}"/>
          </ac:picMkLst>
        </pc:picChg>
        <pc:picChg chg="add mod">
          <ac:chgData name="Maria Dyremose" userId="S::mdyrem19@student.aau.dk::727afe9c-f6ad-48a7-91f5-d907873b9f20" providerId="AD" clId="Web-{C638D9D8-8364-B9F0-32C7-519C3B3C50ED}" dt="2021-06-16T14:49:50.367" v="302"/>
          <ac:picMkLst>
            <pc:docMk/>
            <pc:sldMk cId="3410713653" sldId="288"/>
            <ac:picMk id="5" creationId="{9F5485D0-4A59-43D0-A3C3-F2127CAE50E8}"/>
          </ac:picMkLst>
        </pc:picChg>
      </pc:sldChg>
      <pc:sldChg chg="addSp delSp modSp new mod setBg setClrOvrMap">
        <pc:chgData name="Maria Dyremose" userId="S::mdyrem19@student.aau.dk::727afe9c-f6ad-48a7-91f5-d907873b9f20" providerId="AD" clId="Web-{C638D9D8-8364-B9F0-32C7-519C3B3C50ED}" dt="2021-06-16T14:39:56.930" v="198" actId="20577"/>
        <pc:sldMkLst>
          <pc:docMk/>
          <pc:sldMk cId="3788347971" sldId="289"/>
        </pc:sldMkLst>
        <pc:spChg chg="mod">
          <ac:chgData name="Maria Dyremose" userId="S::mdyrem19@student.aau.dk::727afe9c-f6ad-48a7-91f5-d907873b9f20" providerId="AD" clId="Web-{C638D9D8-8364-B9F0-32C7-519C3B3C50ED}" dt="2021-06-16T14:38:12.644" v="167" actId="1076"/>
          <ac:spMkLst>
            <pc:docMk/>
            <pc:sldMk cId="3788347971" sldId="289"/>
            <ac:spMk id="2" creationId="{29605539-40C0-40B8-8C2D-3B3DBEB7E877}"/>
          </ac:spMkLst>
        </pc:spChg>
        <pc:spChg chg="mod">
          <ac:chgData name="Maria Dyremose" userId="S::mdyrem19@student.aau.dk::727afe9c-f6ad-48a7-91f5-d907873b9f20" providerId="AD" clId="Web-{C638D9D8-8364-B9F0-32C7-519C3B3C50ED}" dt="2021-06-16T14:39:56.930" v="198" actId="20577"/>
          <ac:spMkLst>
            <pc:docMk/>
            <pc:sldMk cId="3788347971" sldId="289"/>
            <ac:spMk id="3" creationId="{F4D8DF6F-2881-42EE-B68C-BECD998DC841}"/>
          </ac:spMkLst>
        </pc:spChg>
        <pc:spChg chg="add del">
          <ac:chgData name="Maria Dyremose" userId="S::mdyrem19@student.aau.dk::727afe9c-f6ad-48a7-91f5-d907873b9f20" providerId="AD" clId="Web-{C638D9D8-8364-B9F0-32C7-519C3B3C50ED}" dt="2021-06-16T14:37:53.362" v="145"/>
          <ac:spMkLst>
            <pc:docMk/>
            <pc:sldMk cId="3788347971" sldId="289"/>
            <ac:spMk id="5" creationId="{88CE1553-A0BD-483E-983F-41A132D5F7BB}"/>
          </ac:spMkLst>
        </pc:spChg>
        <pc:spChg chg="add">
          <ac:chgData name="Maria Dyremose" userId="S::mdyrem19@student.aau.dk::727afe9c-f6ad-48a7-91f5-d907873b9f20" providerId="AD" clId="Web-{C638D9D8-8364-B9F0-32C7-519C3B3C50ED}" dt="2021-06-16T14:37:53.362" v="145"/>
          <ac:spMkLst>
            <pc:docMk/>
            <pc:sldMk cId="3788347971" sldId="289"/>
            <ac:spMk id="11" creationId="{B5809B1F-0726-44C0-B0A1-7FCE2A129E20}"/>
          </ac:spMkLst>
        </pc:spChg>
        <pc:spChg chg="add">
          <ac:chgData name="Maria Dyremose" userId="S::mdyrem19@student.aau.dk::727afe9c-f6ad-48a7-91f5-d907873b9f20" providerId="AD" clId="Web-{C638D9D8-8364-B9F0-32C7-519C3B3C50ED}" dt="2021-06-16T14:37:53.362" v="145"/>
          <ac:spMkLst>
            <pc:docMk/>
            <pc:sldMk cId="3788347971" sldId="289"/>
            <ac:spMk id="13" creationId="{26EE9A0B-C601-4E3F-8541-29CA20DE1186}"/>
          </ac:spMkLst>
        </pc:spChg>
        <pc:picChg chg="add mod">
          <ac:chgData name="Maria Dyremose" userId="S::mdyrem19@student.aau.dk::727afe9c-f6ad-48a7-91f5-d907873b9f20" providerId="AD" clId="Web-{C638D9D8-8364-B9F0-32C7-519C3B3C50ED}" dt="2021-06-16T14:37:53.362" v="145"/>
          <ac:picMkLst>
            <pc:docMk/>
            <pc:sldMk cId="3788347971" sldId="289"/>
            <ac:picMk id="4" creationId="{804ACBBF-D2BB-425B-85F3-38BAC9BCD842}"/>
          </ac:picMkLst>
        </pc:picChg>
        <pc:picChg chg="add mod ord">
          <ac:chgData name="Maria Dyremose" userId="S::mdyrem19@student.aau.dk::727afe9c-f6ad-48a7-91f5-d907873b9f20" providerId="AD" clId="Web-{C638D9D8-8364-B9F0-32C7-519C3B3C50ED}" dt="2021-06-16T14:37:53.362" v="145"/>
          <ac:picMkLst>
            <pc:docMk/>
            <pc:sldMk cId="3788347971" sldId="289"/>
            <ac:picMk id="6" creationId="{A3181D62-34A4-4051-838F-B9CA2369D7F5}"/>
          </ac:picMkLst>
        </pc:picChg>
      </pc:sldChg>
      <pc:sldChg chg="addSp delSp modSp new mod setBg setClrOvrMap">
        <pc:chgData name="Maria Dyremose" userId="S::mdyrem19@student.aau.dk::727afe9c-f6ad-48a7-91f5-d907873b9f20" providerId="AD" clId="Web-{C638D9D8-8364-B9F0-32C7-519C3B3C50ED}" dt="2021-06-16T14:43:43.676" v="271" actId="20577"/>
        <pc:sldMkLst>
          <pc:docMk/>
          <pc:sldMk cId="2949690649" sldId="290"/>
        </pc:sldMkLst>
        <pc:spChg chg="mod">
          <ac:chgData name="Maria Dyremose" userId="S::mdyrem19@student.aau.dk::727afe9c-f6ad-48a7-91f5-d907873b9f20" providerId="AD" clId="Web-{C638D9D8-8364-B9F0-32C7-519C3B3C50ED}" dt="2021-06-16T14:43:00.393" v="230"/>
          <ac:spMkLst>
            <pc:docMk/>
            <pc:sldMk cId="2949690649" sldId="290"/>
            <ac:spMk id="2" creationId="{DED28C33-25A4-449C-A817-6076CA897012}"/>
          </ac:spMkLst>
        </pc:spChg>
        <pc:spChg chg="del">
          <ac:chgData name="Maria Dyremose" userId="S::mdyrem19@student.aau.dk::727afe9c-f6ad-48a7-91f5-d907873b9f20" providerId="AD" clId="Web-{C638D9D8-8364-B9F0-32C7-519C3B3C50ED}" dt="2021-06-16T14:42:50.830" v="228"/>
          <ac:spMkLst>
            <pc:docMk/>
            <pc:sldMk cId="2949690649" sldId="290"/>
            <ac:spMk id="3" creationId="{A0490D85-D11A-468A-8D76-8016A13BB493}"/>
          </ac:spMkLst>
        </pc:spChg>
        <pc:spChg chg="add mod">
          <ac:chgData name="Maria Dyremose" userId="S::mdyrem19@student.aau.dk::727afe9c-f6ad-48a7-91f5-d907873b9f20" providerId="AD" clId="Web-{C638D9D8-8364-B9F0-32C7-519C3B3C50ED}" dt="2021-06-16T14:43:43.676" v="271" actId="20577"/>
          <ac:spMkLst>
            <pc:docMk/>
            <pc:sldMk cId="2949690649" sldId="290"/>
            <ac:spMk id="9" creationId="{97DFF406-A013-4D0A-8AB9-B5EE2B3F377C}"/>
          </ac:spMkLst>
        </pc:spChg>
        <pc:spChg chg="add">
          <ac:chgData name="Maria Dyremose" userId="S::mdyrem19@student.aau.dk::727afe9c-f6ad-48a7-91f5-d907873b9f20" providerId="AD" clId="Web-{C638D9D8-8364-B9F0-32C7-519C3B3C50ED}" dt="2021-06-16T14:43:00.393" v="230"/>
          <ac:spMkLst>
            <pc:docMk/>
            <pc:sldMk cId="2949690649" sldId="290"/>
            <ac:spMk id="12" creationId="{A86541C6-61B1-4DAA-B57A-EAF3F24F0491}"/>
          </ac:spMkLst>
        </pc:spChg>
        <pc:spChg chg="add">
          <ac:chgData name="Maria Dyremose" userId="S::mdyrem19@student.aau.dk::727afe9c-f6ad-48a7-91f5-d907873b9f20" providerId="AD" clId="Web-{C638D9D8-8364-B9F0-32C7-519C3B3C50ED}" dt="2021-06-16T14:43:00.393" v="230"/>
          <ac:spMkLst>
            <pc:docMk/>
            <pc:sldMk cId="2949690649" sldId="290"/>
            <ac:spMk id="14" creationId="{71750011-2006-46BB-AFDE-C6E461752333}"/>
          </ac:spMkLst>
        </pc:spChg>
        <pc:picChg chg="add mod ord">
          <ac:chgData name="Maria Dyremose" userId="S::mdyrem19@student.aau.dk::727afe9c-f6ad-48a7-91f5-d907873b9f20" providerId="AD" clId="Web-{C638D9D8-8364-B9F0-32C7-519C3B3C50ED}" dt="2021-06-16T14:43:00.393" v="230"/>
          <ac:picMkLst>
            <pc:docMk/>
            <pc:sldMk cId="2949690649" sldId="290"/>
            <ac:picMk id="4" creationId="{78FAB06D-6FCE-4925-A267-EE6BBCE881CD}"/>
          </ac:picMkLst>
        </pc:picChg>
        <pc:picChg chg="add mod">
          <ac:chgData name="Maria Dyremose" userId="S::mdyrem19@student.aau.dk::727afe9c-f6ad-48a7-91f5-d907873b9f20" providerId="AD" clId="Web-{C638D9D8-8364-B9F0-32C7-519C3B3C50ED}" dt="2021-06-16T14:43:00.393" v="230"/>
          <ac:picMkLst>
            <pc:docMk/>
            <pc:sldMk cId="2949690649" sldId="290"/>
            <ac:picMk id="5" creationId="{0D4F1EBF-D3D1-4833-98F5-27721930B94F}"/>
          </ac:picMkLst>
        </pc:picChg>
      </pc:sldChg>
      <pc:sldChg chg="addSp delSp modSp new mod setBg setClrOvrMap">
        <pc:chgData name="Maria Dyremose" userId="S::mdyrem19@student.aau.dk::727afe9c-f6ad-48a7-91f5-d907873b9f20" providerId="AD" clId="Web-{C638D9D8-8364-B9F0-32C7-519C3B3C50ED}" dt="2021-06-16T14:55:29.197" v="360" actId="1076"/>
        <pc:sldMkLst>
          <pc:docMk/>
          <pc:sldMk cId="591493500" sldId="291"/>
        </pc:sldMkLst>
        <pc:spChg chg="mod">
          <ac:chgData name="Maria Dyremose" userId="S::mdyrem19@student.aau.dk::727afe9c-f6ad-48a7-91f5-d907873b9f20" providerId="AD" clId="Web-{C638D9D8-8364-B9F0-32C7-519C3B3C50ED}" dt="2021-06-16T14:55:29.197" v="360" actId="1076"/>
          <ac:spMkLst>
            <pc:docMk/>
            <pc:sldMk cId="591493500" sldId="291"/>
            <ac:spMk id="2" creationId="{052C3999-F255-48BB-B2DE-DA7AACF192AB}"/>
          </ac:spMkLst>
        </pc:spChg>
        <pc:spChg chg="mod ord">
          <ac:chgData name="Maria Dyremose" userId="S::mdyrem19@student.aau.dk::727afe9c-f6ad-48a7-91f5-d907873b9f20" providerId="AD" clId="Web-{C638D9D8-8364-B9F0-32C7-519C3B3C50ED}" dt="2021-06-16T14:48:21.066" v="284" actId="20577"/>
          <ac:spMkLst>
            <pc:docMk/>
            <pc:sldMk cId="591493500" sldId="291"/>
            <ac:spMk id="3" creationId="{57984671-5F61-4458-AC7E-C27D10B3E9A5}"/>
          </ac:spMkLst>
        </pc:spChg>
        <pc:spChg chg="add">
          <ac:chgData name="Maria Dyremose" userId="S::mdyrem19@student.aau.dk::727afe9c-f6ad-48a7-91f5-d907873b9f20" providerId="AD" clId="Web-{C638D9D8-8364-B9F0-32C7-519C3B3C50ED}" dt="2021-06-16T14:45:14.462" v="281"/>
          <ac:spMkLst>
            <pc:docMk/>
            <pc:sldMk cId="591493500" sldId="291"/>
            <ac:spMk id="11" creationId="{432691CC-4AB8-48AF-B822-EBF7F4E9E6CD}"/>
          </ac:spMkLst>
        </pc:spChg>
        <pc:spChg chg="add">
          <ac:chgData name="Maria Dyremose" userId="S::mdyrem19@student.aau.dk::727afe9c-f6ad-48a7-91f5-d907873b9f20" providerId="AD" clId="Web-{C638D9D8-8364-B9F0-32C7-519C3B3C50ED}" dt="2021-06-16T14:45:14.462" v="281"/>
          <ac:spMkLst>
            <pc:docMk/>
            <pc:sldMk cId="591493500" sldId="291"/>
            <ac:spMk id="13" creationId="{D6A8E1B4-B839-4C58-B08A-F0B09458080B}"/>
          </ac:spMkLst>
        </pc:spChg>
        <pc:picChg chg="add del mod">
          <ac:chgData name="Maria Dyremose" userId="S::mdyrem19@student.aau.dk::727afe9c-f6ad-48a7-91f5-d907873b9f20" providerId="AD" clId="Web-{C638D9D8-8364-B9F0-32C7-519C3B3C50ED}" dt="2021-06-16T14:44:53.946" v="278"/>
          <ac:picMkLst>
            <pc:docMk/>
            <pc:sldMk cId="591493500" sldId="291"/>
            <ac:picMk id="4" creationId="{C711E438-459D-4257-9C82-2DC90A925BBD}"/>
          </ac:picMkLst>
        </pc:picChg>
        <pc:picChg chg="add mod ord">
          <ac:chgData name="Maria Dyremose" userId="S::mdyrem19@student.aau.dk::727afe9c-f6ad-48a7-91f5-d907873b9f20" providerId="AD" clId="Web-{C638D9D8-8364-B9F0-32C7-519C3B3C50ED}" dt="2021-06-16T14:45:14.462" v="281"/>
          <ac:picMkLst>
            <pc:docMk/>
            <pc:sldMk cId="591493500" sldId="291"/>
            <ac:picMk id="5" creationId="{8A98421F-B589-4E96-B962-B904F57C5513}"/>
          </ac:picMkLst>
        </pc:picChg>
        <pc:picChg chg="add mod">
          <ac:chgData name="Maria Dyremose" userId="S::mdyrem19@student.aau.dk::727afe9c-f6ad-48a7-91f5-d907873b9f20" providerId="AD" clId="Web-{C638D9D8-8364-B9F0-32C7-519C3B3C50ED}" dt="2021-06-16T14:45:14.462" v="281"/>
          <ac:picMkLst>
            <pc:docMk/>
            <pc:sldMk cId="591493500" sldId="291"/>
            <ac:picMk id="6" creationId="{80C4847B-72C0-46DD-A65E-4B327D5E8520}"/>
          </ac:picMkLst>
        </pc:picChg>
      </pc:sldChg>
      <pc:sldChg chg="addSp delSp modSp new">
        <pc:chgData name="Maria Dyremose" userId="S::mdyrem19@student.aau.dk::727afe9c-f6ad-48a7-91f5-d907873b9f20" providerId="AD" clId="Web-{C638D9D8-8364-B9F0-32C7-519C3B3C50ED}" dt="2021-06-16T14:56:00.714" v="363" actId="1076"/>
        <pc:sldMkLst>
          <pc:docMk/>
          <pc:sldMk cId="749266578" sldId="292"/>
        </pc:sldMkLst>
        <pc:spChg chg="mod">
          <ac:chgData name="Maria Dyremose" userId="S::mdyrem19@student.aau.dk::727afe9c-f6ad-48a7-91f5-d907873b9f20" providerId="AD" clId="Web-{C638D9D8-8364-B9F0-32C7-519C3B3C50ED}" dt="2021-06-16T14:51:18.090" v="308" actId="20577"/>
          <ac:spMkLst>
            <pc:docMk/>
            <pc:sldMk cId="749266578" sldId="292"/>
            <ac:spMk id="2" creationId="{FA0721E2-022E-42EA-B947-FA8B1D5CF683}"/>
          </ac:spMkLst>
        </pc:spChg>
        <pc:spChg chg="del">
          <ac:chgData name="Maria Dyremose" userId="S::mdyrem19@student.aau.dk::727afe9c-f6ad-48a7-91f5-d907873b9f20" providerId="AD" clId="Web-{C638D9D8-8364-B9F0-32C7-519C3B3C50ED}" dt="2021-06-16T14:51:19.590" v="309"/>
          <ac:spMkLst>
            <pc:docMk/>
            <pc:sldMk cId="749266578" sldId="292"/>
            <ac:spMk id="3" creationId="{86F38560-F995-4CDF-A32B-32FC844A7FA1}"/>
          </ac:spMkLst>
        </pc:spChg>
        <pc:picChg chg="add mod ord">
          <ac:chgData name="Maria Dyremose" userId="S::mdyrem19@student.aau.dk::727afe9c-f6ad-48a7-91f5-d907873b9f20" providerId="AD" clId="Web-{C638D9D8-8364-B9F0-32C7-519C3B3C50ED}" dt="2021-06-16T14:55:55.886" v="361" actId="1076"/>
          <ac:picMkLst>
            <pc:docMk/>
            <pc:sldMk cId="749266578" sldId="292"/>
            <ac:picMk id="4" creationId="{0989602A-EA98-4A3E-94EF-9F4EBA2A9A53}"/>
          </ac:picMkLst>
        </pc:picChg>
        <pc:picChg chg="add mod">
          <ac:chgData name="Maria Dyremose" userId="S::mdyrem19@student.aau.dk::727afe9c-f6ad-48a7-91f5-d907873b9f20" providerId="AD" clId="Web-{C638D9D8-8364-B9F0-32C7-519C3B3C50ED}" dt="2021-06-16T14:51:39.310" v="313" actId="1076"/>
          <ac:picMkLst>
            <pc:docMk/>
            <pc:sldMk cId="749266578" sldId="292"/>
            <ac:picMk id="5" creationId="{0C577A86-466C-4577-8857-CC367BD6C6FE}"/>
          </ac:picMkLst>
        </pc:picChg>
        <pc:picChg chg="add mod">
          <ac:chgData name="Maria Dyremose" userId="S::mdyrem19@student.aau.dk::727afe9c-f6ad-48a7-91f5-d907873b9f20" providerId="AD" clId="Web-{C638D9D8-8364-B9F0-32C7-519C3B3C50ED}" dt="2021-06-16T14:51:36.591" v="312" actId="1076"/>
          <ac:picMkLst>
            <pc:docMk/>
            <pc:sldMk cId="749266578" sldId="292"/>
            <ac:picMk id="6" creationId="{3958ACD2-73EE-496B-BC18-CEB4300FBBBF}"/>
          </ac:picMkLst>
        </pc:picChg>
        <pc:picChg chg="add mod">
          <ac:chgData name="Maria Dyremose" userId="S::mdyrem19@student.aau.dk::727afe9c-f6ad-48a7-91f5-d907873b9f20" providerId="AD" clId="Web-{C638D9D8-8364-B9F0-32C7-519C3B3C50ED}" dt="2021-06-16T14:51:48.811" v="315" actId="1076"/>
          <ac:picMkLst>
            <pc:docMk/>
            <pc:sldMk cId="749266578" sldId="292"/>
            <ac:picMk id="7" creationId="{1BDF5B14-F838-42D0-A743-B8A8E3C1BA36}"/>
          </ac:picMkLst>
        </pc:picChg>
        <pc:picChg chg="add mod">
          <ac:chgData name="Maria Dyremose" userId="S::mdyrem19@student.aau.dk::727afe9c-f6ad-48a7-91f5-d907873b9f20" providerId="AD" clId="Web-{C638D9D8-8364-B9F0-32C7-519C3B3C50ED}" dt="2021-06-16T14:51:57.202" v="317" actId="1076"/>
          <ac:picMkLst>
            <pc:docMk/>
            <pc:sldMk cId="749266578" sldId="292"/>
            <ac:picMk id="8" creationId="{CDFCD40E-3043-4E21-8D89-45639A4D8546}"/>
          </ac:picMkLst>
        </pc:picChg>
        <pc:picChg chg="add mod">
          <ac:chgData name="Maria Dyremose" userId="S::mdyrem19@student.aau.dk::727afe9c-f6ad-48a7-91f5-d907873b9f20" providerId="AD" clId="Web-{C638D9D8-8364-B9F0-32C7-519C3B3C50ED}" dt="2021-06-16T14:52:04.218" v="319" actId="1076"/>
          <ac:picMkLst>
            <pc:docMk/>
            <pc:sldMk cId="749266578" sldId="292"/>
            <ac:picMk id="9" creationId="{A799FEDD-ABC9-4242-B4BF-125154675BEE}"/>
          </ac:picMkLst>
        </pc:picChg>
        <pc:picChg chg="add del mod">
          <ac:chgData name="Maria Dyremose" userId="S::mdyrem19@student.aau.dk::727afe9c-f6ad-48a7-91f5-d907873b9f20" providerId="AD" clId="Web-{C638D9D8-8364-B9F0-32C7-519C3B3C50ED}" dt="2021-06-16T14:52:12.312" v="321"/>
          <ac:picMkLst>
            <pc:docMk/>
            <pc:sldMk cId="749266578" sldId="292"/>
            <ac:picMk id="10" creationId="{EE16AAD2-04D3-484E-8F2E-C28E3037EA0F}"/>
          </ac:picMkLst>
        </pc:picChg>
        <pc:picChg chg="add mod">
          <ac:chgData name="Maria Dyremose" userId="S::mdyrem19@student.aau.dk::727afe9c-f6ad-48a7-91f5-d907873b9f20" providerId="AD" clId="Web-{C638D9D8-8364-B9F0-32C7-519C3B3C50ED}" dt="2021-06-16T14:55:59.308" v="362" actId="1076"/>
          <ac:picMkLst>
            <pc:docMk/>
            <pc:sldMk cId="749266578" sldId="292"/>
            <ac:picMk id="11" creationId="{52406483-08FC-4A40-81AC-FCD9BA15F30A}"/>
          </ac:picMkLst>
        </pc:picChg>
        <pc:picChg chg="add mod">
          <ac:chgData name="Maria Dyremose" userId="S::mdyrem19@student.aau.dk::727afe9c-f6ad-48a7-91f5-d907873b9f20" providerId="AD" clId="Web-{C638D9D8-8364-B9F0-32C7-519C3B3C50ED}" dt="2021-06-16T14:56:00.714" v="363" actId="1076"/>
          <ac:picMkLst>
            <pc:docMk/>
            <pc:sldMk cId="749266578" sldId="292"/>
            <ac:picMk id="12" creationId="{1CDA6186-935E-423F-B8CF-52461184E72A}"/>
          </ac:picMkLst>
        </pc:picChg>
      </pc:sldChg>
      <pc:sldChg chg="addSp modSp new">
        <pc:chgData name="Maria Dyremose" userId="S::mdyrem19@student.aau.dk::727afe9c-f6ad-48a7-91f5-d907873b9f20" providerId="AD" clId="Web-{C638D9D8-8364-B9F0-32C7-519C3B3C50ED}" dt="2021-06-16T14:54:53.758" v="359" actId="20577"/>
        <pc:sldMkLst>
          <pc:docMk/>
          <pc:sldMk cId="3085921310" sldId="293"/>
        </pc:sldMkLst>
        <pc:spChg chg="mod">
          <ac:chgData name="Maria Dyremose" userId="S::mdyrem19@student.aau.dk::727afe9c-f6ad-48a7-91f5-d907873b9f20" providerId="AD" clId="Web-{C638D9D8-8364-B9F0-32C7-519C3B3C50ED}" dt="2021-06-16T14:52:53.095" v="328" actId="20577"/>
          <ac:spMkLst>
            <pc:docMk/>
            <pc:sldMk cId="3085921310" sldId="293"/>
            <ac:spMk id="2" creationId="{2A411C8A-84AC-4578-BF57-0EEA15F3078A}"/>
          </ac:spMkLst>
        </pc:spChg>
        <pc:spChg chg="mod">
          <ac:chgData name="Maria Dyremose" userId="S::mdyrem19@student.aau.dk::727afe9c-f6ad-48a7-91f5-d907873b9f20" providerId="AD" clId="Web-{C638D9D8-8364-B9F0-32C7-519C3B3C50ED}" dt="2021-06-16T14:54:02.505" v="347" actId="20577"/>
          <ac:spMkLst>
            <pc:docMk/>
            <pc:sldMk cId="3085921310" sldId="293"/>
            <ac:spMk id="3" creationId="{C9CE31D0-0C54-4EA0-A260-599B6FE5CD7E}"/>
          </ac:spMkLst>
        </pc:spChg>
        <pc:spChg chg="mod">
          <ac:chgData name="Maria Dyremose" userId="S::mdyrem19@student.aau.dk::727afe9c-f6ad-48a7-91f5-d907873b9f20" providerId="AD" clId="Web-{C638D9D8-8364-B9F0-32C7-519C3B3C50ED}" dt="2021-06-16T14:54:53.758" v="359" actId="20577"/>
          <ac:spMkLst>
            <pc:docMk/>
            <pc:sldMk cId="3085921310" sldId="293"/>
            <ac:spMk id="7" creationId="{A6AA6CC3-2586-434E-BCE5-34BACC23216A}"/>
          </ac:spMkLst>
        </pc:spChg>
        <pc:picChg chg="add mod">
          <ac:chgData name="Maria Dyremose" userId="S::mdyrem19@student.aau.dk::727afe9c-f6ad-48a7-91f5-d907873b9f20" providerId="AD" clId="Web-{C638D9D8-8364-B9F0-32C7-519C3B3C50ED}" dt="2021-06-16T14:54:38.944" v="354" actId="1076"/>
          <ac:picMkLst>
            <pc:docMk/>
            <pc:sldMk cId="3085921310" sldId="293"/>
            <ac:picMk id="4" creationId="{AC63EF5E-26F9-4194-98E4-78926E413A13}"/>
          </ac:picMkLst>
        </pc:picChg>
        <pc:picChg chg="add mod">
          <ac:chgData name="Maria Dyremose" userId="S::mdyrem19@student.aau.dk::727afe9c-f6ad-48a7-91f5-d907873b9f20" providerId="AD" clId="Web-{C638D9D8-8364-B9F0-32C7-519C3B3C50ED}" dt="2021-06-16T14:53:36.426" v="339" actId="1076"/>
          <ac:picMkLst>
            <pc:docMk/>
            <pc:sldMk cId="3085921310" sldId="293"/>
            <ac:picMk id="5" creationId="{633DE781-06F8-4A27-9264-17231AF9A321}"/>
          </ac:picMkLst>
        </pc:picChg>
        <pc:picChg chg="add mod">
          <ac:chgData name="Maria Dyremose" userId="S::mdyrem19@student.aau.dk::727afe9c-f6ad-48a7-91f5-d907873b9f20" providerId="AD" clId="Web-{C638D9D8-8364-B9F0-32C7-519C3B3C50ED}" dt="2021-06-16T14:54:36.647" v="353" actId="1076"/>
          <ac:picMkLst>
            <pc:docMk/>
            <pc:sldMk cId="3085921310" sldId="293"/>
            <ac:picMk id="6" creationId="{43D4B2CF-EC01-4C1E-A2F6-EE9E187FD9FD}"/>
          </ac:picMkLst>
        </pc:picChg>
      </pc:sldChg>
    </pc:docChg>
  </pc:docChgLst>
  <pc:docChgLst>
    <pc:chgData name="Yannick Kofoed Drejer" userId="S::ydreje17@student.aau.dk::6bc452b2-b992-4394-b98d-54a3b042c2ce" providerId="AD" clId="Web-{D0EF6C81-9A36-DE9A-1DC9-3B4DA4F7E31A}"/>
    <pc:docChg chg="modSld sldOrd">
      <pc:chgData name="Yannick Kofoed Drejer" userId="S::ydreje17@student.aau.dk::6bc452b2-b992-4394-b98d-54a3b042c2ce" providerId="AD" clId="Web-{D0EF6C81-9A36-DE9A-1DC9-3B4DA4F7E31A}" dt="2021-06-17T13:52:21.753" v="157" actId="20577"/>
      <pc:docMkLst>
        <pc:docMk/>
      </pc:docMkLst>
      <pc:sldChg chg="delSp">
        <pc:chgData name="Yannick Kofoed Drejer" userId="S::ydreje17@student.aau.dk::6bc452b2-b992-4394-b98d-54a3b042c2ce" providerId="AD" clId="Web-{D0EF6C81-9A36-DE9A-1DC9-3B4DA4F7E31A}" dt="2021-06-17T07:32:34.951" v="0"/>
        <pc:sldMkLst>
          <pc:docMk/>
          <pc:sldMk cId="44452845" sldId="258"/>
        </pc:sldMkLst>
        <pc:picChg chg="del">
          <ac:chgData name="Yannick Kofoed Drejer" userId="S::ydreje17@student.aau.dk::6bc452b2-b992-4394-b98d-54a3b042c2ce" providerId="AD" clId="Web-{D0EF6C81-9A36-DE9A-1DC9-3B4DA4F7E31A}" dt="2021-06-17T07:32:34.951" v="0"/>
          <ac:picMkLst>
            <pc:docMk/>
            <pc:sldMk cId="44452845" sldId="258"/>
            <ac:picMk id="5" creationId="{23EFAAF0-414B-4F53-81DA-F31F0BE1F37D}"/>
          </ac:picMkLst>
        </pc:picChg>
      </pc:sldChg>
      <pc:sldChg chg="modSp">
        <pc:chgData name="Yannick Kofoed Drejer" userId="S::ydreje17@student.aau.dk::6bc452b2-b992-4394-b98d-54a3b042c2ce" providerId="AD" clId="Web-{D0EF6C81-9A36-DE9A-1DC9-3B4DA4F7E31A}" dt="2021-06-17T07:58:34.676" v="14" actId="20577"/>
        <pc:sldMkLst>
          <pc:docMk/>
          <pc:sldMk cId="4082481054" sldId="261"/>
        </pc:sldMkLst>
        <pc:spChg chg="mod">
          <ac:chgData name="Yannick Kofoed Drejer" userId="S::ydreje17@student.aau.dk::6bc452b2-b992-4394-b98d-54a3b042c2ce" providerId="AD" clId="Web-{D0EF6C81-9A36-DE9A-1DC9-3B4DA4F7E31A}" dt="2021-06-17T07:58:34.676" v="14" actId="20577"/>
          <ac:spMkLst>
            <pc:docMk/>
            <pc:sldMk cId="4082481054" sldId="261"/>
            <ac:spMk id="3" creationId="{E0CD9286-F831-8E42-AE2E-3E29EC416A39}"/>
          </ac:spMkLst>
        </pc:spChg>
      </pc:sldChg>
      <pc:sldChg chg="addSp delSp modSp">
        <pc:chgData name="Yannick Kofoed Drejer" userId="S::ydreje17@student.aau.dk::6bc452b2-b992-4394-b98d-54a3b042c2ce" providerId="AD" clId="Web-{D0EF6C81-9A36-DE9A-1DC9-3B4DA4F7E31A}" dt="2021-06-17T12:31:06.695" v="106"/>
        <pc:sldMkLst>
          <pc:docMk/>
          <pc:sldMk cId="3047184828" sldId="274"/>
        </pc:sldMkLst>
        <pc:spChg chg="add del">
          <ac:chgData name="Yannick Kofoed Drejer" userId="S::ydreje17@student.aau.dk::6bc452b2-b992-4394-b98d-54a3b042c2ce" providerId="AD" clId="Web-{D0EF6C81-9A36-DE9A-1DC9-3B4DA4F7E31A}" dt="2021-06-17T12:26:06.897" v="38"/>
          <ac:spMkLst>
            <pc:docMk/>
            <pc:sldMk cId="3047184828" sldId="274"/>
            <ac:spMk id="5" creationId="{08E08870-6735-4C7B-BFDD-A4B1B7B6EA51}"/>
          </ac:spMkLst>
        </pc:spChg>
        <pc:graphicFrameChg chg="del mod modGraphic">
          <ac:chgData name="Yannick Kofoed Drejer" userId="S::ydreje17@student.aau.dk::6bc452b2-b992-4394-b98d-54a3b042c2ce" providerId="AD" clId="Web-{D0EF6C81-9A36-DE9A-1DC9-3B4DA4F7E31A}" dt="2021-06-17T12:26:25.804" v="41"/>
          <ac:graphicFrameMkLst>
            <pc:docMk/>
            <pc:sldMk cId="3047184828" sldId="274"/>
            <ac:graphicFrameMk id="12" creationId="{DDEE7EB9-0E5E-44A8-9C1A-74B97998CE6F}"/>
          </ac:graphicFrameMkLst>
        </pc:graphicFrameChg>
        <pc:graphicFrameChg chg="mod modGraphic">
          <ac:chgData name="Yannick Kofoed Drejer" userId="S::ydreje17@student.aau.dk::6bc452b2-b992-4394-b98d-54a3b042c2ce" providerId="AD" clId="Web-{D0EF6C81-9A36-DE9A-1DC9-3B4DA4F7E31A}" dt="2021-06-17T12:31:06.695" v="106"/>
          <ac:graphicFrameMkLst>
            <pc:docMk/>
            <pc:sldMk cId="3047184828" sldId="274"/>
            <ac:graphicFrameMk id="13" creationId="{05F69F24-771A-46A3-A1E9-FD8FBD378230}"/>
          </ac:graphicFrameMkLst>
        </pc:graphicFrameChg>
      </pc:sldChg>
      <pc:sldChg chg="addSp modSp">
        <pc:chgData name="Yannick Kofoed Drejer" userId="S::ydreje17@student.aau.dk::6bc452b2-b992-4394-b98d-54a3b042c2ce" providerId="AD" clId="Web-{D0EF6C81-9A36-DE9A-1DC9-3B4DA4F7E31A}" dt="2021-06-17T12:33:17.593" v="108" actId="1076"/>
        <pc:sldMkLst>
          <pc:docMk/>
          <pc:sldMk cId="3725988673" sldId="280"/>
        </pc:sldMkLst>
        <pc:picChg chg="add mod">
          <ac:chgData name="Yannick Kofoed Drejer" userId="S::ydreje17@student.aau.dk::6bc452b2-b992-4394-b98d-54a3b042c2ce" providerId="AD" clId="Web-{D0EF6C81-9A36-DE9A-1DC9-3B4DA4F7E31A}" dt="2021-06-17T12:33:17.593" v="108" actId="1076"/>
          <ac:picMkLst>
            <pc:docMk/>
            <pc:sldMk cId="3725988673" sldId="280"/>
            <ac:picMk id="4" creationId="{A623AB6E-786E-447C-8F04-718B2491AE56}"/>
          </ac:picMkLst>
        </pc:picChg>
      </pc:sldChg>
      <pc:sldChg chg="modSp">
        <pc:chgData name="Yannick Kofoed Drejer" userId="S::ydreje17@student.aau.dk::6bc452b2-b992-4394-b98d-54a3b042c2ce" providerId="AD" clId="Web-{D0EF6C81-9A36-DE9A-1DC9-3B4DA4F7E31A}" dt="2021-06-17T10:02:31.993" v="15" actId="1076"/>
        <pc:sldMkLst>
          <pc:docMk/>
          <pc:sldMk cId="2046712828" sldId="282"/>
        </pc:sldMkLst>
        <pc:spChg chg="mod">
          <ac:chgData name="Yannick Kofoed Drejer" userId="S::ydreje17@student.aau.dk::6bc452b2-b992-4394-b98d-54a3b042c2ce" providerId="AD" clId="Web-{D0EF6C81-9A36-DE9A-1DC9-3B4DA4F7E31A}" dt="2021-06-17T10:02:31.993" v="15" actId="1076"/>
          <ac:spMkLst>
            <pc:docMk/>
            <pc:sldMk cId="2046712828" sldId="282"/>
            <ac:spMk id="16" creationId="{9DA4403A-A7B7-4A44-9BD0-964D83467DD1}"/>
          </ac:spMkLst>
        </pc:spChg>
      </pc:sldChg>
      <pc:sldChg chg="modSp">
        <pc:chgData name="Yannick Kofoed Drejer" userId="S::ydreje17@student.aau.dk::6bc452b2-b992-4394-b98d-54a3b042c2ce" providerId="AD" clId="Web-{D0EF6C81-9A36-DE9A-1DC9-3B4DA4F7E31A}" dt="2021-06-17T13:52:21.753" v="157" actId="20577"/>
        <pc:sldMkLst>
          <pc:docMk/>
          <pc:sldMk cId="3788347971" sldId="289"/>
        </pc:sldMkLst>
        <pc:spChg chg="mod">
          <ac:chgData name="Yannick Kofoed Drejer" userId="S::ydreje17@student.aau.dk::6bc452b2-b992-4394-b98d-54a3b042c2ce" providerId="AD" clId="Web-{D0EF6C81-9A36-DE9A-1DC9-3B4DA4F7E31A}" dt="2021-06-17T13:52:21.753" v="157" actId="20577"/>
          <ac:spMkLst>
            <pc:docMk/>
            <pc:sldMk cId="3788347971" sldId="289"/>
            <ac:spMk id="2" creationId="{29605539-40C0-40B8-8C2D-3B3DBEB7E877}"/>
          </ac:spMkLst>
        </pc:spChg>
      </pc:sldChg>
      <pc:sldChg chg="ord">
        <pc:chgData name="Yannick Kofoed Drejer" userId="S::ydreje17@student.aau.dk::6bc452b2-b992-4394-b98d-54a3b042c2ce" providerId="AD" clId="Web-{D0EF6C81-9A36-DE9A-1DC9-3B4DA4F7E31A}" dt="2021-06-17T13:41:52.327" v="114"/>
        <pc:sldMkLst>
          <pc:docMk/>
          <pc:sldMk cId="2949690649" sldId="290"/>
        </pc:sldMkLst>
      </pc:sldChg>
      <pc:sldChg chg="modSp">
        <pc:chgData name="Yannick Kofoed Drejer" userId="S::ydreje17@student.aau.dk::6bc452b2-b992-4394-b98d-54a3b042c2ce" providerId="AD" clId="Web-{D0EF6C81-9A36-DE9A-1DC9-3B4DA4F7E31A}" dt="2021-06-17T11:58:28.787" v="25" actId="20577"/>
        <pc:sldMkLst>
          <pc:docMk/>
          <pc:sldMk cId="628234855" sldId="304"/>
        </pc:sldMkLst>
        <pc:spChg chg="mod">
          <ac:chgData name="Yannick Kofoed Drejer" userId="S::ydreje17@student.aau.dk::6bc452b2-b992-4394-b98d-54a3b042c2ce" providerId="AD" clId="Web-{D0EF6C81-9A36-DE9A-1DC9-3B4DA4F7E31A}" dt="2021-06-17T11:58:28.787" v="25" actId="20577"/>
          <ac:spMkLst>
            <pc:docMk/>
            <pc:sldMk cId="628234855" sldId="304"/>
            <ac:spMk id="2" creationId="{5C7A1E54-721D-405E-A2E6-1D855F0D508E}"/>
          </ac:spMkLst>
        </pc:spChg>
      </pc:sldChg>
      <pc:sldChg chg="addSp modSp">
        <pc:chgData name="Yannick Kofoed Drejer" userId="S::ydreje17@student.aau.dk::6bc452b2-b992-4394-b98d-54a3b042c2ce" providerId="AD" clId="Web-{D0EF6C81-9A36-DE9A-1DC9-3B4DA4F7E31A}" dt="2021-06-17T12:33:44.579" v="110" actId="1076"/>
        <pc:sldMkLst>
          <pc:docMk/>
          <pc:sldMk cId="4178806532" sldId="305"/>
        </pc:sldMkLst>
        <pc:picChg chg="add mod">
          <ac:chgData name="Yannick Kofoed Drejer" userId="S::ydreje17@student.aau.dk::6bc452b2-b992-4394-b98d-54a3b042c2ce" providerId="AD" clId="Web-{D0EF6C81-9A36-DE9A-1DC9-3B4DA4F7E31A}" dt="2021-06-17T12:33:44.579" v="110" actId="1076"/>
          <ac:picMkLst>
            <pc:docMk/>
            <pc:sldMk cId="4178806532" sldId="305"/>
            <ac:picMk id="4" creationId="{F7FE0C51-B302-4963-8442-6E0309E813A2}"/>
          </ac:picMkLst>
        </pc:picChg>
      </pc:sldChg>
      <pc:sldChg chg="addSp modSp">
        <pc:chgData name="Yannick Kofoed Drejer" userId="S::ydreje17@student.aau.dk::6bc452b2-b992-4394-b98d-54a3b042c2ce" providerId="AD" clId="Web-{D0EF6C81-9A36-DE9A-1DC9-3B4DA4F7E31A}" dt="2021-06-17T12:34:39.911" v="113" actId="1076"/>
        <pc:sldMkLst>
          <pc:docMk/>
          <pc:sldMk cId="4130518117" sldId="306"/>
        </pc:sldMkLst>
        <pc:picChg chg="add mod">
          <ac:chgData name="Yannick Kofoed Drejer" userId="S::ydreje17@student.aau.dk::6bc452b2-b992-4394-b98d-54a3b042c2ce" providerId="AD" clId="Web-{D0EF6C81-9A36-DE9A-1DC9-3B4DA4F7E31A}" dt="2021-06-17T12:34:39.911" v="113" actId="1076"/>
          <ac:picMkLst>
            <pc:docMk/>
            <pc:sldMk cId="4130518117" sldId="306"/>
            <ac:picMk id="4" creationId="{56F6594B-FF1E-4C4B-8C08-F0DBF7DC037C}"/>
          </ac:picMkLst>
        </pc:picChg>
      </pc:sldChg>
    </pc:docChg>
  </pc:docChgLst>
  <pc:docChgLst>
    <pc:chgData name="Jonatan Hoffmann Bohr" userId="S::jbohr17@student.aau.dk::778b370a-1c9c-47c6-807f-1b1521822c88" providerId="AD" clId="Web-{B567C2B9-5790-4C33-3823-B22855E6ECED}"/>
    <pc:docChg chg="addSld delSld modSld modSection">
      <pc:chgData name="Jonatan Hoffmann Bohr" userId="S::jbohr17@student.aau.dk::778b370a-1c9c-47c6-807f-1b1521822c88" providerId="AD" clId="Web-{B567C2B9-5790-4C33-3823-B22855E6ECED}" dt="2021-06-16T17:12:54.301" v="23"/>
      <pc:docMkLst>
        <pc:docMk/>
      </pc:docMkLst>
      <pc:sldChg chg="modSp">
        <pc:chgData name="Jonatan Hoffmann Bohr" userId="S::jbohr17@student.aau.dk::778b370a-1c9c-47c6-807f-1b1521822c88" providerId="AD" clId="Web-{B567C2B9-5790-4C33-3823-B22855E6ECED}" dt="2021-06-16T16:55:45.240" v="0" actId="1076"/>
        <pc:sldMkLst>
          <pc:docMk/>
          <pc:sldMk cId="2226398425" sldId="273"/>
        </pc:sldMkLst>
        <pc:spChg chg="mod">
          <ac:chgData name="Jonatan Hoffmann Bohr" userId="S::jbohr17@student.aau.dk::778b370a-1c9c-47c6-807f-1b1521822c88" providerId="AD" clId="Web-{B567C2B9-5790-4C33-3823-B22855E6ECED}" dt="2021-06-16T16:55:45.240" v="0" actId="1076"/>
          <ac:spMkLst>
            <pc:docMk/>
            <pc:sldMk cId="2226398425" sldId="273"/>
            <ac:spMk id="10" creationId="{216C71EA-BAF3-491A-BF4D-466EFA5796B4}"/>
          </ac:spMkLst>
        </pc:spChg>
      </pc:sldChg>
      <pc:sldChg chg="modSp">
        <pc:chgData name="Jonatan Hoffmann Bohr" userId="S::jbohr17@student.aau.dk::778b370a-1c9c-47c6-807f-1b1521822c88" providerId="AD" clId="Web-{B567C2B9-5790-4C33-3823-B22855E6ECED}" dt="2021-06-16T16:59:40.856" v="8" actId="20577"/>
        <pc:sldMkLst>
          <pc:docMk/>
          <pc:sldMk cId="1783507933" sldId="277"/>
        </pc:sldMkLst>
        <pc:spChg chg="mod">
          <ac:chgData name="Jonatan Hoffmann Bohr" userId="S::jbohr17@student.aau.dk::778b370a-1c9c-47c6-807f-1b1521822c88" providerId="AD" clId="Web-{B567C2B9-5790-4C33-3823-B22855E6ECED}" dt="2021-06-16T16:59:40.856" v="8" actId="20577"/>
          <ac:spMkLst>
            <pc:docMk/>
            <pc:sldMk cId="1783507933" sldId="277"/>
            <ac:spMk id="11" creationId="{8624AA3E-C55D-47B2-BCEB-FE0778A556E0}"/>
          </ac:spMkLst>
        </pc:spChg>
      </pc:sldChg>
      <pc:sldChg chg="modSp new del">
        <pc:chgData name="Jonatan Hoffmann Bohr" userId="S::jbohr17@student.aau.dk::778b370a-1c9c-47c6-807f-1b1521822c88" providerId="AD" clId="Web-{B567C2B9-5790-4C33-3823-B22855E6ECED}" dt="2021-06-16T17:12:54.301" v="23"/>
        <pc:sldMkLst>
          <pc:docMk/>
          <pc:sldMk cId="1633693065" sldId="294"/>
        </pc:sldMkLst>
        <pc:spChg chg="mod">
          <ac:chgData name="Jonatan Hoffmann Bohr" userId="S::jbohr17@student.aau.dk::778b370a-1c9c-47c6-807f-1b1521822c88" providerId="AD" clId="Web-{B567C2B9-5790-4C33-3823-B22855E6ECED}" dt="2021-06-16T17:09:03.466" v="22" actId="20577"/>
          <ac:spMkLst>
            <pc:docMk/>
            <pc:sldMk cId="1633693065" sldId="294"/>
            <ac:spMk id="2" creationId="{7DC68EBE-DC98-4BC0-AC28-A7D907336DC8}"/>
          </ac:spMkLst>
        </pc:spChg>
      </pc:sldChg>
    </pc:docChg>
  </pc:docChgLst>
  <pc:docChgLst>
    <pc:chgData name="Jonatan Hoffmann Bohr" userId="S::jbohr17@student.aau.dk::778b370a-1c9c-47c6-807f-1b1521822c88" providerId="AD" clId="Web-{05107D14-FE01-99AC-5831-3872DA5CA208}"/>
    <pc:docChg chg="modSld">
      <pc:chgData name="Jonatan Hoffmann Bohr" userId="S::jbohr17@student.aau.dk::778b370a-1c9c-47c6-807f-1b1521822c88" providerId="AD" clId="Web-{05107D14-FE01-99AC-5831-3872DA5CA208}" dt="2021-06-17T18:33:29.619" v="14"/>
      <pc:docMkLst>
        <pc:docMk/>
      </pc:docMkLst>
      <pc:sldChg chg="addSp delSp modSp">
        <pc:chgData name="Jonatan Hoffmann Bohr" userId="S::jbohr17@student.aau.dk::778b370a-1c9c-47c6-807f-1b1521822c88" providerId="AD" clId="Web-{05107D14-FE01-99AC-5831-3872DA5CA208}" dt="2021-06-17T18:33:29.619" v="14"/>
        <pc:sldMkLst>
          <pc:docMk/>
          <pc:sldMk cId="3085921310" sldId="293"/>
        </pc:sldMkLst>
        <pc:picChg chg="del mod">
          <ac:chgData name="Jonatan Hoffmann Bohr" userId="S::jbohr17@student.aau.dk::778b370a-1c9c-47c6-807f-1b1521822c88" providerId="AD" clId="Web-{05107D14-FE01-99AC-5831-3872DA5CA208}" dt="2021-06-17T18:33:29.619" v="14"/>
          <ac:picMkLst>
            <pc:docMk/>
            <pc:sldMk cId="3085921310" sldId="293"/>
            <ac:picMk id="4" creationId="{AC63EF5E-26F9-4194-98E4-78926E413A13}"/>
          </ac:picMkLst>
        </pc:picChg>
        <pc:picChg chg="add del mod">
          <ac:chgData name="Jonatan Hoffmann Bohr" userId="S::jbohr17@student.aau.dk::778b370a-1c9c-47c6-807f-1b1521822c88" providerId="AD" clId="Web-{05107D14-FE01-99AC-5831-3872DA5CA208}" dt="2021-06-17T18:32:55.899" v="6"/>
          <ac:picMkLst>
            <pc:docMk/>
            <pc:sldMk cId="3085921310" sldId="293"/>
            <ac:picMk id="5" creationId="{9D040A9A-15CA-46AD-BB9D-571A5140F612}"/>
          </ac:picMkLst>
        </pc:picChg>
        <pc:picChg chg="del mod">
          <ac:chgData name="Jonatan Hoffmann Bohr" userId="S::jbohr17@student.aau.dk::778b370a-1c9c-47c6-807f-1b1521822c88" providerId="AD" clId="Web-{05107D14-FE01-99AC-5831-3872DA5CA208}" dt="2021-06-17T18:33:27.869" v="13"/>
          <ac:picMkLst>
            <pc:docMk/>
            <pc:sldMk cId="3085921310" sldId="293"/>
            <ac:picMk id="6" creationId="{43D4B2CF-EC01-4C1E-A2F6-EE9E187FD9FD}"/>
          </ac:picMkLst>
        </pc:picChg>
        <pc:picChg chg="add mod">
          <ac:chgData name="Jonatan Hoffmann Bohr" userId="S::jbohr17@student.aau.dk::778b370a-1c9c-47c6-807f-1b1521822c88" providerId="AD" clId="Web-{05107D14-FE01-99AC-5831-3872DA5CA208}" dt="2021-06-17T18:33:19.994" v="12" actId="1076"/>
          <ac:picMkLst>
            <pc:docMk/>
            <pc:sldMk cId="3085921310" sldId="293"/>
            <ac:picMk id="7" creationId="{2555477B-0189-4605-90C9-99E9AC734F9E}"/>
          </ac:picMkLst>
        </pc:picChg>
      </pc:sldChg>
    </pc:docChg>
  </pc:docChgLst>
  <pc:docChgLst>
    <pc:chgData name="Yannick Kofoed Drejer" userId="S::ydreje17@student.aau.dk::6bc452b2-b992-4394-b98d-54a3b042c2ce" providerId="AD" clId="Web-{CF6B4B23-3A1E-753C-8A5D-68192EEEAEA5}"/>
    <pc:docChg chg="modSld addMainMaster delMainMaster">
      <pc:chgData name="Yannick Kofoed Drejer" userId="S::ydreje17@student.aau.dk::6bc452b2-b992-4394-b98d-54a3b042c2ce" providerId="AD" clId="Web-{CF6B4B23-3A1E-753C-8A5D-68192EEEAEA5}" dt="2021-06-16T20:54:18.712" v="736" actId="20577"/>
      <pc:docMkLst>
        <pc:docMk/>
      </pc:docMkLst>
      <pc:sldChg chg="modSp mod modClrScheme chgLayout">
        <pc:chgData name="Yannick Kofoed Drejer" userId="S::ydreje17@student.aau.dk::6bc452b2-b992-4394-b98d-54a3b042c2ce" providerId="AD" clId="Web-{CF6B4B23-3A1E-753C-8A5D-68192EEEAEA5}" dt="2021-06-16T20:13:18.141" v="175"/>
        <pc:sldMkLst>
          <pc:docMk/>
          <pc:sldMk cId="44452845" sldId="258"/>
        </pc:sldMkLst>
        <pc:spChg chg="mod ord">
          <ac:chgData name="Yannick Kofoed Drejer" userId="S::ydreje17@student.aau.dk::6bc452b2-b992-4394-b98d-54a3b042c2ce" providerId="AD" clId="Web-{CF6B4B23-3A1E-753C-8A5D-68192EEEAEA5}" dt="2021-06-16T20:13:18.141" v="175"/>
          <ac:spMkLst>
            <pc:docMk/>
            <pc:sldMk cId="44452845" sldId="258"/>
            <ac:spMk id="2" creationId="{6AFEF9DC-CEF2-EA46-BEF9-407DFB95AE92}"/>
          </ac:spMkLst>
        </pc:spChg>
        <pc:picChg chg="mod ord">
          <ac:chgData name="Yannick Kofoed Drejer" userId="S::ydreje17@student.aau.dk::6bc452b2-b992-4394-b98d-54a3b042c2ce" providerId="AD" clId="Web-{CF6B4B23-3A1E-753C-8A5D-68192EEEAEA5}" dt="2021-06-16T20:13:18.141" v="175"/>
          <ac:picMkLst>
            <pc:docMk/>
            <pc:sldMk cId="44452845" sldId="258"/>
            <ac:picMk id="4" creationId="{02EA2A8F-F751-46CC-ACC4-D75318892A40}"/>
          </ac:picMkLst>
        </pc:picChg>
      </pc:sldChg>
      <pc:sldChg chg="modSp mod modClrScheme chgLayout">
        <pc:chgData name="Yannick Kofoed Drejer" userId="S::ydreje17@student.aau.dk::6bc452b2-b992-4394-b98d-54a3b042c2ce" providerId="AD" clId="Web-{CF6B4B23-3A1E-753C-8A5D-68192EEEAEA5}" dt="2021-06-16T20:54:18.712" v="736" actId="20577"/>
        <pc:sldMkLst>
          <pc:docMk/>
          <pc:sldMk cId="2655833160" sldId="259"/>
        </pc:sldMkLst>
        <pc:spChg chg="mod ord">
          <ac:chgData name="Yannick Kofoed Drejer" userId="S::ydreje17@student.aau.dk::6bc452b2-b992-4394-b98d-54a3b042c2ce" providerId="AD" clId="Web-{CF6B4B23-3A1E-753C-8A5D-68192EEEAEA5}" dt="2021-06-16T20:13:18.141" v="175"/>
          <ac:spMkLst>
            <pc:docMk/>
            <pc:sldMk cId="2655833160" sldId="259"/>
            <ac:spMk id="2" creationId="{69BE18A8-B629-6C40-8AB0-1D47B2C96D40}"/>
          </ac:spMkLst>
        </pc:spChg>
        <pc:spChg chg="mod ord">
          <ac:chgData name="Yannick Kofoed Drejer" userId="S::ydreje17@student.aau.dk::6bc452b2-b992-4394-b98d-54a3b042c2ce" providerId="AD" clId="Web-{CF6B4B23-3A1E-753C-8A5D-68192EEEAEA5}" dt="2021-06-16T20:54:18.712" v="736" actId="20577"/>
          <ac:spMkLst>
            <pc:docMk/>
            <pc:sldMk cId="2655833160" sldId="259"/>
            <ac:spMk id="3" creationId="{15753F18-EC52-3D4C-BA3C-5D6758D23648}"/>
          </ac:spMkLst>
        </pc:spChg>
      </pc:sldChg>
      <pc:sldChg chg="modSp mod modClrScheme chgLayout">
        <pc:chgData name="Yannick Kofoed Drejer" userId="S::ydreje17@student.aau.dk::6bc452b2-b992-4394-b98d-54a3b042c2ce" providerId="AD" clId="Web-{CF6B4B23-3A1E-753C-8A5D-68192EEEAEA5}" dt="2021-06-16T20:13:18.141" v="175"/>
        <pc:sldMkLst>
          <pc:docMk/>
          <pc:sldMk cId="2711629042" sldId="260"/>
        </pc:sldMkLst>
        <pc:spChg chg="mod ord">
          <ac:chgData name="Yannick Kofoed Drejer" userId="S::ydreje17@student.aau.dk::6bc452b2-b992-4394-b98d-54a3b042c2ce" providerId="AD" clId="Web-{CF6B4B23-3A1E-753C-8A5D-68192EEEAEA5}" dt="2021-06-16T20:13:18.141" v="175"/>
          <ac:spMkLst>
            <pc:docMk/>
            <pc:sldMk cId="2711629042" sldId="260"/>
            <ac:spMk id="2" creationId="{86626F36-02D8-8544-BDAA-F905D0DA1FD6}"/>
          </ac:spMkLst>
        </pc:spChg>
        <pc:spChg chg="mod ord">
          <ac:chgData name="Yannick Kofoed Drejer" userId="S::ydreje17@student.aau.dk::6bc452b2-b992-4394-b98d-54a3b042c2ce" providerId="AD" clId="Web-{CF6B4B23-3A1E-753C-8A5D-68192EEEAEA5}" dt="2021-06-16T20:13:18.141" v="175"/>
          <ac:spMkLst>
            <pc:docMk/>
            <pc:sldMk cId="2711629042" sldId="260"/>
            <ac:spMk id="3" creationId="{B5856BCC-CF84-DD4B-9791-CF68417537DC}"/>
          </ac:spMkLst>
        </pc:spChg>
      </pc:sldChg>
      <pc:sldChg chg="addSp delSp modSp mod modClrScheme chgLayout">
        <pc:chgData name="Yannick Kofoed Drejer" userId="S::ydreje17@student.aau.dk::6bc452b2-b992-4394-b98d-54a3b042c2ce" providerId="AD" clId="Web-{CF6B4B23-3A1E-753C-8A5D-68192EEEAEA5}" dt="2021-06-16T20:36:36.032" v="523" actId="20577"/>
        <pc:sldMkLst>
          <pc:docMk/>
          <pc:sldMk cId="4082481054" sldId="261"/>
        </pc:sldMkLst>
        <pc:spChg chg="mod ord">
          <ac:chgData name="Yannick Kofoed Drejer" userId="S::ydreje17@student.aau.dk::6bc452b2-b992-4394-b98d-54a3b042c2ce" providerId="AD" clId="Web-{CF6B4B23-3A1E-753C-8A5D-68192EEEAEA5}" dt="2021-06-16T20:13:18.141" v="175"/>
          <ac:spMkLst>
            <pc:docMk/>
            <pc:sldMk cId="4082481054" sldId="261"/>
            <ac:spMk id="2" creationId="{DFAC2E3A-EFD1-2F4C-9827-A35B655142AB}"/>
          </ac:spMkLst>
        </pc:spChg>
        <pc:spChg chg="mod ord">
          <ac:chgData name="Yannick Kofoed Drejer" userId="S::ydreje17@student.aau.dk::6bc452b2-b992-4394-b98d-54a3b042c2ce" providerId="AD" clId="Web-{CF6B4B23-3A1E-753C-8A5D-68192EEEAEA5}" dt="2021-06-16T20:36:36.032" v="523" actId="20577"/>
          <ac:spMkLst>
            <pc:docMk/>
            <pc:sldMk cId="4082481054" sldId="261"/>
            <ac:spMk id="3" creationId="{E0CD9286-F831-8E42-AE2E-3E29EC416A39}"/>
          </ac:spMkLst>
        </pc:spChg>
        <pc:spChg chg="add mod">
          <ac:chgData name="Yannick Kofoed Drejer" userId="S::ydreje17@student.aau.dk::6bc452b2-b992-4394-b98d-54a3b042c2ce" providerId="AD" clId="Web-{CF6B4B23-3A1E-753C-8A5D-68192EEEAEA5}" dt="2021-06-16T20:14:32.814" v="180" actId="1076"/>
          <ac:spMkLst>
            <pc:docMk/>
            <pc:sldMk cId="4082481054" sldId="261"/>
            <ac:spMk id="4" creationId="{1F0F379A-3A43-42FF-8338-4D114ECBC190}"/>
          </ac:spMkLst>
        </pc:spChg>
        <pc:spChg chg="add del">
          <ac:chgData name="Yannick Kofoed Drejer" userId="S::ydreje17@student.aau.dk::6bc452b2-b992-4394-b98d-54a3b042c2ce" providerId="AD" clId="Web-{CF6B4B23-3A1E-753C-8A5D-68192EEEAEA5}" dt="2021-06-16T20:12:57.031" v="173"/>
          <ac:spMkLst>
            <pc:docMk/>
            <pc:sldMk cId="4082481054" sldId="261"/>
            <ac:spMk id="5" creationId="{BC313722-C671-4F6B-AE51-B4B04ACCFB39}"/>
          </ac:spMkLst>
        </pc:spChg>
        <pc:picChg chg="add del mod">
          <ac:chgData name="Yannick Kofoed Drejer" userId="S::ydreje17@student.aau.dk::6bc452b2-b992-4394-b98d-54a3b042c2ce" providerId="AD" clId="Web-{CF6B4B23-3A1E-753C-8A5D-68192EEEAEA5}" dt="2021-06-16T20:14:56.831" v="183"/>
          <ac:picMkLst>
            <pc:docMk/>
            <pc:sldMk cId="4082481054" sldId="261"/>
            <ac:picMk id="7" creationId="{ADD17376-E151-45DF-AE38-95CC58921E50}"/>
          </ac:picMkLst>
        </pc:picChg>
      </pc:sldChg>
      <pc:sldChg chg="addSp delSp modSp mod modClrScheme delDesignElem chgLayout">
        <pc:chgData name="Yannick Kofoed Drejer" userId="S::ydreje17@student.aau.dk::6bc452b2-b992-4394-b98d-54a3b042c2ce" providerId="AD" clId="Web-{CF6B4B23-3A1E-753C-8A5D-68192EEEAEA5}" dt="2021-06-16T20:13:18.141" v="175"/>
        <pc:sldMkLst>
          <pc:docMk/>
          <pc:sldMk cId="1727980190" sldId="269"/>
        </pc:sldMkLst>
        <pc:spChg chg="mod ord">
          <ac:chgData name="Yannick Kofoed Drejer" userId="S::ydreje17@student.aau.dk::6bc452b2-b992-4394-b98d-54a3b042c2ce" providerId="AD" clId="Web-{CF6B4B23-3A1E-753C-8A5D-68192EEEAEA5}" dt="2021-06-16T20:13:18.141" v="175"/>
          <ac:spMkLst>
            <pc:docMk/>
            <pc:sldMk cId="1727980190" sldId="269"/>
            <ac:spMk id="2" creationId="{C7B55D61-8B7C-B84B-B263-602E92571E06}"/>
          </ac:spMkLst>
        </pc:spChg>
        <pc:spChg chg="mod ord">
          <ac:chgData name="Yannick Kofoed Drejer" userId="S::ydreje17@student.aau.dk::6bc452b2-b992-4394-b98d-54a3b042c2ce" providerId="AD" clId="Web-{CF6B4B23-3A1E-753C-8A5D-68192EEEAEA5}" dt="2021-06-16T20:13:18.141" v="175"/>
          <ac:spMkLst>
            <pc:docMk/>
            <pc:sldMk cId="1727980190" sldId="269"/>
            <ac:spMk id="4" creationId="{DE38ABC0-C7A2-48C6-97B7-67EEB80516E2}"/>
          </ac:spMkLst>
        </pc:spChg>
        <pc:spChg chg="add del">
          <ac:chgData name="Yannick Kofoed Drejer" userId="S::ydreje17@student.aau.dk::6bc452b2-b992-4394-b98d-54a3b042c2ce" providerId="AD" clId="Web-{CF6B4B23-3A1E-753C-8A5D-68192EEEAEA5}" dt="2021-06-16T20:13:18.141" v="175"/>
          <ac:spMkLst>
            <pc:docMk/>
            <pc:sldMk cId="1727980190" sldId="269"/>
            <ac:spMk id="10" creationId="{42A4FC2C-047E-45A5-965D-8E1E3BF09BC6}"/>
          </ac:spMkLst>
        </pc:spChg>
      </pc:sldChg>
      <pc:sldChg chg="modSp mod modClrScheme chgLayout">
        <pc:chgData name="Yannick Kofoed Drejer" userId="S::ydreje17@student.aau.dk::6bc452b2-b992-4394-b98d-54a3b042c2ce" providerId="AD" clId="Web-{CF6B4B23-3A1E-753C-8A5D-68192EEEAEA5}" dt="2021-06-16T20:13:18.141" v="175"/>
        <pc:sldMkLst>
          <pc:docMk/>
          <pc:sldMk cId="864366979" sldId="270"/>
        </pc:sldMkLst>
        <pc:spChg chg="mod ord">
          <ac:chgData name="Yannick Kofoed Drejer" userId="S::ydreje17@student.aau.dk::6bc452b2-b992-4394-b98d-54a3b042c2ce" providerId="AD" clId="Web-{CF6B4B23-3A1E-753C-8A5D-68192EEEAEA5}" dt="2021-06-16T20:13:18.141" v="175"/>
          <ac:spMkLst>
            <pc:docMk/>
            <pc:sldMk cId="864366979" sldId="270"/>
            <ac:spMk id="2" creationId="{969D5437-0A29-494E-B0F9-150FD72E2091}"/>
          </ac:spMkLst>
        </pc:spChg>
      </pc:sldChg>
      <pc:sldChg chg="modSp mod modClrScheme chgLayout">
        <pc:chgData name="Yannick Kofoed Drejer" userId="S::ydreje17@student.aau.dk::6bc452b2-b992-4394-b98d-54a3b042c2ce" providerId="AD" clId="Web-{CF6B4B23-3A1E-753C-8A5D-68192EEEAEA5}" dt="2021-06-16T20:13:18.141" v="175"/>
        <pc:sldMkLst>
          <pc:docMk/>
          <pc:sldMk cId="2945788771" sldId="271"/>
        </pc:sldMkLst>
        <pc:spChg chg="mod ord">
          <ac:chgData name="Yannick Kofoed Drejer" userId="S::ydreje17@student.aau.dk::6bc452b2-b992-4394-b98d-54a3b042c2ce" providerId="AD" clId="Web-{CF6B4B23-3A1E-753C-8A5D-68192EEEAEA5}" dt="2021-06-16T20:13:18.141" v="175"/>
          <ac:spMkLst>
            <pc:docMk/>
            <pc:sldMk cId="2945788771" sldId="271"/>
            <ac:spMk id="2" creationId="{F9E75555-5378-436E-B6AA-682539AE0DD8}"/>
          </ac:spMkLst>
        </pc:spChg>
        <pc:spChg chg="mod ord">
          <ac:chgData name="Yannick Kofoed Drejer" userId="S::ydreje17@student.aau.dk::6bc452b2-b992-4394-b98d-54a3b042c2ce" providerId="AD" clId="Web-{CF6B4B23-3A1E-753C-8A5D-68192EEEAEA5}" dt="2021-06-16T20:13:18.141" v="175"/>
          <ac:spMkLst>
            <pc:docMk/>
            <pc:sldMk cId="2945788771" sldId="271"/>
            <ac:spMk id="3" creationId="{A7A39105-937B-48FE-86E5-28037A01B149}"/>
          </ac:spMkLst>
        </pc:spChg>
      </pc:sldChg>
      <pc:sldChg chg="addSp delSp modSp mod modClrScheme delDesignElem chgLayout">
        <pc:chgData name="Yannick Kofoed Drejer" userId="S::ydreje17@student.aau.dk::6bc452b2-b992-4394-b98d-54a3b042c2ce" providerId="AD" clId="Web-{CF6B4B23-3A1E-753C-8A5D-68192EEEAEA5}" dt="2021-06-16T20:13:18.141" v="175"/>
        <pc:sldMkLst>
          <pc:docMk/>
          <pc:sldMk cId="3501091502" sldId="272"/>
        </pc:sldMkLst>
        <pc:spChg chg="mod ord">
          <ac:chgData name="Yannick Kofoed Drejer" userId="S::ydreje17@student.aau.dk::6bc452b2-b992-4394-b98d-54a3b042c2ce" providerId="AD" clId="Web-{CF6B4B23-3A1E-753C-8A5D-68192EEEAEA5}" dt="2021-06-16T20:13:18.141" v="175"/>
          <ac:spMkLst>
            <pc:docMk/>
            <pc:sldMk cId="3501091502" sldId="272"/>
            <ac:spMk id="2" creationId="{8E0FFB46-CD6D-4DB0-8868-AC8F98D3742D}"/>
          </ac:spMkLst>
        </pc:spChg>
        <pc:spChg chg="add del">
          <ac:chgData name="Yannick Kofoed Drejer" userId="S::ydreje17@student.aau.dk::6bc452b2-b992-4394-b98d-54a3b042c2ce" providerId="AD" clId="Web-{CF6B4B23-3A1E-753C-8A5D-68192EEEAEA5}" dt="2021-06-16T20:13:18.141" v="175"/>
          <ac:spMkLst>
            <pc:docMk/>
            <pc:sldMk cId="3501091502" sldId="272"/>
            <ac:spMk id="4" creationId="{66B332A4-D438-4773-A77F-5ED49A448D9D}"/>
          </ac:spMkLst>
        </pc:spChg>
        <pc:spChg chg="add del">
          <ac:chgData name="Yannick Kofoed Drejer" userId="S::ydreje17@student.aau.dk::6bc452b2-b992-4394-b98d-54a3b042c2ce" providerId="AD" clId="Web-{CF6B4B23-3A1E-753C-8A5D-68192EEEAEA5}" dt="2021-06-16T20:13:18.141" v="175"/>
          <ac:spMkLst>
            <pc:docMk/>
            <pc:sldMk cId="3501091502" sldId="272"/>
            <ac:spMk id="5" creationId="{DF9AD32D-FF05-44F4-BD4D-9CEE89B71EB9}"/>
          </ac:spMkLst>
        </pc:spChg>
      </pc:sldChg>
      <pc:sldChg chg="modSp mod modClrScheme chgLayout">
        <pc:chgData name="Yannick Kofoed Drejer" userId="S::ydreje17@student.aau.dk::6bc452b2-b992-4394-b98d-54a3b042c2ce" providerId="AD" clId="Web-{CF6B4B23-3A1E-753C-8A5D-68192EEEAEA5}" dt="2021-06-16T20:13:18.141" v="175"/>
        <pc:sldMkLst>
          <pc:docMk/>
          <pc:sldMk cId="2226398425" sldId="273"/>
        </pc:sldMkLst>
        <pc:spChg chg="mod ord">
          <ac:chgData name="Yannick Kofoed Drejer" userId="S::ydreje17@student.aau.dk::6bc452b2-b992-4394-b98d-54a3b042c2ce" providerId="AD" clId="Web-{CF6B4B23-3A1E-753C-8A5D-68192EEEAEA5}" dt="2021-06-16T20:13:18.141" v="175"/>
          <ac:spMkLst>
            <pc:docMk/>
            <pc:sldMk cId="2226398425" sldId="273"/>
            <ac:spMk id="2" creationId="{5C2C3258-F857-4423-AB4F-48789EB74F3B}"/>
          </ac:spMkLst>
        </pc:spChg>
        <pc:picChg chg="mod ord">
          <ac:chgData name="Yannick Kofoed Drejer" userId="S::ydreje17@student.aau.dk::6bc452b2-b992-4394-b98d-54a3b042c2ce" providerId="AD" clId="Web-{CF6B4B23-3A1E-753C-8A5D-68192EEEAEA5}" dt="2021-06-16T20:13:18.141" v="175"/>
          <ac:picMkLst>
            <pc:docMk/>
            <pc:sldMk cId="2226398425" sldId="273"/>
            <ac:picMk id="5" creationId="{C9252462-441C-4253-A629-6522945D7A85}"/>
          </ac:picMkLst>
        </pc:picChg>
      </pc:sldChg>
      <pc:sldChg chg="modSp mod modClrScheme chgLayout">
        <pc:chgData name="Yannick Kofoed Drejer" userId="S::ydreje17@student.aau.dk::6bc452b2-b992-4394-b98d-54a3b042c2ce" providerId="AD" clId="Web-{CF6B4B23-3A1E-753C-8A5D-68192EEEAEA5}" dt="2021-06-16T20:32:28.995" v="491" actId="20577"/>
        <pc:sldMkLst>
          <pc:docMk/>
          <pc:sldMk cId="3047184828" sldId="274"/>
        </pc:sldMkLst>
        <pc:spChg chg="mod ord">
          <ac:chgData name="Yannick Kofoed Drejer" userId="S::ydreje17@student.aau.dk::6bc452b2-b992-4394-b98d-54a3b042c2ce" providerId="AD" clId="Web-{CF6B4B23-3A1E-753C-8A5D-68192EEEAEA5}" dt="2021-06-16T20:13:18.141" v="175"/>
          <ac:spMkLst>
            <pc:docMk/>
            <pc:sldMk cId="3047184828" sldId="274"/>
            <ac:spMk id="2" creationId="{DDE1FBDC-83C1-4EC7-A16A-D3641F2B3EA4}"/>
          </ac:spMkLst>
        </pc:spChg>
        <pc:spChg chg="mod ord">
          <ac:chgData name="Yannick Kofoed Drejer" userId="S::ydreje17@student.aau.dk::6bc452b2-b992-4394-b98d-54a3b042c2ce" providerId="AD" clId="Web-{CF6B4B23-3A1E-753C-8A5D-68192EEEAEA5}" dt="2021-06-16T20:32:28.995" v="491" actId="20577"/>
          <ac:spMkLst>
            <pc:docMk/>
            <pc:sldMk cId="3047184828" sldId="274"/>
            <ac:spMk id="3" creationId="{78A1FFB1-CE44-4D57-9D7D-32955EFEEA06}"/>
          </ac:spMkLst>
        </pc:spChg>
      </pc:sldChg>
      <pc:sldChg chg="modSp mod modClrScheme chgLayout">
        <pc:chgData name="Yannick Kofoed Drejer" userId="S::ydreje17@student.aau.dk::6bc452b2-b992-4394-b98d-54a3b042c2ce" providerId="AD" clId="Web-{CF6B4B23-3A1E-753C-8A5D-68192EEEAEA5}" dt="2021-06-16T20:13:18.141" v="175"/>
        <pc:sldMkLst>
          <pc:docMk/>
          <pc:sldMk cId="2736014898" sldId="275"/>
        </pc:sldMkLst>
        <pc:spChg chg="mod ord">
          <ac:chgData name="Yannick Kofoed Drejer" userId="S::ydreje17@student.aau.dk::6bc452b2-b992-4394-b98d-54a3b042c2ce" providerId="AD" clId="Web-{CF6B4B23-3A1E-753C-8A5D-68192EEEAEA5}" dt="2021-06-16T20:13:18.141" v="175"/>
          <ac:spMkLst>
            <pc:docMk/>
            <pc:sldMk cId="2736014898" sldId="275"/>
            <ac:spMk id="2" creationId="{3EB16E17-D44F-4ADB-B3B8-43611AA28606}"/>
          </ac:spMkLst>
        </pc:spChg>
        <pc:spChg chg="mod">
          <ac:chgData name="Yannick Kofoed Drejer" userId="S::ydreje17@student.aau.dk::6bc452b2-b992-4394-b98d-54a3b042c2ce" providerId="AD" clId="Web-{CF6B4B23-3A1E-753C-8A5D-68192EEEAEA5}" dt="2021-06-16T20:09:32.355" v="85" actId="20577"/>
          <ac:spMkLst>
            <pc:docMk/>
            <pc:sldMk cId="2736014898" sldId="275"/>
            <ac:spMk id="8" creationId="{C905426A-EB1C-4A67-A2C5-31B07B0EB39C}"/>
          </ac:spMkLst>
        </pc:spChg>
        <pc:picChg chg="mod ord">
          <ac:chgData name="Yannick Kofoed Drejer" userId="S::ydreje17@student.aau.dk::6bc452b2-b992-4394-b98d-54a3b042c2ce" providerId="AD" clId="Web-{CF6B4B23-3A1E-753C-8A5D-68192EEEAEA5}" dt="2021-06-16T20:13:18.141" v="175"/>
          <ac:picMkLst>
            <pc:docMk/>
            <pc:sldMk cId="2736014898" sldId="275"/>
            <ac:picMk id="6" creationId="{D1F06FC7-22ED-4B20-991E-C5C52FD11A2A}"/>
          </ac:picMkLst>
        </pc:picChg>
      </pc:sldChg>
      <pc:sldChg chg="modSp mod modClrScheme chgLayout">
        <pc:chgData name="Yannick Kofoed Drejer" userId="S::ydreje17@student.aau.dk::6bc452b2-b992-4394-b98d-54a3b042c2ce" providerId="AD" clId="Web-{CF6B4B23-3A1E-753C-8A5D-68192EEEAEA5}" dt="2021-06-16T20:13:18.141" v="175"/>
        <pc:sldMkLst>
          <pc:docMk/>
          <pc:sldMk cId="1271721360" sldId="276"/>
        </pc:sldMkLst>
        <pc:spChg chg="mod ord">
          <ac:chgData name="Yannick Kofoed Drejer" userId="S::ydreje17@student.aau.dk::6bc452b2-b992-4394-b98d-54a3b042c2ce" providerId="AD" clId="Web-{CF6B4B23-3A1E-753C-8A5D-68192EEEAEA5}" dt="2021-06-16T20:13:18.141" v="175"/>
          <ac:spMkLst>
            <pc:docMk/>
            <pc:sldMk cId="1271721360" sldId="276"/>
            <ac:spMk id="2" creationId="{101D699A-BD24-462B-84EF-3BA3814594BA}"/>
          </ac:spMkLst>
        </pc:spChg>
        <pc:spChg chg="mod ord">
          <ac:chgData name="Yannick Kofoed Drejer" userId="S::ydreje17@student.aau.dk::6bc452b2-b992-4394-b98d-54a3b042c2ce" providerId="AD" clId="Web-{CF6B4B23-3A1E-753C-8A5D-68192EEEAEA5}" dt="2021-06-16T20:13:18.141" v="175"/>
          <ac:spMkLst>
            <pc:docMk/>
            <pc:sldMk cId="1271721360" sldId="276"/>
            <ac:spMk id="3" creationId="{12C8A5D2-62DD-40A5-A3DF-67CEEF3631A7}"/>
          </ac:spMkLst>
        </pc:spChg>
      </pc:sldChg>
      <pc:sldChg chg="modSp mod modClrScheme chgLayout">
        <pc:chgData name="Yannick Kofoed Drejer" userId="S::ydreje17@student.aau.dk::6bc452b2-b992-4394-b98d-54a3b042c2ce" providerId="AD" clId="Web-{CF6B4B23-3A1E-753C-8A5D-68192EEEAEA5}" dt="2021-06-16T20:13:18.141" v="175"/>
        <pc:sldMkLst>
          <pc:docMk/>
          <pc:sldMk cId="1783507933" sldId="277"/>
        </pc:sldMkLst>
        <pc:spChg chg="mod ord">
          <ac:chgData name="Yannick Kofoed Drejer" userId="S::ydreje17@student.aau.dk::6bc452b2-b992-4394-b98d-54a3b042c2ce" providerId="AD" clId="Web-{CF6B4B23-3A1E-753C-8A5D-68192EEEAEA5}" dt="2021-06-16T20:13:18.141" v="175"/>
          <ac:spMkLst>
            <pc:docMk/>
            <pc:sldMk cId="1783507933" sldId="277"/>
            <ac:spMk id="2" creationId="{70D9AC76-8687-47A1-A944-AF6AE2DCB937}"/>
          </ac:spMkLst>
        </pc:spChg>
        <pc:picChg chg="mod ord">
          <ac:chgData name="Yannick Kofoed Drejer" userId="S::ydreje17@student.aau.dk::6bc452b2-b992-4394-b98d-54a3b042c2ce" providerId="AD" clId="Web-{CF6B4B23-3A1E-753C-8A5D-68192EEEAEA5}" dt="2021-06-16T20:13:18.141" v="175"/>
          <ac:picMkLst>
            <pc:docMk/>
            <pc:sldMk cId="1783507933" sldId="277"/>
            <ac:picMk id="5" creationId="{AA8C6381-0366-41E3-BD26-EB7CEB086BBA}"/>
          </ac:picMkLst>
        </pc:picChg>
      </pc:sldChg>
      <pc:sldChg chg="modSp mod modClrScheme chgLayout">
        <pc:chgData name="Yannick Kofoed Drejer" userId="S::ydreje17@student.aau.dk::6bc452b2-b992-4394-b98d-54a3b042c2ce" providerId="AD" clId="Web-{CF6B4B23-3A1E-753C-8A5D-68192EEEAEA5}" dt="2021-06-16T20:13:18.141" v="175"/>
        <pc:sldMkLst>
          <pc:docMk/>
          <pc:sldMk cId="2031023872" sldId="278"/>
        </pc:sldMkLst>
        <pc:spChg chg="mod ord">
          <ac:chgData name="Yannick Kofoed Drejer" userId="S::ydreje17@student.aau.dk::6bc452b2-b992-4394-b98d-54a3b042c2ce" providerId="AD" clId="Web-{CF6B4B23-3A1E-753C-8A5D-68192EEEAEA5}" dt="2021-06-16T20:13:18.141" v="175"/>
          <ac:spMkLst>
            <pc:docMk/>
            <pc:sldMk cId="2031023872" sldId="278"/>
            <ac:spMk id="2" creationId="{F29C3FB4-E274-4E5E-B026-8D9972BA5788}"/>
          </ac:spMkLst>
        </pc:spChg>
      </pc:sldChg>
      <pc:sldChg chg="modSp mod modClrScheme chgLayout">
        <pc:chgData name="Yannick Kofoed Drejer" userId="S::ydreje17@student.aau.dk::6bc452b2-b992-4394-b98d-54a3b042c2ce" providerId="AD" clId="Web-{CF6B4B23-3A1E-753C-8A5D-68192EEEAEA5}" dt="2021-06-16T20:13:18.141" v="175"/>
        <pc:sldMkLst>
          <pc:docMk/>
          <pc:sldMk cId="1186303028" sldId="279"/>
        </pc:sldMkLst>
        <pc:spChg chg="mod ord">
          <ac:chgData name="Yannick Kofoed Drejer" userId="S::ydreje17@student.aau.dk::6bc452b2-b992-4394-b98d-54a3b042c2ce" providerId="AD" clId="Web-{CF6B4B23-3A1E-753C-8A5D-68192EEEAEA5}" dt="2021-06-16T20:13:18.141" v="175"/>
          <ac:spMkLst>
            <pc:docMk/>
            <pc:sldMk cId="1186303028" sldId="279"/>
            <ac:spMk id="2" creationId="{6A2490F1-8EED-4E48-9997-AE761CB550C3}"/>
          </ac:spMkLst>
        </pc:spChg>
      </pc:sldChg>
      <pc:sldChg chg="modSp mod modClrScheme chgLayout">
        <pc:chgData name="Yannick Kofoed Drejer" userId="S::ydreje17@student.aau.dk::6bc452b2-b992-4394-b98d-54a3b042c2ce" providerId="AD" clId="Web-{CF6B4B23-3A1E-753C-8A5D-68192EEEAEA5}" dt="2021-06-16T20:13:18.141" v="175"/>
        <pc:sldMkLst>
          <pc:docMk/>
          <pc:sldMk cId="3725988673" sldId="280"/>
        </pc:sldMkLst>
        <pc:spChg chg="mod ord">
          <ac:chgData name="Yannick Kofoed Drejer" userId="S::ydreje17@student.aau.dk::6bc452b2-b992-4394-b98d-54a3b042c2ce" providerId="AD" clId="Web-{CF6B4B23-3A1E-753C-8A5D-68192EEEAEA5}" dt="2021-06-16T20:13:18.141" v="175"/>
          <ac:spMkLst>
            <pc:docMk/>
            <pc:sldMk cId="3725988673" sldId="280"/>
            <ac:spMk id="2" creationId="{90D74E83-F319-4D26-AFF9-49D7036DE789}"/>
          </ac:spMkLst>
        </pc:spChg>
      </pc:sldChg>
      <pc:sldChg chg="modSp mod modClrScheme chgLayout">
        <pc:chgData name="Yannick Kofoed Drejer" userId="S::ydreje17@student.aau.dk::6bc452b2-b992-4394-b98d-54a3b042c2ce" providerId="AD" clId="Web-{CF6B4B23-3A1E-753C-8A5D-68192EEEAEA5}" dt="2021-06-16T20:13:18.141" v="175"/>
        <pc:sldMkLst>
          <pc:docMk/>
          <pc:sldMk cId="26693322" sldId="281"/>
        </pc:sldMkLst>
        <pc:spChg chg="mod ord">
          <ac:chgData name="Yannick Kofoed Drejer" userId="S::ydreje17@student.aau.dk::6bc452b2-b992-4394-b98d-54a3b042c2ce" providerId="AD" clId="Web-{CF6B4B23-3A1E-753C-8A5D-68192EEEAEA5}" dt="2021-06-16T20:13:18.141" v="175"/>
          <ac:spMkLst>
            <pc:docMk/>
            <pc:sldMk cId="26693322" sldId="281"/>
            <ac:spMk id="2" creationId="{9F701603-E278-4121-B57A-C5A39DA53FFA}"/>
          </ac:spMkLst>
        </pc:spChg>
      </pc:sldChg>
      <pc:sldChg chg="modSp mod modClrScheme chgLayout">
        <pc:chgData name="Yannick Kofoed Drejer" userId="S::ydreje17@student.aau.dk::6bc452b2-b992-4394-b98d-54a3b042c2ce" providerId="AD" clId="Web-{CF6B4B23-3A1E-753C-8A5D-68192EEEAEA5}" dt="2021-06-16T20:13:18.141" v="175"/>
        <pc:sldMkLst>
          <pc:docMk/>
          <pc:sldMk cId="2046712828" sldId="282"/>
        </pc:sldMkLst>
        <pc:spChg chg="mod ord">
          <ac:chgData name="Yannick Kofoed Drejer" userId="S::ydreje17@student.aau.dk::6bc452b2-b992-4394-b98d-54a3b042c2ce" providerId="AD" clId="Web-{CF6B4B23-3A1E-753C-8A5D-68192EEEAEA5}" dt="2021-06-16T20:13:18.141" v="175"/>
          <ac:spMkLst>
            <pc:docMk/>
            <pc:sldMk cId="2046712828" sldId="282"/>
            <ac:spMk id="2" creationId="{1804D827-9998-49BF-99CC-6FDB472A94B5}"/>
          </ac:spMkLst>
        </pc:spChg>
      </pc:sldChg>
      <pc:sldChg chg="modSp mod modClrScheme chgLayout">
        <pc:chgData name="Yannick Kofoed Drejer" userId="S::ydreje17@student.aau.dk::6bc452b2-b992-4394-b98d-54a3b042c2ce" providerId="AD" clId="Web-{CF6B4B23-3A1E-753C-8A5D-68192EEEAEA5}" dt="2021-06-16T20:13:18.141" v="175"/>
        <pc:sldMkLst>
          <pc:docMk/>
          <pc:sldMk cId="2232551524" sldId="283"/>
        </pc:sldMkLst>
        <pc:spChg chg="mod ord">
          <ac:chgData name="Yannick Kofoed Drejer" userId="S::ydreje17@student.aau.dk::6bc452b2-b992-4394-b98d-54a3b042c2ce" providerId="AD" clId="Web-{CF6B4B23-3A1E-753C-8A5D-68192EEEAEA5}" dt="2021-06-16T20:13:18.141" v="175"/>
          <ac:spMkLst>
            <pc:docMk/>
            <pc:sldMk cId="2232551524" sldId="283"/>
            <ac:spMk id="2" creationId="{662EC4A4-AAAA-4E50-985B-916C2773A354}"/>
          </ac:spMkLst>
        </pc:spChg>
        <pc:spChg chg="mod ord">
          <ac:chgData name="Yannick Kofoed Drejer" userId="S::ydreje17@student.aau.dk::6bc452b2-b992-4394-b98d-54a3b042c2ce" providerId="AD" clId="Web-{CF6B4B23-3A1E-753C-8A5D-68192EEEAEA5}" dt="2021-06-16T20:13:18.141" v="175"/>
          <ac:spMkLst>
            <pc:docMk/>
            <pc:sldMk cId="2232551524" sldId="283"/>
            <ac:spMk id="8" creationId="{C13CB429-D4F6-4FD6-90B8-72D29B8F968E}"/>
          </ac:spMkLst>
        </pc:spChg>
      </pc:sldChg>
      <pc:sldChg chg="modSp mod modClrScheme chgLayout">
        <pc:chgData name="Yannick Kofoed Drejer" userId="S::ydreje17@student.aau.dk::6bc452b2-b992-4394-b98d-54a3b042c2ce" providerId="AD" clId="Web-{CF6B4B23-3A1E-753C-8A5D-68192EEEAEA5}" dt="2021-06-16T20:13:18.141" v="175"/>
        <pc:sldMkLst>
          <pc:docMk/>
          <pc:sldMk cId="1664889489" sldId="284"/>
        </pc:sldMkLst>
        <pc:spChg chg="mod ord">
          <ac:chgData name="Yannick Kofoed Drejer" userId="S::ydreje17@student.aau.dk::6bc452b2-b992-4394-b98d-54a3b042c2ce" providerId="AD" clId="Web-{CF6B4B23-3A1E-753C-8A5D-68192EEEAEA5}" dt="2021-06-16T20:13:18.141" v="175"/>
          <ac:spMkLst>
            <pc:docMk/>
            <pc:sldMk cId="1664889489" sldId="284"/>
            <ac:spMk id="2" creationId="{3C1C3F69-5795-48DB-90D1-D9B9B94BA317}"/>
          </ac:spMkLst>
        </pc:spChg>
        <pc:spChg chg="mod ord">
          <ac:chgData name="Yannick Kofoed Drejer" userId="S::ydreje17@student.aau.dk::6bc452b2-b992-4394-b98d-54a3b042c2ce" providerId="AD" clId="Web-{CF6B4B23-3A1E-753C-8A5D-68192EEEAEA5}" dt="2021-06-16T20:13:18.141" v="175"/>
          <ac:spMkLst>
            <pc:docMk/>
            <pc:sldMk cId="1664889489" sldId="284"/>
            <ac:spMk id="3" creationId="{E666F66C-B893-4A5C-961E-BE7852D47959}"/>
          </ac:spMkLst>
        </pc:spChg>
      </pc:sldChg>
      <pc:sldChg chg="modSp mod modClrScheme chgLayout">
        <pc:chgData name="Yannick Kofoed Drejer" userId="S::ydreje17@student.aau.dk::6bc452b2-b992-4394-b98d-54a3b042c2ce" providerId="AD" clId="Web-{CF6B4B23-3A1E-753C-8A5D-68192EEEAEA5}" dt="2021-06-16T20:13:18.141" v="175"/>
        <pc:sldMkLst>
          <pc:docMk/>
          <pc:sldMk cId="888396253" sldId="286"/>
        </pc:sldMkLst>
        <pc:spChg chg="mod ord">
          <ac:chgData name="Yannick Kofoed Drejer" userId="S::ydreje17@student.aau.dk::6bc452b2-b992-4394-b98d-54a3b042c2ce" providerId="AD" clId="Web-{CF6B4B23-3A1E-753C-8A5D-68192EEEAEA5}" dt="2021-06-16T20:13:18.141" v="175"/>
          <ac:spMkLst>
            <pc:docMk/>
            <pc:sldMk cId="888396253" sldId="286"/>
            <ac:spMk id="2" creationId="{11A6F8AC-BE83-4D67-9E7D-81BE87A813C6}"/>
          </ac:spMkLst>
        </pc:spChg>
        <pc:spChg chg="mod ord">
          <ac:chgData name="Yannick Kofoed Drejer" userId="S::ydreje17@student.aau.dk::6bc452b2-b992-4394-b98d-54a3b042c2ce" providerId="AD" clId="Web-{CF6B4B23-3A1E-753C-8A5D-68192EEEAEA5}" dt="2021-06-16T20:13:18.141" v="175"/>
          <ac:spMkLst>
            <pc:docMk/>
            <pc:sldMk cId="888396253" sldId="286"/>
            <ac:spMk id="3" creationId="{C5031210-635B-4509-9D7D-E70A5F81D75E}"/>
          </ac:spMkLst>
        </pc:spChg>
      </pc:sldChg>
      <pc:sldChg chg="addSp delSp modSp mod modClrScheme delDesignElem chgLayout">
        <pc:chgData name="Yannick Kofoed Drejer" userId="S::ydreje17@student.aau.dk::6bc452b2-b992-4394-b98d-54a3b042c2ce" providerId="AD" clId="Web-{CF6B4B23-3A1E-753C-8A5D-68192EEEAEA5}" dt="2021-06-16T20:13:18.141" v="175"/>
        <pc:sldMkLst>
          <pc:docMk/>
          <pc:sldMk cId="3410713653" sldId="288"/>
        </pc:sldMkLst>
        <pc:spChg chg="mod ord">
          <ac:chgData name="Yannick Kofoed Drejer" userId="S::ydreje17@student.aau.dk::6bc452b2-b992-4394-b98d-54a3b042c2ce" providerId="AD" clId="Web-{CF6B4B23-3A1E-753C-8A5D-68192EEEAEA5}" dt="2021-06-16T20:13:18.141" v="175"/>
          <ac:spMkLst>
            <pc:docMk/>
            <pc:sldMk cId="3410713653" sldId="288"/>
            <ac:spMk id="2" creationId="{40035089-06C4-4E39-8B56-823AC0000FBC}"/>
          </ac:spMkLst>
        </pc:spChg>
        <pc:spChg chg="mod ord">
          <ac:chgData name="Yannick Kofoed Drejer" userId="S::ydreje17@student.aau.dk::6bc452b2-b992-4394-b98d-54a3b042c2ce" providerId="AD" clId="Web-{CF6B4B23-3A1E-753C-8A5D-68192EEEAEA5}" dt="2021-06-16T20:13:18.141" v="175"/>
          <ac:spMkLst>
            <pc:docMk/>
            <pc:sldMk cId="3410713653" sldId="288"/>
            <ac:spMk id="3" creationId="{1025D939-AFFB-42C5-9A29-06B35ADA387D}"/>
          </ac:spMkLst>
        </pc:spChg>
        <pc:spChg chg="add del">
          <ac:chgData name="Yannick Kofoed Drejer" userId="S::ydreje17@student.aau.dk::6bc452b2-b992-4394-b98d-54a3b042c2ce" providerId="AD" clId="Web-{CF6B4B23-3A1E-753C-8A5D-68192EEEAEA5}" dt="2021-06-16T20:13:18.141" v="175"/>
          <ac:spMkLst>
            <pc:docMk/>
            <pc:sldMk cId="3410713653" sldId="288"/>
            <ac:spMk id="7" creationId="{A86541C6-61B1-4DAA-B57A-EAF3F24F0491}"/>
          </ac:spMkLst>
        </pc:spChg>
        <pc:spChg chg="add del">
          <ac:chgData name="Yannick Kofoed Drejer" userId="S::ydreje17@student.aau.dk::6bc452b2-b992-4394-b98d-54a3b042c2ce" providerId="AD" clId="Web-{CF6B4B23-3A1E-753C-8A5D-68192EEEAEA5}" dt="2021-06-16T20:13:18.141" v="175"/>
          <ac:spMkLst>
            <pc:docMk/>
            <pc:sldMk cId="3410713653" sldId="288"/>
            <ac:spMk id="8" creationId="{71750011-2006-46BB-AFDE-C6E461752333}"/>
          </ac:spMkLst>
        </pc:spChg>
      </pc:sldChg>
      <pc:sldChg chg="addSp delSp modSp mod modClrScheme delDesignElem chgLayout">
        <pc:chgData name="Yannick Kofoed Drejer" userId="S::ydreje17@student.aau.dk::6bc452b2-b992-4394-b98d-54a3b042c2ce" providerId="AD" clId="Web-{CF6B4B23-3A1E-753C-8A5D-68192EEEAEA5}" dt="2021-06-16T20:13:18.141" v="175"/>
        <pc:sldMkLst>
          <pc:docMk/>
          <pc:sldMk cId="3788347971" sldId="289"/>
        </pc:sldMkLst>
        <pc:spChg chg="mod ord">
          <ac:chgData name="Yannick Kofoed Drejer" userId="S::ydreje17@student.aau.dk::6bc452b2-b992-4394-b98d-54a3b042c2ce" providerId="AD" clId="Web-{CF6B4B23-3A1E-753C-8A5D-68192EEEAEA5}" dt="2021-06-16T20:13:18.141" v="175"/>
          <ac:spMkLst>
            <pc:docMk/>
            <pc:sldMk cId="3788347971" sldId="289"/>
            <ac:spMk id="2" creationId="{29605539-40C0-40B8-8C2D-3B3DBEB7E877}"/>
          </ac:spMkLst>
        </pc:spChg>
        <pc:spChg chg="mod ord">
          <ac:chgData name="Yannick Kofoed Drejer" userId="S::ydreje17@student.aau.dk::6bc452b2-b992-4394-b98d-54a3b042c2ce" providerId="AD" clId="Web-{CF6B4B23-3A1E-753C-8A5D-68192EEEAEA5}" dt="2021-06-16T20:13:18.141" v="175"/>
          <ac:spMkLst>
            <pc:docMk/>
            <pc:sldMk cId="3788347971" sldId="289"/>
            <ac:spMk id="3" creationId="{F4D8DF6F-2881-42EE-B68C-BECD998DC841}"/>
          </ac:spMkLst>
        </pc:spChg>
        <pc:spChg chg="add del">
          <ac:chgData name="Yannick Kofoed Drejer" userId="S::ydreje17@student.aau.dk::6bc452b2-b992-4394-b98d-54a3b042c2ce" providerId="AD" clId="Web-{CF6B4B23-3A1E-753C-8A5D-68192EEEAEA5}" dt="2021-06-16T20:13:18.141" v="175"/>
          <ac:spMkLst>
            <pc:docMk/>
            <pc:sldMk cId="3788347971" sldId="289"/>
            <ac:spMk id="11" creationId="{B5809B1F-0726-44C0-B0A1-7FCE2A129E20}"/>
          </ac:spMkLst>
        </pc:spChg>
        <pc:spChg chg="add del">
          <ac:chgData name="Yannick Kofoed Drejer" userId="S::ydreje17@student.aau.dk::6bc452b2-b992-4394-b98d-54a3b042c2ce" providerId="AD" clId="Web-{CF6B4B23-3A1E-753C-8A5D-68192EEEAEA5}" dt="2021-06-16T20:13:18.141" v="175"/>
          <ac:spMkLst>
            <pc:docMk/>
            <pc:sldMk cId="3788347971" sldId="289"/>
            <ac:spMk id="13" creationId="{26EE9A0B-C601-4E3F-8541-29CA20DE1186}"/>
          </ac:spMkLst>
        </pc:spChg>
      </pc:sldChg>
      <pc:sldChg chg="addSp delSp modSp mod modClrScheme delDesignElem chgLayout">
        <pc:chgData name="Yannick Kofoed Drejer" userId="S::ydreje17@student.aau.dk::6bc452b2-b992-4394-b98d-54a3b042c2ce" providerId="AD" clId="Web-{CF6B4B23-3A1E-753C-8A5D-68192EEEAEA5}" dt="2021-06-16T20:13:18.141" v="175"/>
        <pc:sldMkLst>
          <pc:docMk/>
          <pc:sldMk cId="2949690649" sldId="290"/>
        </pc:sldMkLst>
        <pc:spChg chg="mod ord">
          <ac:chgData name="Yannick Kofoed Drejer" userId="S::ydreje17@student.aau.dk::6bc452b2-b992-4394-b98d-54a3b042c2ce" providerId="AD" clId="Web-{CF6B4B23-3A1E-753C-8A5D-68192EEEAEA5}" dt="2021-06-16T20:13:18.141" v="175"/>
          <ac:spMkLst>
            <pc:docMk/>
            <pc:sldMk cId="2949690649" sldId="290"/>
            <ac:spMk id="2" creationId="{DED28C33-25A4-449C-A817-6076CA897012}"/>
          </ac:spMkLst>
        </pc:spChg>
        <pc:spChg chg="mod ord">
          <ac:chgData name="Yannick Kofoed Drejer" userId="S::ydreje17@student.aau.dk::6bc452b2-b992-4394-b98d-54a3b042c2ce" providerId="AD" clId="Web-{CF6B4B23-3A1E-753C-8A5D-68192EEEAEA5}" dt="2021-06-16T20:13:18.141" v="175"/>
          <ac:spMkLst>
            <pc:docMk/>
            <pc:sldMk cId="2949690649" sldId="290"/>
            <ac:spMk id="9" creationId="{97DFF406-A013-4D0A-8AB9-B5EE2B3F377C}"/>
          </ac:spMkLst>
        </pc:spChg>
        <pc:spChg chg="add del">
          <ac:chgData name="Yannick Kofoed Drejer" userId="S::ydreje17@student.aau.dk::6bc452b2-b992-4394-b98d-54a3b042c2ce" providerId="AD" clId="Web-{CF6B4B23-3A1E-753C-8A5D-68192EEEAEA5}" dt="2021-06-16T20:13:18.141" v="175"/>
          <ac:spMkLst>
            <pc:docMk/>
            <pc:sldMk cId="2949690649" sldId="290"/>
            <ac:spMk id="12" creationId="{A86541C6-61B1-4DAA-B57A-EAF3F24F0491}"/>
          </ac:spMkLst>
        </pc:spChg>
        <pc:spChg chg="add del">
          <ac:chgData name="Yannick Kofoed Drejer" userId="S::ydreje17@student.aau.dk::6bc452b2-b992-4394-b98d-54a3b042c2ce" providerId="AD" clId="Web-{CF6B4B23-3A1E-753C-8A5D-68192EEEAEA5}" dt="2021-06-16T20:13:18.141" v="175"/>
          <ac:spMkLst>
            <pc:docMk/>
            <pc:sldMk cId="2949690649" sldId="290"/>
            <ac:spMk id="14" creationId="{71750011-2006-46BB-AFDE-C6E461752333}"/>
          </ac:spMkLst>
        </pc:spChg>
      </pc:sldChg>
      <pc:sldChg chg="addSp delSp modSp mod modClrScheme delDesignElem chgLayout">
        <pc:chgData name="Yannick Kofoed Drejer" userId="S::ydreje17@student.aau.dk::6bc452b2-b992-4394-b98d-54a3b042c2ce" providerId="AD" clId="Web-{CF6B4B23-3A1E-753C-8A5D-68192EEEAEA5}" dt="2021-06-16T20:13:18.141" v="175"/>
        <pc:sldMkLst>
          <pc:docMk/>
          <pc:sldMk cId="591493500" sldId="291"/>
        </pc:sldMkLst>
        <pc:spChg chg="mod ord">
          <ac:chgData name="Yannick Kofoed Drejer" userId="S::ydreje17@student.aau.dk::6bc452b2-b992-4394-b98d-54a3b042c2ce" providerId="AD" clId="Web-{CF6B4B23-3A1E-753C-8A5D-68192EEEAEA5}" dt="2021-06-16T20:13:18.141" v="175"/>
          <ac:spMkLst>
            <pc:docMk/>
            <pc:sldMk cId="591493500" sldId="291"/>
            <ac:spMk id="2" creationId="{052C3999-F255-48BB-B2DE-DA7AACF192AB}"/>
          </ac:spMkLst>
        </pc:spChg>
        <pc:spChg chg="mod ord">
          <ac:chgData name="Yannick Kofoed Drejer" userId="S::ydreje17@student.aau.dk::6bc452b2-b992-4394-b98d-54a3b042c2ce" providerId="AD" clId="Web-{CF6B4B23-3A1E-753C-8A5D-68192EEEAEA5}" dt="2021-06-16T20:13:18.141" v="175"/>
          <ac:spMkLst>
            <pc:docMk/>
            <pc:sldMk cId="591493500" sldId="291"/>
            <ac:spMk id="3" creationId="{57984671-5F61-4458-AC7E-C27D10B3E9A5}"/>
          </ac:spMkLst>
        </pc:spChg>
        <pc:spChg chg="add del">
          <ac:chgData name="Yannick Kofoed Drejer" userId="S::ydreje17@student.aau.dk::6bc452b2-b992-4394-b98d-54a3b042c2ce" providerId="AD" clId="Web-{CF6B4B23-3A1E-753C-8A5D-68192EEEAEA5}" dt="2021-06-16T20:13:18.141" v="175"/>
          <ac:spMkLst>
            <pc:docMk/>
            <pc:sldMk cId="591493500" sldId="291"/>
            <ac:spMk id="11" creationId="{432691CC-4AB8-48AF-B822-EBF7F4E9E6CD}"/>
          </ac:spMkLst>
        </pc:spChg>
        <pc:spChg chg="add del">
          <ac:chgData name="Yannick Kofoed Drejer" userId="S::ydreje17@student.aau.dk::6bc452b2-b992-4394-b98d-54a3b042c2ce" providerId="AD" clId="Web-{CF6B4B23-3A1E-753C-8A5D-68192EEEAEA5}" dt="2021-06-16T20:13:18.141" v="175"/>
          <ac:spMkLst>
            <pc:docMk/>
            <pc:sldMk cId="591493500" sldId="291"/>
            <ac:spMk id="13" creationId="{D6A8E1B4-B839-4C58-B08A-F0B09458080B}"/>
          </ac:spMkLst>
        </pc:spChg>
      </pc:sldChg>
      <pc:sldChg chg="modSp mod modClrScheme chgLayout">
        <pc:chgData name="Yannick Kofoed Drejer" userId="S::ydreje17@student.aau.dk::6bc452b2-b992-4394-b98d-54a3b042c2ce" providerId="AD" clId="Web-{CF6B4B23-3A1E-753C-8A5D-68192EEEAEA5}" dt="2021-06-16T20:13:18.141" v="175"/>
        <pc:sldMkLst>
          <pc:docMk/>
          <pc:sldMk cId="749266578" sldId="292"/>
        </pc:sldMkLst>
        <pc:spChg chg="mod ord">
          <ac:chgData name="Yannick Kofoed Drejer" userId="S::ydreje17@student.aau.dk::6bc452b2-b992-4394-b98d-54a3b042c2ce" providerId="AD" clId="Web-{CF6B4B23-3A1E-753C-8A5D-68192EEEAEA5}" dt="2021-06-16T20:13:18.141" v="175"/>
          <ac:spMkLst>
            <pc:docMk/>
            <pc:sldMk cId="749266578" sldId="292"/>
            <ac:spMk id="2" creationId="{FA0721E2-022E-42EA-B947-FA8B1D5CF683}"/>
          </ac:spMkLst>
        </pc:spChg>
        <pc:picChg chg="mod ord">
          <ac:chgData name="Yannick Kofoed Drejer" userId="S::ydreje17@student.aau.dk::6bc452b2-b992-4394-b98d-54a3b042c2ce" providerId="AD" clId="Web-{CF6B4B23-3A1E-753C-8A5D-68192EEEAEA5}" dt="2021-06-16T20:13:18.141" v="175"/>
          <ac:picMkLst>
            <pc:docMk/>
            <pc:sldMk cId="749266578" sldId="292"/>
            <ac:picMk id="4" creationId="{0989602A-EA98-4A3E-94EF-9F4EBA2A9A53}"/>
          </ac:picMkLst>
        </pc:picChg>
      </pc:sldChg>
      <pc:sldChg chg="modSp mod modClrScheme chgLayout">
        <pc:chgData name="Yannick Kofoed Drejer" userId="S::ydreje17@student.aau.dk::6bc452b2-b992-4394-b98d-54a3b042c2ce" providerId="AD" clId="Web-{CF6B4B23-3A1E-753C-8A5D-68192EEEAEA5}" dt="2021-06-16T20:13:18.141" v="175"/>
        <pc:sldMkLst>
          <pc:docMk/>
          <pc:sldMk cId="3085921310" sldId="293"/>
        </pc:sldMkLst>
        <pc:spChg chg="mod ord">
          <ac:chgData name="Yannick Kofoed Drejer" userId="S::ydreje17@student.aau.dk::6bc452b2-b992-4394-b98d-54a3b042c2ce" providerId="AD" clId="Web-{CF6B4B23-3A1E-753C-8A5D-68192EEEAEA5}" dt="2021-06-16T20:13:18.141" v="175"/>
          <ac:spMkLst>
            <pc:docMk/>
            <pc:sldMk cId="3085921310" sldId="293"/>
            <ac:spMk id="2" creationId="{2A411C8A-84AC-4578-BF57-0EEA15F3078A}"/>
          </ac:spMkLst>
        </pc:spChg>
        <pc:spChg chg="mod ord">
          <ac:chgData name="Yannick Kofoed Drejer" userId="S::ydreje17@student.aau.dk::6bc452b2-b992-4394-b98d-54a3b042c2ce" providerId="AD" clId="Web-{CF6B4B23-3A1E-753C-8A5D-68192EEEAEA5}" dt="2021-06-16T20:13:18.141" v="175"/>
          <ac:spMkLst>
            <pc:docMk/>
            <pc:sldMk cId="3085921310" sldId="293"/>
            <ac:spMk id="3" creationId="{C9CE31D0-0C54-4EA0-A260-599B6FE5CD7E}"/>
          </ac:spMkLst>
        </pc:spChg>
      </pc:sldChg>
      <pc:sldChg chg="modSp mod modClrScheme chgLayout">
        <pc:chgData name="Yannick Kofoed Drejer" userId="S::ydreje17@student.aau.dk::6bc452b2-b992-4394-b98d-54a3b042c2ce" providerId="AD" clId="Web-{CF6B4B23-3A1E-753C-8A5D-68192EEEAEA5}" dt="2021-06-16T20:13:18.141" v="175"/>
        <pc:sldMkLst>
          <pc:docMk/>
          <pc:sldMk cId="1904991972" sldId="295"/>
        </pc:sldMkLst>
        <pc:spChg chg="mod ord">
          <ac:chgData name="Yannick Kofoed Drejer" userId="S::ydreje17@student.aau.dk::6bc452b2-b992-4394-b98d-54a3b042c2ce" providerId="AD" clId="Web-{CF6B4B23-3A1E-753C-8A5D-68192EEEAEA5}" dt="2021-06-16T20:13:18.141" v="175"/>
          <ac:spMkLst>
            <pc:docMk/>
            <pc:sldMk cId="1904991972" sldId="295"/>
            <ac:spMk id="2" creationId="{7DDFE441-A2A2-46B0-AFBF-AB4E84A39CD8}"/>
          </ac:spMkLst>
        </pc:spChg>
        <pc:spChg chg="mod ord">
          <ac:chgData name="Yannick Kofoed Drejer" userId="S::ydreje17@student.aau.dk::6bc452b2-b992-4394-b98d-54a3b042c2ce" providerId="AD" clId="Web-{CF6B4B23-3A1E-753C-8A5D-68192EEEAEA5}" dt="2021-06-16T20:13:18.141" v="175"/>
          <ac:spMkLst>
            <pc:docMk/>
            <pc:sldMk cId="1904991972" sldId="295"/>
            <ac:spMk id="3" creationId="{E01D6693-41ED-4C90-B695-5C59DF94A61D}"/>
          </ac:spMkLst>
        </pc:spChg>
      </pc:sldChg>
      <pc:sldMasterChg chg="add del addSldLayout delSldLayout">
        <pc:chgData name="Yannick Kofoed Drejer" userId="S::ydreje17@student.aau.dk::6bc452b2-b992-4394-b98d-54a3b042c2ce" providerId="AD" clId="Web-{CF6B4B23-3A1E-753C-8A5D-68192EEEAEA5}" dt="2021-06-16T20:13:18.141" v="175"/>
        <pc:sldMasterMkLst>
          <pc:docMk/>
          <pc:sldMasterMk cId="3846745485" sldId="2147483648"/>
        </pc:sldMasterMkLst>
        <pc:sldLayoutChg chg="add del">
          <pc:chgData name="Yannick Kofoed Drejer" userId="S::ydreje17@student.aau.dk::6bc452b2-b992-4394-b98d-54a3b042c2ce" providerId="AD" clId="Web-{CF6B4B23-3A1E-753C-8A5D-68192EEEAEA5}" dt="2021-06-16T20:13:18.141" v="175"/>
          <pc:sldLayoutMkLst>
            <pc:docMk/>
            <pc:sldMasterMk cId="3846745485" sldId="2147483648"/>
            <pc:sldLayoutMk cId="2985616474" sldId="2147483649"/>
          </pc:sldLayoutMkLst>
        </pc:sldLayoutChg>
        <pc:sldLayoutChg chg="add del">
          <pc:chgData name="Yannick Kofoed Drejer" userId="S::ydreje17@student.aau.dk::6bc452b2-b992-4394-b98d-54a3b042c2ce" providerId="AD" clId="Web-{CF6B4B23-3A1E-753C-8A5D-68192EEEAEA5}" dt="2021-06-16T20:13:18.141" v="175"/>
          <pc:sldLayoutMkLst>
            <pc:docMk/>
            <pc:sldMasterMk cId="3846745485" sldId="2147483648"/>
            <pc:sldLayoutMk cId="3250321230" sldId="2147483650"/>
          </pc:sldLayoutMkLst>
        </pc:sldLayoutChg>
        <pc:sldLayoutChg chg="add del">
          <pc:chgData name="Yannick Kofoed Drejer" userId="S::ydreje17@student.aau.dk::6bc452b2-b992-4394-b98d-54a3b042c2ce" providerId="AD" clId="Web-{CF6B4B23-3A1E-753C-8A5D-68192EEEAEA5}" dt="2021-06-16T20:13:18.141" v="175"/>
          <pc:sldLayoutMkLst>
            <pc:docMk/>
            <pc:sldMasterMk cId="3846745485" sldId="2147483648"/>
            <pc:sldLayoutMk cId="1591109874" sldId="2147483651"/>
          </pc:sldLayoutMkLst>
        </pc:sldLayoutChg>
        <pc:sldLayoutChg chg="add del">
          <pc:chgData name="Yannick Kofoed Drejer" userId="S::ydreje17@student.aau.dk::6bc452b2-b992-4394-b98d-54a3b042c2ce" providerId="AD" clId="Web-{CF6B4B23-3A1E-753C-8A5D-68192EEEAEA5}" dt="2021-06-16T20:13:18.141" v="175"/>
          <pc:sldLayoutMkLst>
            <pc:docMk/>
            <pc:sldMasterMk cId="3846745485" sldId="2147483648"/>
            <pc:sldLayoutMk cId="1372543996" sldId="2147483652"/>
          </pc:sldLayoutMkLst>
        </pc:sldLayoutChg>
        <pc:sldLayoutChg chg="add del">
          <pc:chgData name="Yannick Kofoed Drejer" userId="S::ydreje17@student.aau.dk::6bc452b2-b992-4394-b98d-54a3b042c2ce" providerId="AD" clId="Web-{CF6B4B23-3A1E-753C-8A5D-68192EEEAEA5}" dt="2021-06-16T20:13:18.141" v="175"/>
          <pc:sldLayoutMkLst>
            <pc:docMk/>
            <pc:sldMasterMk cId="3846745485" sldId="2147483648"/>
            <pc:sldLayoutMk cId="3688424493" sldId="2147483653"/>
          </pc:sldLayoutMkLst>
        </pc:sldLayoutChg>
        <pc:sldLayoutChg chg="add del">
          <pc:chgData name="Yannick Kofoed Drejer" userId="S::ydreje17@student.aau.dk::6bc452b2-b992-4394-b98d-54a3b042c2ce" providerId="AD" clId="Web-{CF6B4B23-3A1E-753C-8A5D-68192EEEAEA5}" dt="2021-06-16T20:13:18.141" v="175"/>
          <pc:sldLayoutMkLst>
            <pc:docMk/>
            <pc:sldMasterMk cId="3846745485" sldId="2147483648"/>
            <pc:sldLayoutMk cId="1877144842" sldId="2147483654"/>
          </pc:sldLayoutMkLst>
        </pc:sldLayoutChg>
        <pc:sldLayoutChg chg="add del">
          <pc:chgData name="Yannick Kofoed Drejer" userId="S::ydreje17@student.aau.dk::6bc452b2-b992-4394-b98d-54a3b042c2ce" providerId="AD" clId="Web-{CF6B4B23-3A1E-753C-8A5D-68192EEEAEA5}" dt="2021-06-16T20:13:18.141" v="175"/>
          <pc:sldLayoutMkLst>
            <pc:docMk/>
            <pc:sldMasterMk cId="3846745485" sldId="2147483648"/>
            <pc:sldLayoutMk cId="4168692837" sldId="2147483655"/>
          </pc:sldLayoutMkLst>
        </pc:sldLayoutChg>
        <pc:sldLayoutChg chg="add del">
          <pc:chgData name="Yannick Kofoed Drejer" userId="S::ydreje17@student.aau.dk::6bc452b2-b992-4394-b98d-54a3b042c2ce" providerId="AD" clId="Web-{CF6B4B23-3A1E-753C-8A5D-68192EEEAEA5}" dt="2021-06-16T20:13:18.141" v="175"/>
          <pc:sldLayoutMkLst>
            <pc:docMk/>
            <pc:sldMasterMk cId="3846745485" sldId="2147483648"/>
            <pc:sldLayoutMk cId="3457696675" sldId="2147483656"/>
          </pc:sldLayoutMkLst>
        </pc:sldLayoutChg>
        <pc:sldLayoutChg chg="add del">
          <pc:chgData name="Yannick Kofoed Drejer" userId="S::ydreje17@student.aau.dk::6bc452b2-b992-4394-b98d-54a3b042c2ce" providerId="AD" clId="Web-{CF6B4B23-3A1E-753C-8A5D-68192EEEAEA5}" dt="2021-06-16T20:13:18.141" v="175"/>
          <pc:sldLayoutMkLst>
            <pc:docMk/>
            <pc:sldMasterMk cId="3846745485" sldId="2147483648"/>
            <pc:sldLayoutMk cId="1890523095" sldId="2147483657"/>
          </pc:sldLayoutMkLst>
        </pc:sldLayoutChg>
        <pc:sldLayoutChg chg="add del">
          <pc:chgData name="Yannick Kofoed Drejer" userId="S::ydreje17@student.aau.dk::6bc452b2-b992-4394-b98d-54a3b042c2ce" providerId="AD" clId="Web-{CF6B4B23-3A1E-753C-8A5D-68192EEEAEA5}" dt="2021-06-16T20:13:18.141" v="175"/>
          <pc:sldLayoutMkLst>
            <pc:docMk/>
            <pc:sldMasterMk cId="3846745485" sldId="2147483648"/>
            <pc:sldLayoutMk cId="3127874108" sldId="2147483658"/>
          </pc:sldLayoutMkLst>
        </pc:sldLayoutChg>
        <pc:sldLayoutChg chg="add del">
          <pc:chgData name="Yannick Kofoed Drejer" userId="S::ydreje17@student.aau.dk::6bc452b2-b992-4394-b98d-54a3b042c2ce" providerId="AD" clId="Web-{CF6B4B23-3A1E-753C-8A5D-68192EEEAEA5}" dt="2021-06-16T20:13:18.141" v="175"/>
          <pc:sldLayoutMkLst>
            <pc:docMk/>
            <pc:sldMasterMk cId="3846745485" sldId="2147483648"/>
            <pc:sldLayoutMk cId="1108829669" sldId="2147483659"/>
          </pc:sldLayoutMkLst>
        </pc:sldLayoutChg>
      </pc:sldMasterChg>
      <pc:sldMasterChg chg="add del addSldLayout delSldLayout modSldLayout">
        <pc:chgData name="Yannick Kofoed Drejer" userId="S::ydreje17@student.aau.dk::6bc452b2-b992-4394-b98d-54a3b042c2ce" providerId="AD" clId="Web-{CF6B4B23-3A1E-753C-8A5D-68192EEEAEA5}" dt="2021-06-16T20:13:18.141" v="175"/>
        <pc:sldMasterMkLst>
          <pc:docMk/>
          <pc:sldMasterMk cId="3818728786" sldId="2147483660"/>
        </pc:sldMasterMkLst>
        <pc:sldLayoutChg chg="add del mod replId">
          <pc:chgData name="Yannick Kofoed Drejer" userId="S::ydreje17@student.aau.dk::6bc452b2-b992-4394-b98d-54a3b042c2ce" providerId="AD" clId="Web-{CF6B4B23-3A1E-753C-8A5D-68192EEEAEA5}" dt="2021-06-16T20:13:18.141" v="175"/>
          <pc:sldLayoutMkLst>
            <pc:docMk/>
            <pc:sldMasterMk cId="3818728786" sldId="2147483660"/>
            <pc:sldLayoutMk cId="3848708855" sldId="2147483661"/>
          </pc:sldLayoutMkLst>
        </pc:sldLayoutChg>
        <pc:sldLayoutChg chg="add del mod replId">
          <pc:chgData name="Yannick Kofoed Drejer" userId="S::ydreje17@student.aau.dk::6bc452b2-b992-4394-b98d-54a3b042c2ce" providerId="AD" clId="Web-{CF6B4B23-3A1E-753C-8A5D-68192EEEAEA5}" dt="2021-06-16T20:13:18.141" v="175"/>
          <pc:sldLayoutMkLst>
            <pc:docMk/>
            <pc:sldMasterMk cId="3818728786" sldId="2147483660"/>
            <pc:sldLayoutMk cId="3797731578" sldId="2147483662"/>
          </pc:sldLayoutMkLst>
        </pc:sldLayoutChg>
        <pc:sldLayoutChg chg="add del mod replId">
          <pc:chgData name="Yannick Kofoed Drejer" userId="S::ydreje17@student.aau.dk::6bc452b2-b992-4394-b98d-54a3b042c2ce" providerId="AD" clId="Web-{CF6B4B23-3A1E-753C-8A5D-68192EEEAEA5}" dt="2021-06-16T20:13:18.141" v="175"/>
          <pc:sldLayoutMkLst>
            <pc:docMk/>
            <pc:sldMasterMk cId="3818728786" sldId="2147483660"/>
            <pc:sldLayoutMk cId="2323100666" sldId="2147483663"/>
          </pc:sldLayoutMkLst>
        </pc:sldLayoutChg>
        <pc:sldLayoutChg chg="add del mod replId">
          <pc:chgData name="Yannick Kofoed Drejer" userId="S::ydreje17@student.aau.dk::6bc452b2-b992-4394-b98d-54a3b042c2ce" providerId="AD" clId="Web-{CF6B4B23-3A1E-753C-8A5D-68192EEEAEA5}" dt="2021-06-16T20:13:18.141" v="175"/>
          <pc:sldLayoutMkLst>
            <pc:docMk/>
            <pc:sldMasterMk cId="3818728786" sldId="2147483660"/>
            <pc:sldLayoutMk cId="2351057587" sldId="2147483664"/>
          </pc:sldLayoutMkLst>
        </pc:sldLayoutChg>
        <pc:sldLayoutChg chg="add del mod replId">
          <pc:chgData name="Yannick Kofoed Drejer" userId="S::ydreje17@student.aau.dk::6bc452b2-b992-4394-b98d-54a3b042c2ce" providerId="AD" clId="Web-{CF6B4B23-3A1E-753C-8A5D-68192EEEAEA5}" dt="2021-06-16T20:13:18.141" v="175"/>
          <pc:sldLayoutMkLst>
            <pc:docMk/>
            <pc:sldMasterMk cId="3818728786" sldId="2147483660"/>
            <pc:sldLayoutMk cId="3664534044" sldId="2147483665"/>
          </pc:sldLayoutMkLst>
        </pc:sldLayoutChg>
        <pc:sldLayoutChg chg="add del mod replId">
          <pc:chgData name="Yannick Kofoed Drejer" userId="S::ydreje17@student.aau.dk::6bc452b2-b992-4394-b98d-54a3b042c2ce" providerId="AD" clId="Web-{CF6B4B23-3A1E-753C-8A5D-68192EEEAEA5}" dt="2021-06-16T20:13:18.141" v="175"/>
          <pc:sldLayoutMkLst>
            <pc:docMk/>
            <pc:sldMasterMk cId="3818728786" sldId="2147483660"/>
            <pc:sldLayoutMk cId="3056745633" sldId="2147483666"/>
          </pc:sldLayoutMkLst>
        </pc:sldLayoutChg>
        <pc:sldLayoutChg chg="add del mod replId">
          <pc:chgData name="Yannick Kofoed Drejer" userId="S::ydreje17@student.aau.dk::6bc452b2-b992-4394-b98d-54a3b042c2ce" providerId="AD" clId="Web-{CF6B4B23-3A1E-753C-8A5D-68192EEEAEA5}" dt="2021-06-16T20:13:18.141" v="175"/>
          <pc:sldLayoutMkLst>
            <pc:docMk/>
            <pc:sldMasterMk cId="3818728786" sldId="2147483660"/>
            <pc:sldLayoutMk cId="2666115364" sldId="2147483667"/>
          </pc:sldLayoutMkLst>
        </pc:sldLayoutChg>
        <pc:sldLayoutChg chg="add del mod replId">
          <pc:chgData name="Yannick Kofoed Drejer" userId="S::ydreje17@student.aau.dk::6bc452b2-b992-4394-b98d-54a3b042c2ce" providerId="AD" clId="Web-{CF6B4B23-3A1E-753C-8A5D-68192EEEAEA5}" dt="2021-06-16T20:13:18.141" v="175"/>
          <pc:sldLayoutMkLst>
            <pc:docMk/>
            <pc:sldMasterMk cId="3818728786" sldId="2147483660"/>
            <pc:sldLayoutMk cId="2847698407" sldId="2147483668"/>
          </pc:sldLayoutMkLst>
        </pc:sldLayoutChg>
        <pc:sldLayoutChg chg="add del mod replId">
          <pc:chgData name="Yannick Kofoed Drejer" userId="S::ydreje17@student.aau.dk::6bc452b2-b992-4394-b98d-54a3b042c2ce" providerId="AD" clId="Web-{CF6B4B23-3A1E-753C-8A5D-68192EEEAEA5}" dt="2021-06-16T20:13:18.141" v="175"/>
          <pc:sldLayoutMkLst>
            <pc:docMk/>
            <pc:sldMasterMk cId="3818728786" sldId="2147483660"/>
            <pc:sldLayoutMk cId="1749615457" sldId="2147483669"/>
          </pc:sldLayoutMkLst>
        </pc:sldLayoutChg>
        <pc:sldLayoutChg chg="add del mod replId">
          <pc:chgData name="Yannick Kofoed Drejer" userId="S::ydreje17@student.aau.dk::6bc452b2-b992-4394-b98d-54a3b042c2ce" providerId="AD" clId="Web-{CF6B4B23-3A1E-753C-8A5D-68192EEEAEA5}" dt="2021-06-16T20:13:18.141" v="175"/>
          <pc:sldLayoutMkLst>
            <pc:docMk/>
            <pc:sldMasterMk cId="3818728786" sldId="2147483660"/>
            <pc:sldLayoutMk cId="3801283621" sldId="2147483670"/>
          </pc:sldLayoutMkLst>
        </pc:sldLayoutChg>
        <pc:sldLayoutChg chg="add del mod replId">
          <pc:chgData name="Yannick Kofoed Drejer" userId="S::ydreje17@student.aau.dk::6bc452b2-b992-4394-b98d-54a3b042c2ce" providerId="AD" clId="Web-{CF6B4B23-3A1E-753C-8A5D-68192EEEAEA5}" dt="2021-06-16T20:13:18.141" v="175"/>
          <pc:sldLayoutMkLst>
            <pc:docMk/>
            <pc:sldMasterMk cId="3818728786" sldId="2147483660"/>
            <pc:sldLayoutMk cId="1748960343" sldId="2147483671"/>
          </pc:sldLayoutMkLst>
        </pc:sldLayoutChg>
      </pc:sldMasterChg>
    </pc:docChg>
  </pc:docChgLst>
  <pc:docChgLst>
    <pc:chgData name="Jonatan Hoffmann Bohr" userId="778b370a-1c9c-47c6-807f-1b1521822c88" providerId="ADAL" clId="{B0F00B83-2E15-4E8B-94B1-E82C511D8449}"/>
    <pc:docChg chg="undo custSel addSld modSld modSection">
      <pc:chgData name="Jonatan Hoffmann Bohr" userId="778b370a-1c9c-47c6-807f-1b1521822c88" providerId="ADAL" clId="{B0F00B83-2E15-4E8B-94B1-E82C511D8449}" dt="2021-06-16T17:13:19.722" v="859" actId="20577"/>
      <pc:docMkLst>
        <pc:docMk/>
      </pc:docMkLst>
      <pc:sldChg chg="modSp mod">
        <pc:chgData name="Jonatan Hoffmann Bohr" userId="778b370a-1c9c-47c6-807f-1b1521822c88" providerId="ADAL" clId="{B0F00B83-2E15-4E8B-94B1-E82C511D8449}" dt="2021-06-16T15:03:47.381" v="847" actId="20577"/>
        <pc:sldMkLst>
          <pc:docMk/>
          <pc:sldMk cId="1727980190" sldId="269"/>
        </pc:sldMkLst>
        <pc:spChg chg="mod">
          <ac:chgData name="Jonatan Hoffmann Bohr" userId="778b370a-1c9c-47c6-807f-1b1521822c88" providerId="ADAL" clId="{B0F00B83-2E15-4E8B-94B1-E82C511D8449}" dt="2021-06-16T15:03:47.381" v="847" actId="20577"/>
          <ac:spMkLst>
            <pc:docMk/>
            <pc:sldMk cId="1727980190" sldId="269"/>
            <ac:spMk id="2" creationId="{C7B55D61-8B7C-B84B-B263-602E92571E06}"/>
          </ac:spMkLst>
        </pc:spChg>
      </pc:sldChg>
      <pc:sldChg chg="addSp delSp modSp mod">
        <pc:chgData name="Jonatan Hoffmann Bohr" userId="778b370a-1c9c-47c6-807f-1b1521822c88" providerId="ADAL" clId="{B0F00B83-2E15-4E8B-94B1-E82C511D8449}" dt="2021-06-16T12:58:26.595" v="499" actId="1076"/>
        <pc:sldMkLst>
          <pc:docMk/>
          <pc:sldMk cId="2226398425" sldId="273"/>
        </pc:sldMkLst>
        <pc:spChg chg="mod">
          <ac:chgData name="Jonatan Hoffmann Bohr" userId="778b370a-1c9c-47c6-807f-1b1521822c88" providerId="ADAL" clId="{B0F00B83-2E15-4E8B-94B1-E82C511D8449}" dt="2021-06-16T12:35:28.067" v="28" actId="20577"/>
          <ac:spMkLst>
            <pc:docMk/>
            <pc:sldMk cId="2226398425" sldId="273"/>
            <ac:spMk id="2" creationId="{5C2C3258-F857-4423-AB4F-48789EB74F3B}"/>
          </ac:spMkLst>
        </pc:spChg>
        <pc:spChg chg="del">
          <ac:chgData name="Jonatan Hoffmann Bohr" userId="778b370a-1c9c-47c6-807f-1b1521822c88" providerId="ADAL" clId="{B0F00B83-2E15-4E8B-94B1-E82C511D8449}" dt="2021-06-16T12:34:32.490" v="3" actId="931"/>
          <ac:spMkLst>
            <pc:docMk/>
            <pc:sldMk cId="2226398425" sldId="273"/>
            <ac:spMk id="3" creationId="{9A0FC99F-34F5-4EA7-B8F0-B0EF46D0E56F}"/>
          </ac:spMkLst>
        </pc:spChg>
        <pc:spChg chg="add mod">
          <ac:chgData name="Jonatan Hoffmann Bohr" userId="778b370a-1c9c-47c6-807f-1b1521822c88" providerId="ADAL" clId="{B0F00B83-2E15-4E8B-94B1-E82C511D8449}" dt="2021-06-16T12:58:03.288" v="470" actId="14100"/>
          <ac:spMkLst>
            <pc:docMk/>
            <pc:sldMk cId="2226398425" sldId="273"/>
            <ac:spMk id="9" creationId="{23DA0A3B-DF98-40E4-A074-BA4B81B81A22}"/>
          </ac:spMkLst>
        </pc:spChg>
        <pc:spChg chg="add mod">
          <ac:chgData name="Jonatan Hoffmann Bohr" userId="778b370a-1c9c-47c6-807f-1b1521822c88" providerId="ADAL" clId="{B0F00B83-2E15-4E8B-94B1-E82C511D8449}" dt="2021-06-16T12:58:23.916" v="498" actId="1076"/>
          <ac:spMkLst>
            <pc:docMk/>
            <pc:sldMk cId="2226398425" sldId="273"/>
            <ac:spMk id="10" creationId="{216C71EA-BAF3-491A-BF4D-466EFA5796B4}"/>
          </ac:spMkLst>
        </pc:spChg>
        <pc:picChg chg="add mod">
          <ac:chgData name="Jonatan Hoffmann Bohr" userId="778b370a-1c9c-47c6-807f-1b1521822c88" providerId="ADAL" clId="{B0F00B83-2E15-4E8B-94B1-E82C511D8449}" dt="2021-06-16T12:58:26.595" v="499" actId="1076"/>
          <ac:picMkLst>
            <pc:docMk/>
            <pc:sldMk cId="2226398425" sldId="273"/>
            <ac:picMk id="5" creationId="{C9252462-441C-4253-A629-6522945D7A85}"/>
          </ac:picMkLst>
        </pc:picChg>
        <pc:picChg chg="add mod">
          <ac:chgData name="Jonatan Hoffmann Bohr" userId="778b370a-1c9c-47c6-807f-1b1521822c88" providerId="ADAL" clId="{B0F00B83-2E15-4E8B-94B1-E82C511D8449}" dt="2021-06-16T12:58:26.595" v="499" actId="1076"/>
          <ac:picMkLst>
            <pc:docMk/>
            <pc:sldMk cId="2226398425" sldId="273"/>
            <ac:picMk id="7" creationId="{2CD7E093-CDDF-47CD-9BEE-C55FB755947C}"/>
          </ac:picMkLst>
        </pc:picChg>
      </pc:sldChg>
      <pc:sldChg chg="addSp modSp mod">
        <pc:chgData name="Jonatan Hoffmann Bohr" userId="778b370a-1c9c-47c6-807f-1b1521822c88" providerId="ADAL" clId="{B0F00B83-2E15-4E8B-94B1-E82C511D8449}" dt="2021-06-16T13:23:58.173" v="668" actId="1076"/>
        <pc:sldMkLst>
          <pc:docMk/>
          <pc:sldMk cId="1271721360" sldId="276"/>
        </pc:sldMkLst>
        <pc:picChg chg="add mod">
          <ac:chgData name="Jonatan Hoffmann Bohr" userId="778b370a-1c9c-47c6-807f-1b1521822c88" providerId="ADAL" clId="{B0F00B83-2E15-4E8B-94B1-E82C511D8449}" dt="2021-06-16T13:23:50.977" v="665" actId="1076"/>
          <ac:picMkLst>
            <pc:docMk/>
            <pc:sldMk cId="1271721360" sldId="276"/>
            <ac:picMk id="6" creationId="{48BCA3C0-D3BD-41CB-A25B-D04AD258BAEB}"/>
          </ac:picMkLst>
        </pc:picChg>
        <pc:picChg chg="add mod">
          <ac:chgData name="Jonatan Hoffmann Bohr" userId="778b370a-1c9c-47c6-807f-1b1521822c88" providerId="ADAL" clId="{B0F00B83-2E15-4E8B-94B1-E82C511D8449}" dt="2021-06-16T13:23:58.173" v="668" actId="1076"/>
          <ac:picMkLst>
            <pc:docMk/>
            <pc:sldMk cId="1271721360" sldId="276"/>
            <ac:picMk id="8" creationId="{2CEAD4CA-6548-4C7C-90B0-ED73BA3BEF61}"/>
          </ac:picMkLst>
        </pc:picChg>
      </pc:sldChg>
      <pc:sldChg chg="addSp delSp modSp new mod">
        <pc:chgData name="Jonatan Hoffmann Bohr" userId="778b370a-1c9c-47c6-807f-1b1521822c88" providerId="ADAL" clId="{B0F00B83-2E15-4E8B-94B1-E82C511D8449}" dt="2021-06-16T12:58:44.338" v="500" actId="790"/>
        <pc:sldMkLst>
          <pc:docMk/>
          <pc:sldMk cId="1783507933" sldId="277"/>
        </pc:sldMkLst>
        <pc:spChg chg="mod">
          <ac:chgData name="Jonatan Hoffmann Bohr" userId="778b370a-1c9c-47c6-807f-1b1521822c88" providerId="ADAL" clId="{B0F00B83-2E15-4E8B-94B1-E82C511D8449}" dt="2021-06-16T12:58:44.338" v="500" actId="790"/>
          <ac:spMkLst>
            <pc:docMk/>
            <pc:sldMk cId="1783507933" sldId="277"/>
            <ac:spMk id="2" creationId="{70D9AC76-8687-47A1-A944-AF6AE2DCB937}"/>
          </ac:spMkLst>
        </pc:spChg>
        <pc:spChg chg="del">
          <ac:chgData name="Jonatan Hoffmann Bohr" userId="778b370a-1c9c-47c6-807f-1b1521822c88" providerId="ADAL" clId="{B0F00B83-2E15-4E8B-94B1-E82C511D8449}" dt="2021-06-16T12:49:51.532" v="33" actId="931"/>
          <ac:spMkLst>
            <pc:docMk/>
            <pc:sldMk cId="1783507933" sldId="277"/>
            <ac:spMk id="3" creationId="{1E35D6FB-C11E-4C1D-8956-0BD99D95E001}"/>
          </ac:spMkLst>
        </pc:spChg>
        <pc:spChg chg="add mod">
          <ac:chgData name="Jonatan Hoffmann Bohr" userId="778b370a-1c9c-47c6-807f-1b1521822c88" providerId="ADAL" clId="{B0F00B83-2E15-4E8B-94B1-E82C511D8449}" dt="2021-06-16T12:54:09.679" v="274" actId="1076"/>
          <ac:spMkLst>
            <pc:docMk/>
            <pc:sldMk cId="1783507933" sldId="277"/>
            <ac:spMk id="6" creationId="{14CC3DF8-3AA1-461F-B666-A5DA8785DA6A}"/>
          </ac:spMkLst>
        </pc:spChg>
        <pc:spChg chg="add mod">
          <ac:chgData name="Jonatan Hoffmann Bohr" userId="778b370a-1c9c-47c6-807f-1b1521822c88" providerId="ADAL" clId="{B0F00B83-2E15-4E8B-94B1-E82C511D8449}" dt="2021-06-16T12:54:09.679" v="274" actId="1076"/>
          <ac:spMkLst>
            <pc:docMk/>
            <pc:sldMk cId="1783507933" sldId="277"/>
            <ac:spMk id="7" creationId="{2C847501-1D2E-4403-92BE-0B4F69329C5F}"/>
          </ac:spMkLst>
        </pc:spChg>
        <pc:spChg chg="add mod">
          <ac:chgData name="Jonatan Hoffmann Bohr" userId="778b370a-1c9c-47c6-807f-1b1521822c88" providerId="ADAL" clId="{B0F00B83-2E15-4E8B-94B1-E82C511D8449}" dt="2021-06-16T12:54:01.574" v="273" actId="1076"/>
          <ac:spMkLst>
            <pc:docMk/>
            <pc:sldMk cId="1783507933" sldId="277"/>
            <ac:spMk id="9" creationId="{C84C2AA1-DCEE-47A8-B3DE-4F27A50663CB}"/>
          </ac:spMkLst>
        </pc:spChg>
        <pc:spChg chg="add mod">
          <ac:chgData name="Jonatan Hoffmann Bohr" userId="778b370a-1c9c-47c6-807f-1b1521822c88" providerId="ADAL" clId="{B0F00B83-2E15-4E8B-94B1-E82C511D8449}" dt="2021-06-16T12:54:01.574" v="273" actId="1076"/>
          <ac:spMkLst>
            <pc:docMk/>
            <pc:sldMk cId="1783507933" sldId="277"/>
            <ac:spMk id="10" creationId="{39E27BA4-FE0D-4C78-BADE-EC22F550C425}"/>
          </ac:spMkLst>
        </pc:spChg>
        <pc:spChg chg="add mod">
          <ac:chgData name="Jonatan Hoffmann Bohr" userId="778b370a-1c9c-47c6-807f-1b1521822c88" providerId="ADAL" clId="{B0F00B83-2E15-4E8B-94B1-E82C511D8449}" dt="2021-06-16T12:56:40.206" v="421" actId="20577"/>
          <ac:spMkLst>
            <pc:docMk/>
            <pc:sldMk cId="1783507933" sldId="277"/>
            <ac:spMk id="11" creationId="{8624AA3E-C55D-47B2-BCEB-FE0778A556E0}"/>
          </ac:spMkLst>
        </pc:spChg>
        <pc:picChg chg="add mod">
          <ac:chgData name="Jonatan Hoffmann Bohr" userId="778b370a-1c9c-47c6-807f-1b1521822c88" providerId="ADAL" clId="{B0F00B83-2E15-4E8B-94B1-E82C511D8449}" dt="2021-06-16T12:54:09.679" v="274" actId="1076"/>
          <ac:picMkLst>
            <pc:docMk/>
            <pc:sldMk cId="1783507933" sldId="277"/>
            <ac:picMk id="5" creationId="{AA8C6381-0366-41E3-BD26-EB7CEB086BBA}"/>
          </ac:picMkLst>
        </pc:picChg>
        <pc:picChg chg="add mod">
          <ac:chgData name="Jonatan Hoffmann Bohr" userId="778b370a-1c9c-47c6-807f-1b1521822c88" providerId="ADAL" clId="{B0F00B83-2E15-4E8B-94B1-E82C511D8449}" dt="2021-06-16T12:54:01.574" v="273" actId="1076"/>
          <ac:picMkLst>
            <pc:docMk/>
            <pc:sldMk cId="1783507933" sldId="277"/>
            <ac:picMk id="8" creationId="{389E2108-4CFB-4145-A198-222DA3E690BB}"/>
          </ac:picMkLst>
        </pc:picChg>
      </pc:sldChg>
      <pc:sldChg chg="addSp delSp modSp new mod">
        <pc:chgData name="Jonatan Hoffmann Bohr" userId="778b370a-1c9c-47c6-807f-1b1521822c88" providerId="ADAL" clId="{B0F00B83-2E15-4E8B-94B1-E82C511D8449}" dt="2021-06-16T13:25:17.792" v="677" actId="1076"/>
        <pc:sldMkLst>
          <pc:docMk/>
          <pc:sldMk cId="2031023872" sldId="278"/>
        </pc:sldMkLst>
        <pc:spChg chg="mod">
          <ac:chgData name="Jonatan Hoffmann Bohr" userId="778b370a-1c9c-47c6-807f-1b1521822c88" providerId="ADAL" clId="{B0F00B83-2E15-4E8B-94B1-E82C511D8449}" dt="2021-06-16T13:02:42.706" v="568" actId="20577"/>
          <ac:spMkLst>
            <pc:docMk/>
            <pc:sldMk cId="2031023872" sldId="278"/>
            <ac:spMk id="2" creationId="{F29C3FB4-E274-4E5E-B026-8D9972BA5788}"/>
          </ac:spMkLst>
        </pc:spChg>
        <pc:spChg chg="del mod">
          <ac:chgData name="Jonatan Hoffmann Bohr" userId="778b370a-1c9c-47c6-807f-1b1521822c88" providerId="ADAL" clId="{B0F00B83-2E15-4E8B-94B1-E82C511D8449}" dt="2021-06-16T13:00:34.146" v="511" actId="478"/>
          <ac:spMkLst>
            <pc:docMk/>
            <pc:sldMk cId="2031023872" sldId="278"/>
            <ac:spMk id="3" creationId="{C3984EF7-AC60-4B9A-AAC6-210817010CA5}"/>
          </ac:spMkLst>
        </pc:spChg>
        <pc:spChg chg="add del mod">
          <ac:chgData name="Jonatan Hoffmann Bohr" userId="778b370a-1c9c-47c6-807f-1b1521822c88" providerId="ADAL" clId="{B0F00B83-2E15-4E8B-94B1-E82C511D8449}" dt="2021-06-16T13:00:35.917" v="512" actId="478"/>
          <ac:spMkLst>
            <pc:docMk/>
            <pc:sldMk cId="2031023872" sldId="278"/>
            <ac:spMk id="17" creationId="{B12598DC-1C9B-4E54-BE1C-49CFA45F2463}"/>
          </ac:spMkLst>
        </pc:spChg>
        <pc:picChg chg="add mod">
          <ac:chgData name="Jonatan Hoffmann Bohr" userId="778b370a-1c9c-47c6-807f-1b1521822c88" providerId="ADAL" clId="{B0F00B83-2E15-4E8B-94B1-E82C511D8449}" dt="2021-06-16T13:25:17.792" v="677" actId="1076"/>
          <ac:picMkLst>
            <pc:docMk/>
            <pc:sldMk cId="2031023872" sldId="278"/>
            <ac:picMk id="5" creationId="{38AFEE52-60D3-4279-9E66-BB99C78F999E}"/>
          </ac:picMkLst>
        </pc:picChg>
        <pc:picChg chg="add mod">
          <ac:chgData name="Jonatan Hoffmann Bohr" userId="778b370a-1c9c-47c6-807f-1b1521822c88" providerId="ADAL" clId="{B0F00B83-2E15-4E8B-94B1-E82C511D8449}" dt="2021-06-16T13:25:16.160" v="676" actId="1076"/>
          <ac:picMkLst>
            <pc:docMk/>
            <pc:sldMk cId="2031023872" sldId="278"/>
            <ac:picMk id="7" creationId="{6AF786E3-580B-4970-9BD5-F35D07C4803E}"/>
          </ac:picMkLst>
        </pc:picChg>
        <pc:picChg chg="add mod">
          <ac:chgData name="Jonatan Hoffmann Bohr" userId="778b370a-1c9c-47c6-807f-1b1521822c88" providerId="ADAL" clId="{B0F00B83-2E15-4E8B-94B1-E82C511D8449}" dt="2021-06-16T13:25:12.061" v="674" actId="1076"/>
          <ac:picMkLst>
            <pc:docMk/>
            <pc:sldMk cId="2031023872" sldId="278"/>
            <ac:picMk id="9" creationId="{42424040-96A3-45BC-A09D-243375B5FEF4}"/>
          </ac:picMkLst>
        </pc:picChg>
        <pc:picChg chg="add mod">
          <ac:chgData name="Jonatan Hoffmann Bohr" userId="778b370a-1c9c-47c6-807f-1b1521822c88" providerId="ADAL" clId="{B0F00B83-2E15-4E8B-94B1-E82C511D8449}" dt="2021-06-16T13:24:58.556" v="670" actId="1076"/>
          <ac:picMkLst>
            <pc:docMk/>
            <pc:sldMk cId="2031023872" sldId="278"/>
            <ac:picMk id="11" creationId="{A6569785-42B1-4700-8311-7125E05A2829}"/>
          </ac:picMkLst>
        </pc:picChg>
        <pc:picChg chg="add mod">
          <ac:chgData name="Jonatan Hoffmann Bohr" userId="778b370a-1c9c-47c6-807f-1b1521822c88" providerId="ADAL" clId="{B0F00B83-2E15-4E8B-94B1-E82C511D8449}" dt="2021-06-16T13:25:12.973" v="675" actId="1076"/>
          <ac:picMkLst>
            <pc:docMk/>
            <pc:sldMk cId="2031023872" sldId="278"/>
            <ac:picMk id="13" creationId="{CAD0D997-8F53-47D2-8427-4D316FAFE4C6}"/>
          </ac:picMkLst>
        </pc:picChg>
        <pc:picChg chg="add mod">
          <ac:chgData name="Jonatan Hoffmann Bohr" userId="778b370a-1c9c-47c6-807f-1b1521822c88" providerId="ADAL" clId="{B0F00B83-2E15-4E8B-94B1-E82C511D8449}" dt="2021-06-16T13:25:08.070" v="673" actId="1076"/>
          <ac:picMkLst>
            <pc:docMk/>
            <pc:sldMk cId="2031023872" sldId="278"/>
            <ac:picMk id="15" creationId="{E8A8C0D4-BD1A-4457-9C52-0D7CC4B3B359}"/>
          </ac:picMkLst>
        </pc:picChg>
      </pc:sldChg>
      <pc:sldChg chg="addSp delSp modSp new mod">
        <pc:chgData name="Jonatan Hoffmann Bohr" userId="778b370a-1c9c-47c6-807f-1b1521822c88" providerId="ADAL" clId="{B0F00B83-2E15-4E8B-94B1-E82C511D8449}" dt="2021-06-16T13:35:32.225" v="816" actId="478"/>
        <pc:sldMkLst>
          <pc:docMk/>
          <pc:sldMk cId="1186303028" sldId="279"/>
        </pc:sldMkLst>
        <pc:spChg chg="mod">
          <ac:chgData name="Jonatan Hoffmann Bohr" userId="778b370a-1c9c-47c6-807f-1b1521822c88" providerId="ADAL" clId="{B0F00B83-2E15-4E8B-94B1-E82C511D8449}" dt="2021-06-16T13:03:22.639" v="591" actId="20577"/>
          <ac:spMkLst>
            <pc:docMk/>
            <pc:sldMk cId="1186303028" sldId="279"/>
            <ac:spMk id="2" creationId="{6A2490F1-8EED-4E48-9997-AE761CB550C3}"/>
          </ac:spMkLst>
        </pc:spChg>
        <pc:spChg chg="add del mod">
          <ac:chgData name="Jonatan Hoffmann Bohr" userId="778b370a-1c9c-47c6-807f-1b1521822c88" providerId="ADAL" clId="{B0F00B83-2E15-4E8B-94B1-E82C511D8449}" dt="2021-06-16T13:22:11.569" v="658" actId="478"/>
          <ac:spMkLst>
            <pc:docMk/>
            <pc:sldMk cId="1186303028" sldId="279"/>
            <ac:spMk id="16" creationId="{F58D428C-6C79-4C44-A352-866B7DABDA43}"/>
          </ac:spMkLst>
        </pc:spChg>
        <pc:spChg chg="add mod">
          <ac:chgData name="Jonatan Hoffmann Bohr" userId="778b370a-1c9c-47c6-807f-1b1521822c88" providerId="ADAL" clId="{B0F00B83-2E15-4E8B-94B1-E82C511D8449}" dt="2021-06-16T13:26:19.168" v="700" actId="122"/>
          <ac:spMkLst>
            <pc:docMk/>
            <pc:sldMk cId="1186303028" sldId="279"/>
            <ac:spMk id="17" creationId="{70DDFC89-2811-408D-927C-3386124CC2EB}"/>
          </ac:spMkLst>
        </pc:spChg>
        <pc:spChg chg="add mod">
          <ac:chgData name="Jonatan Hoffmann Bohr" userId="778b370a-1c9c-47c6-807f-1b1521822c88" providerId="ADAL" clId="{B0F00B83-2E15-4E8B-94B1-E82C511D8449}" dt="2021-06-16T13:26:41.955" v="717" actId="20577"/>
          <ac:spMkLst>
            <pc:docMk/>
            <pc:sldMk cId="1186303028" sldId="279"/>
            <ac:spMk id="18" creationId="{CE6D79D8-F856-4839-909E-B7DC91E83762}"/>
          </ac:spMkLst>
        </pc:spChg>
        <pc:spChg chg="add mod">
          <ac:chgData name="Jonatan Hoffmann Bohr" userId="778b370a-1c9c-47c6-807f-1b1521822c88" providerId="ADAL" clId="{B0F00B83-2E15-4E8B-94B1-E82C511D8449}" dt="2021-06-16T13:34:29.282" v="799" actId="1035"/>
          <ac:spMkLst>
            <pc:docMk/>
            <pc:sldMk cId="1186303028" sldId="279"/>
            <ac:spMk id="24" creationId="{B970EEFF-408F-4B5D-A23A-787EB46471AF}"/>
          </ac:spMkLst>
        </pc:spChg>
        <pc:spChg chg="add mod">
          <ac:chgData name="Jonatan Hoffmann Bohr" userId="778b370a-1c9c-47c6-807f-1b1521822c88" providerId="ADAL" clId="{B0F00B83-2E15-4E8B-94B1-E82C511D8449}" dt="2021-06-16T13:34:44.717" v="802" actId="1076"/>
          <ac:spMkLst>
            <pc:docMk/>
            <pc:sldMk cId="1186303028" sldId="279"/>
            <ac:spMk id="25" creationId="{E73F3CDC-0526-4778-B8F4-7025B9AD2793}"/>
          </ac:spMkLst>
        </pc:spChg>
        <pc:spChg chg="add mod">
          <ac:chgData name="Jonatan Hoffmann Bohr" userId="778b370a-1c9c-47c6-807f-1b1521822c88" providerId="ADAL" clId="{B0F00B83-2E15-4E8B-94B1-E82C511D8449}" dt="2021-06-16T13:32:57.418" v="769" actId="1076"/>
          <ac:spMkLst>
            <pc:docMk/>
            <pc:sldMk cId="1186303028" sldId="279"/>
            <ac:spMk id="26" creationId="{964FC0DF-EE59-44AD-B2BD-253642A2B6A5}"/>
          </ac:spMkLst>
        </pc:spChg>
        <pc:spChg chg="add mod">
          <ac:chgData name="Jonatan Hoffmann Bohr" userId="778b370a-1c9c-47c6-807f-1b1521822c88" providerId="ADAL" clId="{B0F00B83-2E15-4E8B-94B1-E82C511D8449}" dt="2021-06-16T13:33:12.802" v="777" actId="1036"/>
          <ac:spMkLst>
            <pc:docMk/>
            <pc:sldMk cId="1186303028" sldId="279"/>
            <ac:spMk id="27" creationId="{C92044BC-7352-4E21-80AB-37D8763DE4B1}"/>
          </ac:spMkLst>
        </pc:spChg>
        <pc:spChg chg="add mod">
          <ac:chgData name="Jonatan Hoffmann Bohr" userId="778b370a-1c9c-47c6-807f-1b1521822c88" providerId="ADAL" clId="{B0F00B83-2E15-4E8B-94B1-E82C511D8449}" dt="2021-06-16T13:33:09.714" v="774" actId="1076"/>
          <ac:spMkLst>
            <pc:docMk/>
            <pc:sldMk cId="1186303028" sldId="279"/>
            <ac:spMk id="28" creationId="{795FFA06-5633-4D8E-935D-47B2BB9AD9D9}"/>
          </ac:spMkLst>
        </pc:spChg>
        <pc:spChg chg="add mod">
          <ac:chgData name="Jonatan Hoffmann Bohr" userId="778b370a-1c9c-47c6-807f-1b1521822c88" providerId="ADAL" clId="{B0F00B83-2E15-4E8B-94B1-E82C511D8449}" dt="2021-06-16T13:34:52.760" v="808" actId="1036"/>
          <ac:spMkLst>
            <pc:docMk/>
            <pc:sldMk cId="1186303028" sldId="279"/>
            <ac:spMk id="29" creationId="{D4329903-D03B-44BC-AAA5-73B48FCA8761}"/>
          </ac:spMkLst>
        </pc:spChg>
        <pc:spChg chg="add del mod">
          <ac:chgData name="Jonatan Hoffmann Bohr" userId="778b370a-1c9c-47c6-807f-1b1521822c88" providerId="ADAL" clId="{B0F00B83-2E15-4E8B-94B1-E82C511D8449}" dt="2021-06-16T13:35:32.225" v="816" actId="478"/>
          <ac:spMkLst>
            <pc:docMk/>
            <pc:sldMk cId="1186303028" sldId="279"/>
            <ac:spMk id="30" creationId="{78D045B9-DC57-41EB-9BDE-C33C5F7E065E}"/>
          </ac:spMkLst>
        </pc:spChg>
        <pc:picChg chg="mod">
          <ac:chgData name="Jonatan Hoffmann Bohr" userId="778b370a-1c9c-47c6-807f-1b1521822c88" providerId="ADAL" clId="{B0F00B83-2E15-4E8B-94B1-E82C511D8449}" dt="2021-06-16T13:33:50.448" v="779"/>
          <ac:picMkLst>
            <pc:docMk/>
            <pc:sldMk cId="1186303028" sldId="279"/>
            <ac:picMk id="3" creationId="{9AAEA936-D7BD-4005-AC80-B38322014795}"/>
          </ac:picMkLst>
        </pc:picChg>
        <pc:picChg chg="del mod">
          <ac:chgData name="Jonatan Hoffmann Bohr" userId="778b370a-1c9c-47c6-807f-1b1521822c88" providerId="ADAL" clId="{B0F00B83-2E15-4E8B-94B1-E82C511D8449}" dt="2021-06-16T13:22:07.140" v="653" actId="478"/>
          <ac:picMkLst>
            <pc:docMk/>
            <pc:sldMk cId="1186303028" sldId="279"/>
            <ac:picMk id="4" creationId="{DF70B1FA-E6CB-4C8E-B572-D4CE5C676A12}"/>
          </ac:picMkLst>
        </pc:picChg>
        <pc:picChg chg="add del mod">
          <ac:chgData name="Jonatan Hoffmann Bohr" userId="778b370a-1c9c-47c6-807f-1b1521822c88" providerId="ADAL" clId="{B0F00B83-2E15-4E8B-94B1-E82C511D8449}" dt="2021-06-16T13:22:07.682" v="654" actId="478"/>
          <ac:picMkLst>
            <pc:docMk/>
            <pc:sldMk cId="1186303028" sldId="279"/>
            <ac:picMk id="7" creationId="{20E7228E-9F85-4E56-9A6D-FD0A16276082}"/>
          </ac:picMkLst>
        </pc:picChg>
        <pc:picChg chg="add del mod">
          <ac:chgData name="Jonatan Hoffmann Bohr" userId="778b370a-1c9c-47c6-807f-1b1521822c88" providerId="ADAL" clId="{B0F00B83-2E15-4E8B-94B1-E82C511D8449}" dt="2021-06-16T13:22:07.140" v="653" actId="478"/>
          <ac:picMkLst>
            <pc:docMk/>
            <pc:sldMk cId="1186303028" sldId="279"/>
            <ac:picMk id="8" creationId="{735EBF03-A118-406B-BE4F-F8968486457B}"/>
          </ac:picMkLst>
        </pc:picChg>
        <pc:picChg chg="add mod">
          <ac:chgData name="Jonatan Hoffmann Bohr" userId="778b370a-1c9c-47c6-807f-1b1521822c88" providerId="ADAL" clId="{B0F00B83-2E15-4E8B-94B1-E82C511D8449}" dt="2021-06-16T13:34:17.475" v="783"/>
          <ac:picMkLst>
            <pc:docMk/>
            <pc:sldMk cId="1186303028" sldId="279"/>
            <ac:picMk id="9" creationId="{F092E763-FD18-4E3B-9491-60DA2D36FA81}"/>
          </ac:picMkLst>
        </pc:picChg>
        <pc:picChg chg="add del mod">
          <ac:chgData name="Jonatan Hoffmann Bohr" userId="778b370a-1c9c-47c6-807f-1b1521822c88" providerId="ADAL" clId="{B0F00B83-2E15-4E8B-94B1-E82C511D8449}" dt="2021-06-16T13:22:08.505" v="656" actId="478"/>
          <ac:picMkLst>
            <pc:docMk/>
            <pc:sldMk cId="1186303028" sldId="279"/>
            <ac:picMk id="10" creationId="{5FD93871-8C83-4867-B35D-E74BACB074A3}"/>
          </ac:picMkLst>
        </pc:picChg>
        <pc:picChg chg="add mod">
          <ac:chgData name="Jonatan Hoffmann Bohr" userId="778b370a-1c9c-47c6-807f-1b1521822c88" providerId="ADAL" clId="{B0F00B83-2E15-4E8B-94B1-E82C511D8449}" dt="2021-06-16T13:34:13.204" v="782"/>
          <ac:picMkLst>
            <pc:docMk/>
            <pc:sldMk cId="1186303028" sldId="279"/>
            <ac:picMk id="11" creationId="{76AC48FA-1683-473B-8B4A-1581E978237B}"/>
          </ac:picMkLst>
        </pc:picChg>
        <pc:picChg chg="add del mod">
          <ac:chgData name="Jonatan Hoffmann Bohr" userId="778b370a-1c9c-47c6-807f-1b1521822c88" providerId="ADAL" clId="{B0F00B83-2E15-4E8B-94B1-E82C511D8449}" dt="2021-06-16T13:22:08.123" v="655" actId="478"/>
          <ac:picMkLst>
            <pc:docMk/>
            <pc:sldMk cId="1186303028" sldId="279"/>
            <ac:picMk id="12" creationId="{072C47F8-6283-4436-9E23-4DD1A8B3C841}"/>
          </ac:picMkLst>
        </pc:picChg>
        <pc:picChg chg="add mod">
          <ac:chgData name="Jonatan Hoffmann Bohr" userId="778b370a-1c9c-47c6-807f-1b1521822c88" providerId="ADAL" clId="{B0F00B83-2E15-4E8B-94B1-E82C511D8449}" dt="2021-06-16T13:34:02.081" v="781"/>
          <ac:picMkLst>
            <pc:docMk/>
            <pc:sldMk cId="1186303028" sldId="279"/>
            <ac:picMk id="13" creationId="{E9A8BFCD-95C7-4350-ACF7-79103EBB53D7}"/>
          </ac:picMkLst>
        </pc:picChg>
        <pc:picChg chg="add del mod">
          <ac:chgData name="Jonatan Hoffmann Bohr" userId="778b370a-1c9c-47c6-807f-1b1521822c88" providerId="ADAL" clId="{B0F00B83-2E15-4E8B-94B1-E82C511D8449}" dt="2021-06-16T13:22:09.331" v="657" actId="478"/>
          <ac:picMkLst>
            <pc:docMk/>
            <pc:sldMk cId="1186303028" sldId="279"/>
            <ac:picMk id="14" creationId="{C70A690A-9E71-4328-89DD-E2931C053320}"/>
          </ac:picMkLst>
        </pc:picChg>
        <pc:picChg chg="add mod">
          <ac:chgData name="Jonatan Hoffmann Bohr" userId="778b370a-1c9c-47c6-807f-1b1521822c88" providerId="ADAL" clId="{B0F00B83-2E15-4E8B-94B1-E82C511D8449}" dt="2021-06-16T13:33:56.124" v="780"/>
          <ac:picMkLst>
            <pc:docMk/>
            <pc:sldMk cId="1186303028" sldId="279"/>
            <ac:picMk id="15" creationId="{79F35C96-D645-4BFE-A0AE-F067C10B2728}"/>
          </ac:picMkLst>
        </pc:picChg>
        <pc:picChg chg="add del mod">
          <ac:chgData name="Jonatan Hoffmann Bohr" userId="778b370a-1c9c-47c6-807f-1b1521822c88" providerId="ADAL" clId="{B0F00B83-2E15-4E8B-94B1-E82C511D8449}" dt="2021-06-16T13:34:26.468" v="795" actId="1037"/>
          <ac:picMkLst>
            <pc:docMk/>
            <pc:sldMk cId="1186303028" sldId="279"/>
            <ac:picMk id="20" creationId="{E60A8977-47CA-48C4-8182-3E53045DB5F7}"/>
          </ac:picMkLst>
        </pc:picChg>
        <pc:inkChg chg="del">
          <ac:chgData name="Jonatan Hoffmann Bohr" userId="778b370a-1c9c-47c6-807f-1b1521822c88" providerId="ADAL" clId="{B0F00B83-2E15-4E8B-94B1-E82C511D8449}" dt="2021-06-16T13:17:11.568" v="592" actId="478"/>
          <ac:inkMkLst>
            <pc:docMk/>
            <pc:sldMk cId="1186303028" sldId="279"/>
            <ac:inkMk id="6" creationId="{A6769EE1-FBC3-4DDE-80D2-1695975C5E05}"/>
          </ac:inkMkLst>
        </pc:inkChg>
        <pc:inkChg chg="add del">
          <ac:chgData name="Jonatan Hoffmann Bohr" userId="778b370a-1c9c-47c6-807f-1b1521822c88" providerId="ADAL" clId="{B0F00B83-2E15-4E8B-94B1-E82C511D8449}" dt="2021-06-16T13:31:15.834" v="750" actId="478"/>
          <ac:inkMkLst>
            <pc:docMk/>
            <pc:sldMk cId="1186303028" sldId="279"/>
            <ac:inkMk id="21" creationId="{204B8CE0-F6C4-475D-A13C-CE0BDABB619E}"/>
          </ac:inkMkLst>
        </pc:inkChg>
        <pc:inkChg chg="add">
          <ac:chgData name="Jonatan Hoffmann Bohr" userId="778b370a-1c9c-47c6-807f-1b1521822c88" providerId="ADAL" clId="{B0F00B83-2E15-4E8B-94B1-E82C511D8449}" dt="2021-06-16T13:31:07.307" v="746" actId="9405"/>
          <ac:inkMkLst>
            <pc:docMk/>
            <pc:sldMk cId="1186303028" sldId="279"/>
            <ac:inkMk id="22" creationId="{E01A23D7-03CE-4D81-B667-1CF4F0F2505A}"/>
          </ac:inkMkLst>
        </pc:inkChg>
        <pc:inkChg chg="add">
          <ac:chgData name="Jonatan Hoffmann Bohr" userId="778b370a-1c9c-47c6-807f-1b1521822c88" providerId="ADAL" clId="{B0F00B83-2E15-4E8B-94B1-E82C511D8449}" dt="2021-06-16T13:31:07.825" v="747" actId="9405"/>
          <ac:inkMkLst>
            <pc:docMk/>
            <pc:sldMk cId="1186303028" sldId="279"/>
            <ac:inkMk id="23" creationId="{A6D7C3F4-0467-4145-BC72-07DFC22DA5DF}"/>
          </ac:inkMkLst>
        </pc:inkChg>
      </pc:sldChg>
      <pc:sldChg chg="addSp modSp new mod">
        <pc:chgData name="Jonatan Hoffmann Bohr" userId="778b370a-1c9c-47c6-807f-1b1521822c88" providerId="ADAL" clId="{B0F00B83-2E15-4E8B-94B1-E82C511D8449}" dt="2021-06-16T13:38:23.036" v="835"/>
        <pc:sldMkLst>
          <pc:docMk/>
          <pc:sldMk cId="3725988673" sldId="280"/>
        </pc:sldMkLst>
        <pc:spChg chg="mod">
          <ac:chgData name="Jonatan Hoffmann Bohr" userId="778b370a-1c9c-47c6-807f-1b1521822c88" providerId="ADAL" clId="{B0F00B83-2E15-4E8B-94B1-E82C511D8449}" dt="2021-06-16T13:36:11.519" v="834" actId="20577"/>
          <ac:spMkLst>
            <pc:docMk/>
            <pc:sldMk cId="3725988673" sldId="280"/>
            <ac:spMk id="2" creationId="{90D74E83-F319-4D26-AFF9-49D7036DE789}"/>
          </ac:spMkLst>
        </pc:spChg>
        <pc:graphicFrameChg chg="add mod">
          <ac:chgData name="Jonatan Hoffmann Bohr" userId="778b370a-1c9c-47c6-807f-1b1521822c88" providerId="ADAL" clId="{B0F00B83-2E15-4E8B-94B1-E82C511D8449}" dt="2021-06-16T13:38:23.036" v="835"/>
          <ac:graphicFrameMkLst>
            <pc:docMk/>
            <pc:sldMk cId="3725988673" sldId="280"/>
            <ac:graphicFrameMk id="4" creationId="{8A1E33BB-2BA2-4AA0-9D0D-2885587B54FB}"/>
          </ac:graphicFrameMkLst>
        </pc:graphicFrameChg>
      </pc:sldChg>
      <pc:sldChg chg="new">
        <pc:chgData name="Jonatan Hoffmann Bohr" userId="778b370a-1c9c-47c6-807f-1b1521822c88" providerId="ADAL" clId="{B0F00B83-2E15-4E8B-94B1-E82C511D8449}" dt="2021-06-16T12:34:58.486" v="11" actId="680"/>
        <pc:sldMkLst>
          <pc:docMk/>
          <pc:sldMk cId="26693322" sldId="281"/>
        </pc:sldMkLst>
      </pc:sldChg>
      <pc:sldChg chg="modSp new mod">
        <pc:chgData name="Jonatan Hoffmann Bohr" userId="778b370a-1c9c-47c6-807f-1b1521822c88" providerId="ADAL" clId="{B0F00B83-2E15-4E8B-94B1-E82C511D8449}" dt="2021-06-16T17:13:19.722" v="859" actId="20577"/>
        <pc:sldMkLst>
          <pc:docMk/>
          <pc:sldMk cId="1904991972" sldId="295"/>
        </pc:sldMkLst>
        <pc:spChg chg="mod">
          <ac:chgData name="Jonatan Hoffmann Bohr" userId="778b370a-1c9c-47c6-807f-1b1521822c88" providerId="ADAL" clId="{B0F00B83-2E15-4E8B-94B1-E82C511D8449}" dt="2021-06-16T17:13:19.722" v="859" actId="20577"/>
          <ac:spMkLst>
            <pc:docMk/>
            <pc:sldMk cId="1904991972" sldId="295"/>
            <ac:spMk id="2" creationId="{7DDFE441-A2A2-46B0-AFBF-AB4E84A39CD8}"/>
          </ac:spMkLst>
        </pc:spChg>
      </pc:sldChg>
    </pc:docChg>
  </pc:docChgLst>
  <pc:docChgLst>
    <pc:chgData name="Jonatan Hoffmann Bohr" userId="S::jbohr17@student.aau.dk::778b370a-1c9c-47c6-807f-1b1521822c88" providerId="AD" clId="Web-{715A9F54-0A98-84A2-45AF-33D8B95EC7D9}"/>
    <pc:docChg chg="addSld delSld modSld sldOrd modSection">
      <pc:chgData name="Jonatan Hoffmann Bohr" userId="S::jbohr17@student.aau.dk::778b370a-1c9c-47c6-807f-1b1521822c88" providerId="AD" clId="Web-{715A9F54-0A98-84A2-45AF-33D8B95EC7D9}" dt="2021-06-17T13:20:17.514" v="422" actId="1076"/>
      <pc:docMkLst>
        <pc:docMk/>
      </pc:docMkLst>
      <pc:sldChg chg="modNotes">
        <pc:chgData name="Jonatan Hoffmann Bohr" userId="S::jbohr17@student.aau.dk::778b370a-1c9c-47c6-807f-1b1521822c88" providerId="AD" clId="Web-{715A9F54-0A98-84A2-45AF-33D8B95EC7D9}" dt="2021-06-17T11:39:44.781" v="131"/>
        <pc:sldMkLst>
          <pc:docMk/>
          <pc:sldMk cId="1727980190" sldId="269"/>
        </pc:sldMkLst>
      </pc:sldChg>
      <pc:sldChg chg="addSp delSp modSp">
        <pc:chgData name="Jonatan Hoffmann Bohr" userId="S::jbohr17@student.aau.dk::778b370a-1c9c-47c6-807f-1b1521822c88" providerId="AD" clId="Web-{715A9F54-0A98-84A2-45AF-33D8B95EC7D9}" dt="2021-06-17T12:38:30.407" v="164" actId="1076"/>
        <pc:sldMkLst>
          <pc:docMk/>
          <pc:sldMk cId="2945788771" sldId="271"/>
        </pc:sldMkLst>
        <pc:spChg chg="del">
          <ac:chgData name="Jonatan Hoffmann Bohr" userId="S::jbohr17@student.aau.dk::778b370a-1c9c-47c6-807f-1b1521822c88" providerId="AD" clId="Web-{715A9F54-0A98-84A2-45AF-33D8B95EC7D9}" dt="2021-06-17T12:38:18.844" v="159"/>
          <ac:spMkLst>
            <pc:docMk/>
            <pc:sldMk cId="2945788771" sldId="271"/>
            <ac:spMk id="5" creationId="{FF66B3AC-04D8-40B7-818D-08610EBC74A0}"/>
          </ac:spMkLst>
        </pc:spChg>
        <pc:picChg chg="add mod">
          <ac:chgData name="Jonatan Hoffmann Bohr" userId="S::jbohr17@student.aau.dk::778b370a-1c9c-47c6-807f-1b1521822c88" providerId="AD" clId="Web-{715A9F54-0A98-84A2-45AF-33D8B95EC7D9}" dt="2021-06-17T12:38:30.407" v="164" actId="1076"/>
          <ac:picMkLst>
            <pc:docMk/>
            <pc:sldMk cId="2945788771" sldId="271"/>
            <ac:picMk id="3" creationId="{1CF3CDD4-AD86-4571-9BA0-2281F0EA285F}"/>
          </ac:picMkLst>
        </pc:picChg>
      </pc:sldChg>
      <pc:sldChg chg="addSp delSp modSp">
        <pc:chgData name="Jonatan Hoffmann Bohr" userId="S::jbohr17@student.aau.dk::778b370a-1c9c-47c6-807f-1b1521822c88" providerId="AD" clId="Web-{715A9F54-0A98-84A2-45AF-33D8B95EC7D9}" dt="2021-06-17T13:09:56.112" v="266" actId="20577"/>
        <pc:sldMkLst>
          <pc:docMk/>
          <pc:sldMk cId="3725988673" sldId="280"/>
        </pc:sldMkLst>
        <pc:spChg chg="mod">
          <ac:chgData name="Jonatan Hoffmann Bohr" userId="S::jbohr17@student.aau.dk::778b370a-1c9c-47c6-807f-1b1521822c88" providerId="AD" clId="Web-{715A9F54-0A98-84A2-45AF-33D8B95EC7D9}" dt="2021-06-17T12:39:31.361" v="182" actId="20577"/>
          <ac:spMkLst>
            <pc:docMk/>
            <pc:sldMk cId="3725988673" sldId="280"/>
            <ac:spMk id="2" creationId="{90D74E83-F319-4D26-AFF9-49D7036DE789}"/>
          </ac:spMkLst>
        </pc:spChg>
        <pc:spChg chg="add mod">
          <ac:chgData name="Jonatan Hoffmann Bohr" userId="S::jbohr17@student.aau.dk::778b370a-1c9c-47c6-807f-1b1521822c88" providerId="AD" clId="Web-{715A9F54-0A98-84A2-45AF-33D8B95EC7D9}" dt="2021-06-17T12:20:17.872" v="156" actId="1076"/>
          <ac:spMkLst>
            <pc:docMk/>
            <pc:sldMk cId="3725988673" sldId="280"/>
            <ac:spMk id="3" creationId="{E7779FD0-8457-474D-9BA3-19514E1E2DF1}"/>
          </ac:spMkLst>
        </pc:spChg>
        <pc:spChg chg="add mod">
          <ac:chgData name="Jonatan Hoffmann Bohr" userId="S::jbohr17@student.aau.dk::778b370a-1c9c-47c6-807f-1b1521822c88" providerId="AD" clId="Web-{715A9F54-0A98-84A2-45AF-33D8B95EC7D9}" dt="2021-06-17T13:09:39.393" v="242" actId="1076"/>
          <ac:spMkLst>
            <pc:docMk/>
            <pc:sldMk cId="3725988673" sldId="280"/>
            <ac:spMk id="6" creationId="{4A49F084-D410-4CDE-9C4F-FEBC1E2F909C}"/>
          </ac:spMkLst>
        </pc:spChg>
        <pc:spChg chg="add mod">
          <ac:chgData name="Jonatan Hoffmann Bohr" userId="S::jbohr17@student.aau.dk::778b370a-1c9c-47c6-807f-1b1521822c88" providerId="AD" clId="Web-{715A9F54-0A98-84A2-45AF-33D8B95EC7D9}" dt="2021-06-17T13:09:56.112" v="266" actId="20577"/>
          <ac:spMkLst>
            <pc:docMk/>
            <pc:sldMk cId="3725988673" sldId="280"/>
            <ac:spMk id="10" creationId="{46179F0A-C79D-406C-9FE8-7ED9A3971E13}"/>
          </ac:spMkLst>
        </pc:spChg>
        <pc:picChg chg="mod">
          <ac:chgData name="Jonatan Hoffmann Bohr" userId="S::jbohr17@student.aau.dk::778b370a-1c9c-47c6-807f-1b1521822c88" providerId="AD" clId="Web-{715A9F54-0A98-84A2-45AF-33D8B95EC7D9}" dt="2021-06-17T12:39:16.767" v="166" actId="14100"/>
          <ac:picMkLst>
            <pc:docMk/>
            <pc:sldMk cId="3725988673" sldId="280"/>
            <ac:picMk id="4" creationId="{A623AB6E-786E-447C-8F04-718B2491AE56}"/>
          </ac:picMkLst>
        </pc:picChg>
        <pc:picChg chg="add del mod">
          <ac:chgData name="Jonatan Hoffmann Bohr" userId="S::jbohr17@student.aau.dk::778b370a-1c9c-47c6-807f-1b1521822c88" providerId="AD" clId="Web-{715A9F54-0A98-84A2-45AF-33D8B95EC7D9}" dt="2021-06-17T13:08:53.939" v="225"/>
          <ac:picMkLst>
            <pc:docMk/>
            <pc:sldMk cId="3725988673" sldId="280"/>
            <ac:picMk id="5" creationId="{8DB57425-BB9E-44B2-9205-37CD2803E40F}"/>
          </ac:picMkLst>
        </pc:picChg>
        <pc:picChg chg="del">
          <ac:chgData name="Jonatan Hoffmann Bohr" userId="S::jbohr17@student.aau.dk::778b370a-1c9c-47c6-807f-1b1521822c88" providerId="AD" clId="Web-{715A9F54-0A98-84A2-45AF-33D8B95EC7D9}" dt="2021-06-17T12:19:07.511" v="143"/>
          <ac:picMkLst>
            <pc:docMk/>
            <pc:sldMk cId="3725988673" sldId="280"/>
            <ac:picMk id="5" creationId="{A3B0BC24-5DE7-4078-A54A-1A5D7C61CD71}"/>
          </ac:picMkLst>
        </pc:picChg>
        <pc:picChg chg="del">
          <ac:chgData name="Jonatan Hoffmann Bohr" userId="S::jbohr17@student.aau.dk::778b370a-1c9c-47c6-807f-1b1521822c88" providerId="AD" clId="Web-{715A9F54-0A98-84A2-45AF-33D8B95EC7D9}" dt="2021-06-17T12:19:06.105" v="142"/>
          <ac:picMkLst>
            <pc:docMk/>
            <pc:sldMk cId="3725988673" sldId="280"/>
            <ac:picMk id="6" creationId="{AB242F5A-0DAC-4732-A78A-569BBC52597D}"/>
          </ac:picMkLst>
        </pc:picChg>
        <pc:picChg chg="del mod">
          <ac:chgData name="Jonatan Hoffmann Bohr" userId="S::jbohr17@student.aau.dk::778b370a-1c9c-47c6-807f-1b1521822c88" providerId="AD" clId="Web-{715A9F54-0A98-84A2-45AF-33D8B95EC7D9}" dt="2021-06-17T13:08:17.251" v="219"/>
          <ac:picMkLst>
            <pc:docMk/>
            <pc:sldMk cId="3725988673" sldId="280"/>
            <ac:picMk id="7" creationId="{A0D1EB01-4E3F-4D23-AD6A-EDC63AF7414C}"/>
          </ac:picMkLst>
        </pc:picChg>
      </pc:sldChg>
      <pc:sldChg chg="addSp modSp">
        <pc:chgData name="Jonatan Hoffmann Bohr" userId="S::jbohr17@student.aau.dk::778b370a-1c9c-47c6-807f-1b1521822c88" providerId="AD" clId="Web-{715A9F54-0A98-84A2-45AF-33D8B95EC7D9}" dt="2021-06-17T13:20:17.514" v="422" actId="1076"/>
        <pc:sldMkLst>
          <pc:docMk/>
          <pc:sldMk cId="26693322" sldId="281"/>
        </pc:sldMkLst>
        <pc:spChg chg="add mod">
          <ac:chgData name="Jonatan Hoffmann Bohr" userId="S::jbohr17@student.aau.dk::778b370a-1c9c-47c6-807f-1b1521822c88" providerId="AD" clId="Web-{715A9F54-0A98-84A2-45AF-33D8B95EC7D9}" dt="2021-06-17T13:19:07.810" v="367" actId="1076"/>
          <ac:spMkLst>
            <pc:docMk/>
            <pc:sldMk cId="26693322" sldId="281"/>
            <ac:spMk id="3" creationId="{8F6F9D63-6727-4CD8-A325-432A022EFE5F}"/>
          </ac:spMkLst>
        </pc:spChg>
        <pc:spChg chg="add mod">
          <ac:chgData name="Jonatan Hoffmann Bohr" userId="S::jbohr17@student.aau.dk::778b370a-1c9c-47c6-807f-1b1521822c88" providerId="AD" clId="Web-{715A9F54-0A98-84A2-45AF-33D8B95EC7D9}" dt="2021-06-17T13:19:45.232" v="398" actId="1076"/>
          <ac:spMkLst>
            <pc:docMk/>
            <pc:sldMk cId="26693322" sldId="281"/>
            <ac:spMk id="8" creationId="{B7040AD4-50DD-4EF7-8635-B66BEEF85466}"/>
          </ac:spMkLst>
        </pc:spChg>
        <pc:spChg chg="add mod">
          <ac:chgData name="Jonatan Hoffmann Bohr" userId="S::jbohr17@student.aau.dk::778b370a-1c9c-47c6-807f-1b1521822c88" providerId="AD" clId="Web-{715A9F54-0A98-84A2-45AF-33D8B95EC7D9}" dt="2021-06-17T13:20:17.514" v="422" actId="1076"/>
          <ac:spMkLst>
            <pc:docMk/>
            <pc:sldMk cId="26693322" sldId="281"/>
            <ac:spMk id="9" creationId="{F523BFB0-A4A0-4290-84E9-F9E2C70C1279}"/>
          </ac:spMkLst>
        </pc:spChg>
      </pc:sldChg>
      <pc:sldChg chg="modSp">
        <pc:chgData name="Jonatan Hoffmann Bohr" userId="S::jbohr17@student.aau.dk::778b370a-1c9c-47c6-807f-1b1521822c88" providerId="AD" clId="Web-{715A9F54-0A98-84A2-45AF-33D8B95EC7D9}" dt="2021-06-17T10:38:05.655" v="0" actId="1076"/>
        <pc:sldMkLst>
          <pc:docMk/>
          <pc:sldMk cId="591493500" sldId="291"/>
        </pc:sldMkLst>
        <pc:picChg chg="mod">
          <ac:chgData name="Jonatan Hoffmann Bohr" userId="S::jbohr17@student.aau.dk::778b370a-1c9c-47c6-807f-1b1521822c88" providerId="AD" clId="Web-{715A9F54-0A98-84A2-45AF-33D8B95EC7D9}" dt="2021-06-17T10:38:05.655" v="0" actId="1076"/>
          <ac:picMkLst>
            <pc:docMk/>
            <pc:sldMk cId="591493500" sldId="291"/>
            <ac:picMk id="5" creationId="{8A98421F-B589-4E96-B962-B904F57C5513}"/>
          </ac:picMkLst>
        </pc:picChg>
      </pc:sldChg>
      <pc:sldChg chg="new del">
        <pc:chgData name="Jonatan Hoffmann Bohr" userId="S::jbohr17@student.aau.dk::778b370a-1c9c-47c6-807f-1b1521822c88" providerId="AD" clId="Web-{715A9F54-0A98-84A2-45AF-33D8B95EC7D9}" dt="2021-06-17T11:51:40.956" v="135"/>
        <pc:sldMkLst>
          <pc:docMk/>
          <pc:sldMk cId="3844567472" sldId="305"/>
        </pc:sldMkLst>
      </pc:sldChg>
      <pc:sldChg chg="addSp delSp modSp new">
        <pc:chgData name="Jonatan Hoffmann Bohr" userId="S::jbohr17@student.aau.dk::778b370a-1c9c-47c6-807f-1b1521822c88" providerId="AD" clId="Web-{715A9F54-0A98-84A2-45AF-33D8B95EC7D9}" dt="2021-06-17T13:10:43.520" v="311" actId="20577"/>
        <pc:sldMkLst>
          <pc:docMk/>
          <pc:sldMk cId="4178806532" sldId="305"/>
        </pc:sldMkLst>
        <pc:spChg chg="mod">
          <ac:chgData name="Jonatan Hoffmann Bohr" userId="S::jbohr17@student.aau.dk::778b370a-1c9c-47c6-807f-1b1521822c88" providerId="AD" clId="Web-{715A9F54-0A98-84A2-45AF-33D8B95EC7D9}" dt="2021-06-17T12:39:47.424" v="197" actId="20577"/>
          <ac:spMkLst>
            <pc:docMk/>
            <pc:sldMk cId="4178806532" sldId="305"/>
            <ac:spMk id="2" creationId="{1B98D062-538D-41BD-B17F-C18F995DB294}"/>
          </ac:spMkLst>
        </pc:spChg>
        <pc:spChg chg="del">
          <ac:chgData name="Jonatan Hoffmann Bohr" userId="S::jbohr17@student.aau.dk::778b370a-1c9c-47c6-807f-1b1521822c88" providerId="AD" clId="Web-{715A9F54-0A98-84A2-45AF-33D8B95EC7D9}" dt="2021-06-17T12:18:58.589" v="141"/>
          <ac:spMkLst>
            <pc:docMk/>
            <pc:sldMk cId="4178806532" sldId="305"/>
            <ac:spMk id="3" creationId="{DCF5CC84-75F3-4800-93C6-90DA7BF908A6}"/>
          </ac:spMkLst>
        </pc:spChg>
        <pc:spChg chg="add">
          <ac:chgData name="Jonatan Hoffmann Bohr" userId="S::jbohr17@student.aau.dk::778b370a-1c9c-47c6-807f-1b1521822c88" providerId="AD" clId="Web-{715A9F54-0A98-84A2-45AF-33D8B95EC7D9}" dt="2021-06-17T12:20:21.122" v="157"/>
          <ac:spMkLst>
            <pc:docMk/>
            <pc:sldMk cId="4178806532" sldId="305"/>
            <ac:spMk id="7" creationId="{F9F3CAF1-3031-48A0-B25E-D091E38D6CDC}"/>
          </ac:spMkLst>
        </pc:spChg>
        <pc:spChg chg="add mod">
          <ac:chgData name="Jonatan Hoffmann Bohr" userId="S::jbohr17@student.aau.dk::778b370a-1c9c-47c6-807f-1b1521822c88" providerId="AD" clId="Web-{715A9F54-0A98-84A2-45AF-33D8B95EC7D9}" dt="2021-06-17T13:10:43.520" v="311" actId="20577"/>
          <ac:spMkLst>
            <pc:docMk/>
            <pc:sldMk cId="4178806532" sldId="305"/>
            <ac:spMk id="9" creationId="{743A424F-3B36-4943-B546-E15D1F38C669}"/>
          </ac:spMkLst>
        </pc:spChg>
        <pc:spChg chg="add mod">
          <ac:chgData name="Jonatan Hoffmann Bohr" userId="S::jbohr17@student.aau.dk::778b370a-1c9c-47c6-807f-1b1521822c88" providerId="AD" clId="Web-{715A9F54-0A98-84A2-45AF-33D8B95EC7D9}" dt="2021-06-17T13:10:33.129" v="297" actId="20577"/>
          <ac:spMkLst>
            <pc:docMk/>
            <pc:sldMk cId="4178806532" sldId="305"/>
            <ac:spMk id="11" creationId="{997C804B-D9A1-4DA8-8613-B272AEA71152}"/>
          </ac:spMkLst>
        </pc:spChg>
        <pc:picChg chg="mod">
          <ac:chgData name="Jonatan Hoffmann Bohr" userId="S::jbohr17@student.aau.dk::778b370a-1c9c-47c6-807f-1b1521822c88" providerId="AD" clId="Web-{715A9F54-0A98-84A2-45AF-33D8B95EC7D9}" dt="2021-06-17T12:39:42.846" v="186" actId="1076"/>
          <ac:picMkLst>
            <pc:docMk/>
            <pc:sldMk cId="4178806532" sldId="305"/>
            <ac:picMk id="4" creationId="{F7FE0C51-B302-4963-8442-6E0309E813A2}"/>
          </ac:picMkLst>
        </pc:picChg>
        <pc:picChg chg="add del mod">
          <ac:chgData name="Jonatan Hoffmann Bohr" userId="S::jbohr17@student.aau.dk::778b370a-1c9c-47c6-807f-1b1521822c88" providerId="AD" clId="Web-{715A9F54-0A98-84A2-45AF-33D8B95EC7D9}" dt="2021-06-17T13:10:10.253" v="267"/>
          <ac:picMkLst>
            <pc:docMk/>
            <pc:sldMk cId="4178806532" sldId="305"/>
            <ac:picMk id="5" creationId="{207EFB32-9735-45C2-8438-49F9D27C1F1B}"/>
          </ac:picMkLst>
        </pc:picChg>
      </pc:sldChg>
      <pc:sldChg chg="addSp delSp modSp new">
        <pc:chgData name="Jonatan Hoffmann Bohr" userId="S::jbohr17@student.aau.dk::778b370a-1c9c-47c6-807f-1b1521822c88" providerId="AD" clId="Web-{715A9F54-0A98-84A2-45AF-33D8B95EC7D9}" dt="2021-06-17T13:11:05.973" v="331" actId="20577"/>
        <pc:sldMkLst>
          <pc:docMk/>
          <pc:sldMk cId="4130518117" sldId="306"/>
        </pc:sldMkLst>
        <pc:spChg chg="mod">
          <ac:chgData name="Jonatan Hoffmann Bohr" userId="S::jbohr17@student.aau.dk::778b370a-1c9c-47c6-807f-1b1521822c88" providerId="AD" clId="Web-{715A9F54-0A98-84A2-45AF-33D8B95EC7D9}" dt="2021-06-17T12:40:00.580" v="210" actId="20577"/>
          <ac:spMkLst>
            <pc:docMk/>
            <pc:sldMk cId="4130518117" sldId="306"/>
            <ac:spMk id="2" creationId="{36DF4184-A290-47E3-BEEC-4613389BA740}"/>
          </ac:spMkLst>
        </pc:spChg>
        <pc:spChg chg="del">
          <ac:chgData name="Jonatan Hoffmann Bohr" userId="S::jbohr17@student.aau.dk::778b370a-1c9c-47c6-807f-1b1521822c88" providerId="AD" clId="Web-{715A9F54-0A98-84A2-45AF-33D8B95EC7D9}" dt="2021-06-17T12:18:54.902" v="140"/>
          <ac:spMkLst>
            <pc:docMk/>
            <pc:sldMk cId="4130518117" sldId="306"/>
            <ac:spMk id="3" creationId="{35C53CA3-175D-438C-A45C-5A569F7886F1}"/>
          </ac:spMkLst>
        </pc:spChg>
        <pc:spChg chg="add">
          <ac:chgData name="Jonatan Hoffmann Bohr" userId="S::jbohr17@student.aau.dk::778b370a-1c9c-47c6-807f-1b1521822c88" providerId="AD" clId="Web-{715A9F54-0A98-84A2-45AF-33D8B95EC7D9}" dt="2021-06-17T12:20:23.841" v="158"/>
          <ac:spMkLst>
            <pc:docMk/>
            <pc:sldMk cId="4130518117" sldId="306"/>
            <ac:spMk id="7" creationId="{B2EFC820-28A6-4DEE-9CFE-376062D10E5A}"/>
          </ac:spMkLst>
        </pc:spChg>
        <pc:spChg chg="add mod">
          <ac:chgData name="Jonatan Hoffmann Bohr" userId="S::jbohr17@student.aau.dk::778b370a-1c9c-47c6-807f-1b1521822c88" providerId="AD" clId="Web-{715A9F54-0A98-84A2-45AF-33D8B95EC7D9}" dt="2021-06-17T13:11:05.973" v="331" actId="20577"/>
          <ac:spMkLst>
            <pc:docMk/>
            <pc:sldMk cId="4130518117" sldId="306"/>
            <ac:spMk id="9" creationId="{74493B71-FBA2-4717-8F47-A17142E119F7}"/>
          </ac:spMkLst>
        </pc:spChg>
        <pc:spChg chg="add mod">
          <ac:chgData name="Jonatan Hoffmann Bohr" userId="S::jbohr17@student.aau.dk::778b370a-1c9c-47c6-807f-1b1521822c88" providerId="AD" clId="Web-{715A9F54-0A98-84A2-45AF-33D8B95EC7D9}" dt="2021-06-17T13:10:53.895" v="324" actId="20577"/>
          <ac:spMkLst>
            <pc:docMk/>
            <pc:sldMk cId="4130518117" sldId="306"/>
            <ac:spMk id="11" creationId="{FF5B1C7D-05C9-4C8D-A19F-28C2ABEFC4DA}"/>
          </ac:spMkLst>
        </pc:spChg>
        <pc:picChg chg="mod">
          <ac:chgData name="Jonatan Hoffmann Bohr" userId="S::jbohr17@student.aau.dk::778b370a-1c9c-47c6-807f-1b1521822c88" providerId="AD" clId="Web-{715A9F54-0A98-84A2-45AF-33D8B95EC7D9}" dt="2021-06-17T12:39:56.596" v="201" actId="1076"/>
          <ac:picMkLst>
            <pc:docMk/>
            <pc:sldMk cId="4130518117" sldId="306"/>
            <ac:picMk id="4" creationId="{56F6594B-FF1E-4C4B-8C08-F0DBF7DC037C}"/>
          </ac:picMkLst>
        </pc:picChg>
        <pc:picChg chg="add del mod">
          <ac:chgData name="Jonatan Hoffmann Bohr" userId="S::jbohr17@student.aau.dk::778b370a-1c9c-47c6-807f-1b1521822c88" providerId="AD" clId="Web-{715A9F54-0A98-84A2-45AF-33D8B95EC7D9}" dt="2021-06-17T13:10:12.613" v="270"/>
          <ac:picMkLst>
            <pc:docMk/>
            <pc:sldMk cId="4130518117" sldId="306"/>
            <ac:picMk id="5" creationId="{F770C70E-B27B-4FFB-9C28-35E0AF691246}"/>
          </ac:picMkLst>
        </pc:picChg>
      </pc:sldChg>
      <pc:sldChg chg="new del">
        <pc:chgData name="Jonatan Hoffmann Bohr" userId="S::jbohr17@student.aau.dk::778b370a-1c9c-47c6-807f-1b1521822c88" providerId="AD" clId="Web-{715A9F54-0A98-84A2-45AF-33D8B95EC7D9}" dt="2021-06-17T11:51:38.502" v="134"/>
        <pc:sldMkLst>
          <pc:docMk/>
          <pc:sldMk cId="4256235477" sldId="306"/>
        </pc:sldMkLst>
      </pc:sldChg>
      <pc:sldChg chg="addSp delSp modSp new ord">
        <pc:chgData name="Jonatan Hoffmann Bohr" userId="S::jbohr17@student.aau.dk::778b370a-1c9c-47c6-807f-1b1521822c88" providerId="AD" clId="Web-{715A9F54-0A98-84A2-45AF-33D8B95EC7D9}" dt="2021-06-17T13:18:42.481" v="353" actId="20577"/>
        <pc:sldMkLst>
          <pc:docMk/>
          <pc:sldMk cId="3530738198" sldId="307"/>
        </pc:sldMkLst>
        <pc:spChg chg="mod">
          <ac:chgData name="Jonatan Hoffmann Bohr" userId="S::jbohr17@student.aau.dk::778b370a-1c9c-47c6-807f-1b1521822c88" providerId="AD" clId="Web-{715A9F54-0A98-84A2-45AF-33D8B95EC7D9}" dt="2021-06-17T13:18:42.481" v="353" actId="20577"/>
          <ac:spMkLst>
            <pc:docMk/>
            <pc:sldMk cId="3530738198" sldId="307"/>
            <ac:spMk id="2" creationId="{38AAE2CE-4EE8-4E2A-8B69-27AF45BCA9DB}"/>
          </ac:spMkLst>
        </pc:spChg>
        <pc:spChg chg="del">
          <ac:chgData name="Jonatan Hoffmann Bohr" userId="S::jbohr17@student.aau.dk::778b370a-1c9c-47c6-807f-1b1521822c88" providerId="AD" clId="Web-{715A9F54-0A98-84A2-45AF-33D8B95EC7D9}" dt="2021-06-17T13:14:20.164" v="334"/>
          <ac:spMkLst>
            <pc:docMk/>
            <pc:sldMk cId="3530738198" sldId="307"/>
            <ac:spMk id="3" creationId="{90EAB41E-177B-4104-AFDF-9F85E2688837}"/>
          </ac:spMkLst>
        </pc:spChg>
        <pc:spChg chg="add mod">
          <ac:chgData name="Jonatan Hoffmann Bohr" userId="S::jbohr17@student.aau.dk::778b370a-1c9c-47c6-807f-1b1521822c88" providerId="AD" clId="Web-{715A9F54-0A98-84A2-45AF-33D8B95EC7D9}" dt="2021-06-17T13:17:46.636" v="336"/>
          <ac:spMkLst>
            <pc:docMk/>
            <pc:sldMk cId="3530738198" sldId="307"/>
            <ac:spMk id="6" creationId="{4DEE1C9B-CCC7-4012-B112-B26C0114B9BF}"/>
          </ac:spMkLst>
        </pc:spChg>
        <pc:picChg chg="add del mod ord">
          <ac:chgData name="Jonatan Hoffmann Bohr" userId="S::jbohr17@student.aau.dk::778b370a-1c9c-47c6-807f-1b1521822c88" providerId="AD" clId="Web-{715A9F54-0A98-84A2-45AF-33D8B95EC7D9}" dt="2021-06-17T13:17:46.636" v="336"/>
          <ac:picMkLst>
            <pc:docMk/>
            <pc:sldMk cId="3530738198" sldId="307"/>
            <ac:picMk id="4" creationId="{1CDB7DFF-B2A1-4CF6-A24D-FAD6C356C713}"/>
          </ac:picMkLst>
        </pc:picChg>
      </pc:sldChg>
    </pc:docChg>
  </pc:docChgLst>
  <pc:docChgLst>
    <pc:chgData name="Jonatan Hoffmann Bohr" userId="S::jbohr17@student.aau.dk::778b370a-1c9c-47c6-807f-1b1521822c88" providerId="AD" clId="Web-{91A69C37-5051-8736-2037-259B3A624972}"/>
    <pc:docChg chg="modSld">
      <pc:chgData name="Jonatan Hoffmann Bohr" userId="S::jbohr17@student.aau.dk::778b370a-1c9c-47c6-807f-1b1521822c88" providerId="AD" clId="Web-{91A69C37-5051-8736-2037-259B3A624972}" dt="2021-06-16T15:02:28.433" v="0" actId="1076"/>
      <pc:docMkLst>
        <pc:docMk/>
      </pc:docMkLst>
      <pc:sldChg chg="modSp">
        <pc:chgData name="Jonatan Hoffmann Bohr" userId="S::jbohr17@student.aau.dk::778b370a-1c9c-47c6-807f-1b1521822c88" providerId="AD" clId="Web-{91A69C37-5051-8736-2037-259B3A624972}" dt="2021-06-16T15:02:28.433" v="0" actId="1076"/>
        <pc:sldMkLst>
          <pc:docMk/>
          <pc:sldMk cId="1271721360" sldId="276"/>
        </pc:sldMkLst>
        <pc:picChg chg="mod">
          <ac:chgData name="Jonatan Hoffmann Bohr" userId="S::jbohr17@student.aau.dk::778b370a-1c9c-47c6-807f-1b1521822c88" providerId="AD" clId="Web-{91A69C37-5051-8736-2037-259B3A624972}" dt="2021-06-16T15:02:28.433" v="0" actId="1076"/>
          <ac:picMkLst>
            <pc:docMk/>
            <pc:sldMk cId="1271721360" sldId="276"/>
            <ac:picMk id="4" creationId="{A90AEEDF-17D9-4751-8608-D27F185BD68E}"/>
          </ac:picMkLst>
        </pc:picChg>
      </pc:sldChg>
    </pc:docChg>
  </pc:docChgLst>
  <pc:docChgLst>
    <pc:chgData name="Jonatan Hoffmann Bohr" userId="778b370a-1c9c-47c6-807f-1b1521822c88" providerId="ADAL" clId="{A1D015F9-9E72-BC4F-8990-08EAA226C48B}"/>
    <pc:docChg chg="undo custSel addSld delSld modSld modMainMaster addSection delSection modSection">
      <pc:chgData name="Jonatan Hoffmann Bohr" userId="778b370a-1c9c-47c6-807f-1b1521822c88" providerId="ADAL" clId="{A1D015F9-9E72-BC4F-8990-08EAA226C48B}" dt="2021-06-15T14:35:11.635" v="101" actId="680"/>
      <pc:docMkLst>
        <pc:docMk/>
      </pc:docMkLst>
      <pc:sldChg chg="addSp delSp modSp mod">
        <pc:chgData name="Jonatan Hoffmann Bohr" userId="778b370a-1c9c-47c6-807f-1b1521822c88" providerId="ADAL" clId="{A1D015F9-9E72-BC4F-8990-08EAA226C48B}" dt="2021-06-15T14:28:11.236" v="64" actId="478"/>
        <pc:sldMkLst>
          <pc:docMk/>
          <pc:sldMk cId="4162381724" sldId="256"/>
        </pc:sldMkLst>
        <pc:spChg chg="del">
          <ac:chgData name="Jonatan Hoffmann Bohr" userId="778b370a-1c9c-47c6-807f-1b1521822c88" providerId="ADAL" clId="{A1D015F9-9E72-BC4F-8990-08EAA226C48B}" dt="2021-06-15T14:21:02.243" v="3" actId="478"/>
          <ac:spMkLst>
            <pc:docMk/>
            <pc:sldMk cId="4162381724" sldId="256"/>
            <ac:spMk id="2" creationId="{50721945-FAFE-6C43-8E97-43FF5B4F7153}"/>
          </ac:spMkLst>
        </pc:spChg>
        <pc:spChg chg="del">
          <ac:chgData name="Jonatan Hoffmann Bohr" userId="778b370a-1c9c-47c6-807f-1b1521822c88" providerId="ADAL" clId="{A1D015F9-9E72-BC4F-8990-08EAA226C48B}" dt="2021-06-15T14:21:07.478" v="4" actId="478"/>
          <ac:spMkLst>
            <pc:docMk/>
            <pc:sldMk cId="4162381724" sldId="256"/>
            <ac:spMk id="3" creationId="{3058F8CD-B61B-2940-AAAF-D10AE9631146}"/>
          </ac:spMkLst>
        </pc:spChg>
        <pc:spChg chg="add del mod">
          <ac:chgData name="Jonatan Hoffmann Bohr" userId="778b370a-1c9c-47c6-807f-1b1521822c88" providerId="ADAL" clId="{A1D015F9-9E72-BC4F-8990-08EAA226C48B}" dt="2021-06-15T14:27:51.981" v="61" actId="478"/>
          <ac:spMkLst>
            <pc:docMk/>
            <pc:sldMk cId="4162381724" sldId="256"/>
            <ac:spMk id="4" creationId="{89DEA851-69E9-2D41-9330-AAFF6BA46B87}"/>
          </ac:spMkLst>
        </pc:spChg>
        <pc:spChg chg="add del mod">
          <ac:chgData name="Jonatan Hoffmann Bohr" userId="778b370a-1c9c-47c6-807f-1b1521822c88" providerId="ADAL" clId="{A1D015F9-9E72-BC4F-8990-08EAA226C48B}" dt="2021-06-15T14:27:56.893" v="62" actId="478"/>
          <ac:spMkLst>
            <pc:docMk/>
            <pc:sldMk cId="4162381724" sldId="256"/>
            <ac:spMk id="5" creationId="{6E99C6DA-80A7-A745-914D-6D89DDD06F47}"/>
          </ac:spMkLst>
        </pc:spChg>
        <pc:spChg chg="add mod">
          <ac:chgData name="Jonatan Hoffmann Bohr" userId="778b370a-1c9c-47c6-807f-1b1521822c88" providerId="ADAL" clId="{A1D015F9-9E72-BC4F-8990-08EAA226C48B}" dt="2021-06-15T14:20:53.157" v="1"/>
          <ac:spMkLst>
            <pc:docMk/>
            <pc:sldMk cId="4162381724" sldId="256"/>
            <ac:spMk id="7" creationId="{8BDAB8CD-B1EE-D148-9CE9-82E16A3B5A30}"/>
          </ac:spMkLst>
        </pc:spChg>
        <pc:spChg chg="add del mod">
          <ac:chgData name="Jonatan Hoffmann Bohr" userId="778b370a-1c9c-47c6-807f-1b1521822c88" providerId="ADAL" clId="{A1D015F9-9E72-BC4F-8990-08EAA226C48B}" dt="2021-06-15T14:28:11.236" v="64" actId="478"/>
          <ac:spMkLst>
            <pc:docMk/>
            <pc:sldMk cId="4162381724" sldId="256"/>
            <ac:spMk id="11" creationId="{553C4DAF-2B84-A94F-8366-58B6B4FED98C}"/>
          </ac:spMkLst>
        </pc:spChg>
        <pc:picChg chg="add mod">
          <ac:chgData name="Jonatan Hoffmann Bohr" userId="778b370a-1c9c-47c6-807f-1b1521822c88" providerId="ADAL" clId="{A1D015F9-9E72-BC4F-8990-08EAA226C48B}" dt="2021-06-15T14:20:53.157" v="1"/>
          <ac:picMkLst>
            <pc:docMk/>
            <pc:sldMk cId="4162381724" sldId="256"/>
            <ac:picMk id="6" creationId="{5087B768-14D6-614C-9117-F391B694510B}"/>
          </ac:picMkLst>
        </pc:picChg>
        <pc:picChg chg="add del mod">
          <ac:chgData name="Jonatan Hoffmann Bohr" userId="778b370a-1c9c-47c6-807f-1b1521822c88" providerId="ADAL" clId="{A1D015F9-9E72-BC4F-8990-08EAA226C48B}" dt="2021-06-15T14:21:11.839" v="5" actId="478"/>
          <ac:picMkLst>
            <pc:docMk/>
            <pc:sldMk cId="4162381724" sldId="256"/>
            <ac:picMk id="8" creationId="{AA3065AA-7E62-8D4D-BD52-14BDE56CEE8C}"/>
          </ac:picMkLst>
        </pc:picChg>
        <pc:cxnChg chg="add mod">
          <ac:chgData name="Jonatan Hoffmann Bohr" userId="778b370a-1c9c-47c6-807f-1b1521822c88" providerId="ADAL" clId="{A1D015F9-9E72-BC4F-8990-08EAA226C48B}" dt="2021-06-15T14:21:30.242" v="6"/>
          <ac:cxnSpMkLst>
            <pc:docMk/>
            <pc:sldMk cId="4162381724" sldId="256"/>
            <ac:cxnSpMk id="9" creationId="{A8373FA1-F61D-E54D-908F-16FC68F662F0}"/>
          </ac:cxnSpMkLst>
        </pc:cxnChg>
        <pc:cxnChg chg="add mod">
          <ac:chgData name="Jonatan Hoffmann Bohr" userId="778b370a-1c9c-47c6-807f-1b1521822c88" providerId="ADAL" clId="{A1D015F9-9E72-BC4F-8990-08EAA226C48B}" dt="2021-06-15T14:21:30.242" v="6"/>
          <ac:cxnSpMkLst>
            <pc:docMk/>
            <pc:sldMk cId="4162381724" sldId="256"/>
            <ac:cxnSpMk id="10" creationId="{832198D8-3275-3346-9606-F5FC92639F21}"/>
          </ac:cxnSpMkLst>
        </pc:cxnChg>
      </pc:sldChg>
      <pc:sldChg chg="modSp new mod">
        <pc:chgData name="Jonatan Hoffmann Bohr" userId="778b370a-1c9c-47c6-807f-1b1521822c88" providerId="ADAL" clId="{A1D015F9-9E72-BC4F-8990-08EAA226C48B}" dt="2021-06-15T14:26:45.779" v="50" actId="20577"/>
        <pc:sldMkLst>
          <pc:docMk/>
          <pc:sldMk cId="403411950" sldId="257"/>
        </pc:sldMkLst>
        <pc:spChg chg="mod">
          <ac:chgData name="Jonatan Hoffmann Bohr" userId="778b370a-1c9c-47c6-807f-1b1521822c88" providerId="ADAL" clId="{A1D015F9-9E72-BC4F-8990-08EAA226C48B}" dt="2021-06-15T14:26:45.779" v="50" actId="20577"/>
          <ac:spMkLst>
            <pc:docMk/>
            <pc:sldMk cId="403411950" sldId="257"/>
            <ac:spMk id="2" creationId="{C80EAFAF-5131-0649-A961-AC64DDAA67E1}"/>
          </ac:spMkLst>
        </pc:spChg>
      </pc:sldChg>
      <pc:sldChg chg="new">
        <pc:chgData name="Jonatan Hoffmann Bohr" userId="778b370a-1c9c-47c6-807f-1b1521822c88" providerId="ADAL" clId="{A1D015F9-9E72-BC4F-8990-08EAA226C48B}" dt="2021-06-15T14:21:50.239" v="23" actId="680"/>
        <pc:sldMkLst>
          <pc:docMk/>
          <pc:sldMk cId="44452845" sldId="258"/>
        </pc:sldMkLst>
      </pc:sldChg>
      <pc:sldChg chg="new">
        <pc:chgData name="Jonatan Hoffmann Bohr" userId="778b370a-1c9c-47c6-807f-1b1521822c88" providerId="ADAL" clId="{A1D015F9-9E72-BC4F-8990-08EAA226C48B}" dt="2021-06-15T14:21:50.800" v="24" actId="680"/>
        <pc:sldMkLst>
          <pc:docMk/>
          <pc:sldMk cId="2655833160" sldId="259"/>
        </pc:sldMkLst>
      </pc:sldChg>
      <pc:sldChg chg="new">
        <pc:chgData name="Jonatan Hoffmann Bohr" userId="778b370a-1c9c-47c6-807f-1b1521822c88" providerId="ADAL" clId="{A1D015F9-9E72-BC4F-8990-08EAA226C48B}" dt="2021-06-15T14:21:51.206" v="25" actId="680"/>
        <pc:sldMkLst>
          <pc:docMk/>
          <pc:sldMk cId="2711629042" sldId="260"/>
        </pc:sldMkLst>
      </pc:sldChg>
      <pc:sldChg chg="new">
        <pc:chgData name="Jonatan Hoffmann Bohr" userId="778b370a-1c9c-47c6-807f-1b1521822c88" providerId="ADAL" clId="{A1D015F9-9E72-BC4F-8990-08EAA226C48B}" dt="2021-06-15T14:22:56.172" v="28" actId="680"/>
        <pc:sldMkLst>
          <pc:docMk/>
          <pc:sldMk cId="4082481054" sldId="261"/>
        </pc:sldMkLst>
      </pc:sldChg>
      <pc:sldChg chg="new">
        <pc:chgData name="Jonatan Hoffmann Bohr" userId="778b370a-1c9c-47c6-807f-1b1521822c88" providerId="ADAL" clId="{A1D015F9-9E72-BC4F-8990-08EAA226C48B}" dt="2021-06-15T14:31:35.711" v="76" actId="680"/>
        <pc:sldMkLst>
          <pc:docMk/>
          <pc:sldMk cId="4054443360" sldId="262"/>
        </pc:sldMkLst>
      </pc:sldChg>
      <pc:sldChg chg="new">
        <pc:chgData name="Jonatan Hoffmann Bohr" userId="778b370a-1c9c-47c6-807f-1b1521822c88" providerId="ADAL" clId="{A1D015F9-9E72-BC4F-8990-08EAA226C48B}" dt="2021-06-15T14:31:42.226" v="77" actId="680"/>
        <pc:sldMkLst>
          <pc:docMk/>
          <pc:sldMk cId="1687364029" sldId="263"/>
        </pc:sldMkLst>
      </pc:sldChg>
      <pc:sldChg chg="new">
        <pc:chgData name="Jonatan Hoffmann Bohr" userId="778b370a-1c9c-47c6-807f-1b1521822c88" providerId="ADAL" clId="{A1D015F9-9E72-BC4F-8990-08EAA226C48B}" dt="2021-06-15T14:31:44.332" v="78" actId="680"/>
        <pc:sldMkLst>
          <pc:docMk/>
          <pc:sldMk cId="2268375603" sldId="264"/>
        </pc:sldMkLst>
      </pc:sldChg>
      <pc:sldChg chg="new">
        <pc:chgData name="Jonatan Hoffmann Bohr" userId="778b370a-1c9c-47c6-807f-1b1521822c88" providerId="ADAL" clId="{A1D015F9-9E72-BC4F-8990-08EAA226C48B}" dt="2021-06-15T14:31:46.314" v="79" actId="680"/>
        <pc:sldMkLst>
          <pc:docMk/>
          <pc:sldMk cId="3002068472" sldId="265"/>
        </pc:sldMkLst>
      </pc:sldChg>
      <pc:sldChg chg="new">
        <pc:chgData name="Jonatan Hoffmann Bohr" userId="778b370a-1c9c-47c6-807f-1b1521822c88" providerId="ADAL" clId="{A1D015F9-9E72-BC4F-8990-08EAA226C48B}" dt="2021-06-15T14:31:49.807" v="80" actId="680"/>
        <pc:sldMkLst>
          <pc:docMk/>
          <pc:sldMk cId="4213740220" sldId="266"/>
        </pc:sldMkLst>
      </pc:sldChg>
      <pc:sldChg chg="new">
        <pc:chgData name="Jonatan Hoffmann Bohr" userId="778b370a-1c9c-47c6-807f-1b1521822c88" providerId="ADAL" clId="{A1D015F9-9E72-BC4F-8990-08EAA226C48B}" dt="2021-06-15T14:31:52.264" v="81" actId="680"/>
        <pc:sldMkLst>
          <pc:docMk/>
          <pc:sldMk cId="523435969" sldId="267"/>
        </pc:sldMkLst>
      </pc:sldChg>
      <pc:sldChg chg="new">
        <pc:chgData name="Jonatan Hoffmann Bohr" userId="778b370a-1c9c-47c6-807f-1b1521822c88" providerId="ADAL" clId="{A1D015F9-9E72-BC4F-8990-08EAA226C48B}" dt="2021-06-15T14:31:54.674" v="82" actId="680"/>
        <pc:sldMkLst>
          <pc:docMk/>
          <pc:sldMk cId="3779208162" sldId="268"/>
        </pc:sldMkLst>
      </pc:sldChg>
      <pc:sldChg chg="new del">
        <pc:chgData name="Jonatan Hoffmann Bohr" userId="778b370a-1c9c-47c6-807f-1b1521822c88" providerId="ADAL" clId="{A1D015F9-9E72-BC4F-8990-08EAA226C48B}" dt="2021-06-15T14:34:24.072" v="95" actId="2696"/>
        <pc:sldMkLst>
          <pc:docMk/>
          <pc:sldMk cId="1219355967" sldId="269"/>
        </pc:sldMkLst>
      </pc:sldChg>
      <pc:sldChg chg="new">
        <pc:chgData name="Jonatan Hoffmann Bohr" userId="778b370a-1c9c-47c6-807f-1b1521822c88" providerId="ADAL" clId="{A1D015F9-9E72-BC4F-8990-08EAA226C48B}" dt="2021-06-15T14:35:11.635" v="101" actId="680"/>
        <pc:sldMkLst>
          <pc:docMk/>
          <pc:sldMk cId="1727980190" sldId="269"/>
        </pc:sldMkLst>
      </pc:sldChg>
      <pc:sldChg chg="new del">
        <pc:chgData name="Jonatan Hoffmann Bohr" userId="778b370a-1c9c-47c6-807f-1b1521822c88" providerId="ADAL" clId="{A1D015F9-9E72-BC4F-8990-08EAA226C48B}" dt="2021-06-15T14:34:15.269" v="93" actId="2696"/>
        <pc:sldMkLst>
          <pc:docMk/>
          <pc:sldMk cId="202575407" sldId="270"/>
        </pc:sldMkLst>
      </pc:sldChg>
      <pc:sldChg chg="new del">
        <pc:chgData name="Jonatan Hoffmann Bohr" userId="778b370a-1c9c-47c6-807f-1b1521822c88" providerId="ADAL" clId="{A1D015F9-9E72-BC4F-8990-08EAA226C48B}" dt="2021-06-15T14:34:17.815" v="94" actId="2696"/>
        <pc:sldMkLst>
          <pc:docMk/>
          <pc:sldMk cId="203547881" sldId="271"/>
        </pc:sldMkLst>
      </pc:sldChg>
      <pc:sldMasterChg chg="addSp delSp modSp mod">
        <pc:chgData name="Jonatan Hoffmann Bohr" userId="778b370a-1c9c-47c6-807f-1b1521822c88" providerId="ADAL" clId="{A1D015F9-9E72-BC4F-8990-08EAA226C48B}" dt="2021-06-15T14:27:28.187" v="57" actId="20577"/>
        <pc:sldMasterMkLst>
          <pc:docMk/>
          <pc:sldMasterMk cId="3846745485" sldId="2147483648"/>
        </pc:sldMasterMkLst>
        <pc:spChg chg="del">
          <ac:chgData name="Jonatan Hoffmann Bohr" userId="778b370a-1c9c-47c6-807f-1b1521822c88" providerId="ADAL" clId="{A1D015F9-9E72-BC4F-8990-08EAA226C48B}" dt="2021-06-15T14:26:03.480" v="34" actId="478"/>
          <ac:spMkLst>
            <pc:docMk/>
            <pc:sldMasterMk cId="3846745485" sldId="2147483648"/>
            <ac:spMk id="2" creationId="{B9FA5A10-4323-8F45-B7A2-D1466EAC969E}"/>
          </ac:spMkLst>
        </pc:spChg>
        <pc:spChg chg="del">
          <ac:chgData name="Jonatan Hoffmann Bohr" userId="778b370a-1c9c-47c6-807f-1b1521822c88" providerId="ADAL" clId="{A1D015F9-9E72-BC4F-8990-08EAA226C48B}" dt="2021-06-15T14:26:02.243" v="33" actId="478"/>
          <ac:spMkLst>
            <pc:docMk/>
            <pc:sldMasterMk cId="3846745485" sldId="2147483648"/>
            <ac:spMk id="3" creationId="{CCD0162F-EB33-D24B-9D3F-3AFBCED44118}"/>
          </ac:spMkLst>
        </pc:spChg>
        <pc:spChg chg="del">
          <ac:chgData name="Jonatan Hoffmann Bohr" userId="778b370a-1c9c-47c6-807f-1b1521822c88" providerId="ADAL" clId="{A1D015F9-9E72-BC4F-8990-08EAA226C48B}" dt="2021-06-15T14:26:06.439" v="35" actId="478"/>
          <ac:spMkLst>
            <pc:docMk/>
            <pc:sldMasterMk cId="3846745485" sldId="2147483648"/>
            <ac:spMk id="4" creationId="{0BA6BC05-D529-9644-9469-410B92BD21FA}"/>
          </ac:spMkLst>
        </pc:spChg>
        <pc:spChg chg="del">
          <ac:chgData name="Jonatan Hoffmann Bohr" userId="778b370a-1c9c-47c6-807f-1b1521822c88" providerId="ADAL" clId="{A1D015F9-9E72-BC4F-8990-08EAA226C48B}" dt="2021-06-15T14:26:07.728" v="36" actId="478"/>
          <ac:spMkLst>
            <pc:docMk/>
            <pc:sldMasterMk cId="3846745485" sldId="2147483648"/>
            <ac:spMk id="5" creationId="{502B22A7-E0F3-5A43-A990-F79A17F3B854}"/>
          </ac:spMkLst>
        </pc:spChg>
        <pc:spChg chg="del">
          <ac:chgData name="Jonatan Hoffmann Bohr" userId="778b370a-1c9c-47c6-807f-1b1521822c88" providerId="ADAL" clId="{A1D015F9-9E72-BC4F-8990-08EAA226C48B}" dt="2021-06-15T14:26:13.722" v="37" actId="478"/>
          <ac:spMkLst>
            <pc:docMk/>
            <pc:sldMasterMk cId="3846745485" sldId="2147483648"/>
            <ac:spMk id="6" creationId="{7635673A-2B95-A34A-9537-9AF714320181}"/>
          </ac:spMkLst>
        </pc:spChg>
        <pc:spChg chg="add del mod">
          <ac:chgData name="Jonatan Hoffmann Bohr" userId="778b370a-1c9c-47c6-807f-1b1521822c88" providerId="ADAL" clId="{A1D015F9-9E72-BC4F-8990-08EAA226C48B}" dt="2021-06-15T14:25:57.968" v="32"/>
          <ac:spMkLst>
            <pc:docMk/>
            <pc:sldMasterMk cId="3846745485" sldId="2147483648"/>
            <ac:spMk id="7" creationId="{12B1BBAC-F6D2-B448-8B13-4E75A818E397}"/>
          </ac:spMkLst>
        </pc:spChg>
        <pc:spChg chg="add del mod">
          <ac:chgData name="Jonatan Hoffmann Bohr" userId="778b370a-1c9c-47c6-807f-1b1521822c88" providerId="ADAL" clId="{A1D015F9-9E72-BC4F-8990-08EAA226C48B}" dt="2021-06-15T14:25:57.968" v="32"/>
          <ac:spMkLst>
            <pc:docMk/>
            <pc:sldMasterMk cId="3846745485" sldId="2147483648"/>
            <ac:spMk id="8" creationId="{368F8678-CE4A-8441-896E-30AFC0739EDE}"/>
          </ac:spMkLst>
        </pc:spChg>
        <pc:spChg chg="add del mod">
          <ac:chgData name="Jonatan Hoffmann Bohr" userId="778b370a-1c9c-47c6-807f-1b1521822c88" providerId="ADAL" clId="{A1D015F9-9E72-BC4F-8990-08EAA226C48B}" dt="2021-06-15T14:25:57.968" v="32"/>
          <ac:spMkLst>
            <pc:docMk/>
            <pc:sldMasterMk cId="3846745485" sldId="2147483648"/>
            <ac:spMk id="10" creationId="{23CF2D67-CFF9-9A40-8D1E-85E2DC1CA560}"/>
          </ac:spMkLst>
        </pc:spChg>
        <pc:spChg chg="add mod">
          <ac:chgData name="Jonatan Hoffmann Bohr" userId="778b370a-1c9c-47c6-807f-1b1521822c88" providerId="ADAL" clId="{A1D015F9-9E72-BC4F-8990-08EAA226C48B}" dt="2021-06-15T14:27:28.187" v="57" actId="20577"/>
          <ac:spMkLst>
            <pc:docMk/>
            <pc:sldMasterMk cId="3846745485" sldId="2147483648"/>
            <ac:spMk id="14" creationId="{0D10731F-E79A-B545-9685-DE6E28BC1A90}"/>
          </ac:spMkLst>
        </pc:spChg>
        <pc:spChg chg="add mod">
          <ac:chgData name="Jonatan Hoffmann Bohr" userId="778b370a-1c9c-47c6-807f-1b1521822c88" providerId="ADAL" clId="{A1D015F9-9E72-BC4F-8990-08EAA226C48B}" dt="2021-06-15T14:26:30.444" v="42" actId="27636"/>
          <ac:spMkLst>
            <pc:docMk/>
            <pc:sldMasterMk cId="3846745485" sldId="2147483648"/>
            <ac:spMk id="15" creationId="{EBA8C263-3BA4-3244-9A3B-406577904889}"/>
          </ac:spMkLst>
        </pc:spChg>
        <pc:spChg chg="add mod">
          <ac:chgData name="Jonatan Hoffmann Bohr" userId="778b370a-1c9c-47c6-807f-1b1521822c88" providerId="ADAL" clId="{A1D015F9-9E72-BC4F-8990-08EAA226C48B}" dt="2021-06-15T14:26:14.963" v="38"/>
          <ac:spMkLst>
            <pc:docMk/>
            <pc:sldMasterMk cId="3846745485" sldId="2147483648"/>
            <ac:spMk id="17" creationId="{711197C2-3F25-BE49-8420-BE0E12F0E479}"/>
          </ac:spMkLst>
        </pc:spChg>
        <pc:picChg chg="add del mod">
          <ac:chgData name="Jonatan Hoffmann Bohr" userId="778b370a-1c9c-47c6-807f-1b1521822c88" providerId="ADAL" clId="{A1D015F9-9E72-BC4F-8990-08EAA226C48B}" dt="2021-06-15T14:25:57.968" v="32"/>
          <ac:picMkLst>
            <pc:docMk/>
            <pc:sldMasterMk cId="3846745485" sldId="2147483648"/>
            <ac:picMk id="9" creationId="{DECD2A9C-7027-B84A-808F-C739AEBDE4CA}"/>
          </ac:picMkLst>
        </pc:picChg>
        <pc:picChg chg="add del mod">
          <ac:chgData name="Jonatan Hoffmann Bohr" userId="778b370a-1c9c-47c6-807f-1b1521822c88" providerId="ADAL" clId="{A1D015F9-9E72-BC4F-8990-08EAA226C48B}" dt="2021-06-15T14:25:57.968" v="32"/>
          <ac:picMkLst>
            <pc:docMk/>
            <pc:sldMasterMk cId="3846745485" sldId="2147483648"/>
            <ac:picMk id="13" creationId="{72982A36-C18E-2A4D-9473-63D191A19FF5}"/>
          </ac:picMkLst>
        </pc:picChg>
        <pc:picChg chg="add mod">
          <ac:chgData name="Jonatan Hoffmann Bohr" userId="778b370a-1c9c-47c6-807f-1b1521822c88" providerId="ADAL" clId="{A1D015F9-9E72-BC4F-8990-08EAA226C48B}" dt="2021-06-15T14:26:14.963" v="38"/>
          <ac:picMkLst>
            <pc:docMk/>
            <pc:sldMasterMk cId="3846745485" sldId="2147483648"/>
            <ac:picMk id="16" creationId="{D3F7AA28-C2E4-DE44-985E-FAB71D009BCD}"/>
          </ac:picMkLst>
        </pc:picChg>
        <pc:picChg chg="add del mod">
          <ac:chgData name="Jonatan Hoffmann Bohr" userId="778b370a-1c9c-47c6-807f-1b1521822c88" providerId="ADAL" clId="{A1D015F9-9E72-BC4F-8990-08EAA226C48B}" dt="2021-06-15T14:26:32.688" v="43" actId="478"/>
          <ac:picMkLst>
            <pc:docMk/>
            <pc:sldMasterMk cId="3846745485" sldId="2147483648"/>
            <ac:picMk id="20" creationId="{C9477ABF-C3A8-7D45-A9ED-615BC0806EDD}"/>
          </ac:picMkLst>
        </pc:picChg>
        <pc:cxnChg chg="add del mod">
          <ac:chgData name="Jonatan Hoffmann Bohr" userId="778b370a-1c9c-47c6-807f-1b1521822c88" providerId="ADAL" clId="{A1D015F9-9E72-BC4F-8990-08EAA226C48B}" dt="2021-06-15T14:25:57.968" v="32"/>
          <ac:cxnSpMkLst>
            <pc:docMk/>
            <pc:sldMasterMk cId="3846745485" sldId="2147483648"/>
            <ac:cxnSpMk id="11" creationId="{5C6E39A7-E460-A042-A71D-D4B99346ABB9}"/>
          </ac:cxnSpMkLst>
        </pc:cxnChg>
        <pc:cxnChg chg="add del mod">
          <ac:chgData name="Jonatan Hoffmann Bohr" userId="778b370a-1c9c-47c6-807f-1b1521822c88" providerId="ADAL" clId="{A1D015F9-9E72-BC4F-8990-08EAA226C48B}" dt="2021-06-15T14:25:57.968" v="32"/>
          <ac:cxnSpMkLst>
            <pc:docMk/>
            <pc:sldMasterMk cId="3846745485" sldId="2147483648"/>
            <ac:cxnSpMk id="12" creationId="{5D282C67-BEE0-8D4A-8CBF-2E3DF219E829}"/>
          </ac:cxnSpMkLst>
        </pc:cxnChg>
        <pc:cxnChg chg="add mod">
          <ac:chgData name="Jonatan Hoffmann Bohr" userId="778b370a-1c9c-47c6-807f-1b1521822c88" providerId="ADAL" clId="{A1D015F9-9E72-BC4F-8990-08EAA226C48B}" dt="2021-06-15T14:26:14.963" v="38"/>
          <ac:cxnSpMkLst>
            <pc:docMk/>
            <pc:sldMasterMk cId="3846745485" sldId="2147483648"/>
            <ac:cxnSpMk id="18" creationId="{A3756195-50AE-4C4A-B1BD-0A156D120467}"/>
          </ac:cxnSpMkLst>
        </pc:cxnChg>
        <pc:cxnChg chg="add mod">
          <ac:chgData name="Jonatan Hoffmann Bohr" userId="778b370a-1c9c-47c6-807f-1b1521822c88" providerId="ADAL" clId="{A1D015F9-9E72-BC4F-8990-08EAA226C48B}" dt="2021-06-15T14:26:14.963" v="38"/>
          <ac:cxnSpMkLst>
            <pc:docMk/>
            <pc:sldMasterMk cId="3846745485" sldId="2147483648"/>
            <ac:cxnSpMk id="19" creationId="{DFBD8632-AFBA-F249-A528-ABC96BFEC233}"/>
          </ac:cxnSpMkLst>
        </pc:cxnChg>
      </pc:sldMasterChg>
    </pc:docChg>
  </pc:docChgLst>
  <pc:docChgLst>
    <pc:chgData name="Jonatan Hoffmann Bohr" userId="S::jbohr17@student.aau.dk::778b370a-1c9c-47c6-807f-1b1521822c88" providerId="AD" clId="Web-{361255EB-69A9-CB37-B4CF-E7F9B9E444B2}"/>
    <pc:docChg chg="modSld">
      <pc:chgData name="Jonatan Hoffmann Bohr" userId="S::jbohr17@student.aau.dk::778b370a-1c9c-47c6-807f-1b1521822c88" providerId="AD" clId="Web-{361255EB-69A9-CB37-B4CF-E7F9B9E444B2}" dt="2021-06-16T13:17:04.373" v="6"/>
      <pc:docMkLst>
        <pc:docMk/>
      </pc:docMkLst>
      <pc:sldChg chg="addSp delSp modSp">
        <pc:chgData name="Jonatan Hoffmann Bohr" userId="S::jbohr17@student.aau.dk::778b370a-1c9c-47c6-807f-1b1521822c88" providerId="AD" clId="Web-{361255EB-69A9-CB37-B4CF-E7F9B9E444B2}" dt="2021-06-16T13:17:04.373" v="6"/>
        <pc:sldMkLst>
          <pc:docMk/>
          <pc:sldMk cId="1186303028" sldId="279"/>
        </pc:sldMkLst>
        <pc:spChg chg="del">
          <ac:chgData name="Jonatan Hoffmann Bohr" userId="S::jbohr17@student.aau.dk::778b370a-1c9c-47c6-807f-1b1521822c88" providerId="AD" clId="Web-{361255EB-69A9-CB37-B4CF-E7F9B9E444B2}" dt="2021-06-16T13:16:26.855" v="0"/>
          <ac:spMkLst>
            <pc:docMk/>
            <pc:sldMk cId="1186303028" sldId="279"/>
            <ac:spMk id="3" creationId="{19C64B47-5900-4C80-A19E-BF441068E7BF}"/>
          </ac:spMkLst>
        </pc:spChg>
        <pc:picChg chg="add mod ord">
          <ac:chgData name="Jonatan Hoffmann Bohr" userId="S::jbohr17@student.aau.dk::778b370a-1c9c-47c6-807f-1b1521822c88" providerId="AD" clId="Web-{361255EB-69A9-CB37-B4CF-E7F9B9E444B2}" dt="2021-06-16T13:16:39.684" v="3" actId="1076"/>
          <ac:picMkLst>
            <pc:docMk/>
            <pc:sldMk cId="1186303028" sldId="279"/>
            <ac:picMk id="4" creationId="{DF70B1FA-E6CB-4C8E-B572-D4CE5C676A12}"/>
          </ac:picMkLst>
        </pc:picChg>
        <pc:inkChg chg="add del">
          <ac:chgData name="Jonatan Hoffmann Bohr" userId="S::jbohr17@student.aau.dk::778b370a-1c9c-47c6-807f-1b1521822c88" providerId="AD" clId="Web-{361255EB-69A9-CB37-B4CF-E7F9B9E444B2}" dt="2021-06-16T13:16:52.216" v="5"/>
          <ac:inkMkLst>
            <pc:docMk/>
            <pc:sldMk cId="1186303028" sldId="279"/>
            <ac:inkMk id="5" creationId="{F20F2A73-79E4-4961-8C8E-A73F6750FDFB}"/>
          </ac:inkMkLst>
        </pc:inkChg>
        <pc:inkChg chg="add">
          <ac:chgData name="Jonatan Hoffmann Bohr" userId="S::jbohr17@student.aau.dk::778b370a-1c9c-47c6-807f-1b1521822c88" providerId="AD" clId="Web-{361255EB-69A9-CB37-B4CF-E7F9B9E444B2}" dt="2021-06-16T13:17:04.373" v="6"/>
          <ac:inkMkLst>
            <pc:docMk/>
            <pc:sldMk cId="1186303028" sldId="279"/>
            <ac:inkMk id="6" creationId="{A6769EE1-FBC3-4DDE-80D2-1695975C5E05}"/>
          </ac:inkMkLst>
        </pc:inkChg>
      </pc:sldChg>
    </pc:docChg>
  </pc:docChgLst>
  <pc:docChgLst>
    <pc:chgData name="Yannick Kofoed Drejer" userId="S::ydreje17@student.aau.dk::6bc452b2-b992-4394-b98d-54a3b042c2ce" providerId="AD" clId="Web-{8DFC940E-02F2-0A68-1BDB-FCD6B9D2AB35}"/>
    <pc:docChg chg="modSld">
      <pc:chgData name="Yannick Kofoed Drejer" userId="S::ydreje17@student.aau.dk::6bc452b2-b992-4394-b98d-54a3b042c2ce" providerId="AD" clId="Web-{8DFC940E-02F2-0A68-1BDB-FCD6B9D2AB35}" dt="2021-06-17T19:47:18.044" v="69" actId="20577"/>
      <pc:docMkLst>
        <pc:docMk/>
      </pc:docMkLst>
      <pc:sldChg chg="modSp">
        <pc:chgData name="Yannick Kofoed Drejer" userId="S::ydreje17@student.aau.dk::6bc452b2-b992-4394-b98d-54a3b042c2ce" providerId="AD" clId="Web-{8DFC940E-02F2-0A68-1BDB-FCD6B9D2AB35}" dt="2021-06-17T14:55:25.370" v="40"/>
        <pc:sldMkLst>
          <pc:docMk/>
          <pc:sldMk cId="3047184828" sldId="274"/>
        </pc:sldMkLst>
        <pc:graphicFrameChg chg="mod modGraphic">
          <ac:chgData name="Yannick Kofoed Drejer" userId="S::ydreje17@student.aau.dk::6bc452b2-b992-4394-b98d-54a3b042c2ce" providerId="AD" clId="Web-{8DFC940E-02F2-0A68-1BDB-FCD6B9D2AB35}" dt="2021-06-17T14:55:25.370" v="40"/>
          <ac:graphicFrameMkLst>
            <pc:docMk/>
            <pc:sldMk cId="3047184828" sldId="274"/>
            <ac:graphicFrameMk id="13" creationId="{05F69F24-771A-46A3-A1E9-FD8FBD378230}"/>
          </ac:graphicFrameMkLst>
        </pc:graphicFrameChg>
      </pc:sldChg>
      <pc:sldChg chg="modSp">
        <pc:chgData name="Yannick Kofoed Drejer" userId="S::ydreje17@student.aau.dk::6bc452b2-b992-4394-b98d-54a3b042c2ce" providerId="AD" clId="Web-{8DFC940E-02F2-0A68-1BDB-FCD6B9D2AB35}" dt="2021-06-17T18:37:10.360" v="44"/>
        <pc:sldMkLst>
          <pc:docMk/>
          <pc:sldMk cId="2736014898" sldId="275"/>
        </pc:sldMkLst>
        <pc:picChg chg="mod modCrop">
          <ac:chgData name="Yannick Kofoed Drejer" userId="S::ydreje17@student.aau.dk::6bc452b2-b992-4394-b98d-54a3b042c2ce" providerId="AD" clId="Web-{8DFC940E-02F2-0A68-1BDB-FCD6B9D2AB35}" dt="2021-06-17T18:37:01.094" v="42"/>
          <ac:picMkLst>
            <pc:docMk/>
            <pc:sldMk cId="2736014898" sldId="275"/>
            <ac:picMk id="6" creationId="{D1F06FC7-22ED-4B20-991E-C5C52FD11A2A}"/>
          </ac:picMkLst>
        </pc:picChg>
        <pc:picChg chg="mod modCrop">
          <ac:chgData name="Yannick Kofoed Drejer" userId="S::ydreje17@student.aau.dk::6bc452b2-b992-4394-b98d-54a3b042c2ce" providerId="AD" clId="Web-{8DFC940E-02F2-0A68-1BDB-FCD6B9D2AB35}" dt="2021-06-17T18:37:10.360" v="44"/>
          <ac:picMkLst>
            <pc:docMk/>
            <pc:sldMk cId="2736014898" sldId="275"/>
            <ac:picMk id="7" creationId="{FE7181F4-A694-4D73-BE10-0B4D06BE28D8}"/>
          </ac:picMkLst>
        </pc:picChg>
      </pc:sldChg>
      <pc:sldChg chg="modSp">
        <pc:chgData name="Yannick Kofoed Drejer" userId="S::ydreje17@student.aau.dk::6bc452b2-b992-4394-b98d-54a3b042c2ce" providerId="AD" clId="Web-{8DFC940E-02F2-0A68-1BDB-FCD6B9D2AB35}" dt="2021-06-17T19:46:35.371" v="54" actId="20577"/>
        <pc:sldMkLst>
          <pc:docMk/>
          <pc:sldMk cId="3521630997" sldId="309"/>
        </pc:sldMkLst>
        <pc:spChg chg="mod">
          <ac:chgData name="Yannick Kofoed Drejer" userId="S::ydreje17@student.aau.dk::6bc452b2-b992-4394-b98d-54a3b042c2ce" providerId="AD" clId="Web-{8DFC940E-02F2-0A68-1BDB-FCD6B9D2AB35}" dt="2021-06-17T19:46:35.371" v="54" actId="20577"/>
          <ac:spMkLst>
            <pc:docMk/>
            <pc:sldMk cId="3521630997" sldId="309"/>
            <ac:spMk id="3" creationId="{3914C9E8-01AA-4F66-929C-3904336E3949}"/>
          </ac:spMkLst>
        </pc:spChg>
      </pc:sldChg>
      <pc:sldChg chg="modSp">
        <pc:chgData name="Yannick Kofoed Drejer" userId="S::ydreje17@student.aau.dk::6bc452b2-b992-4394-b98d-54a3b042c2ce" providerId="AD" clId="Web-{8DFC940E-02F2-0A68-1BDB-FCD6B9D2AB35}" dt="2021-06-17T19:47:18.044" v="69" actId="20577"/>
        <pc:sldMkLst>
          <pc:docMk/>
          <pc:sldMk cId="3820538971" sldId="310"/>
        </pc:sldMkLst>
        <pc:spChg chg="mod">
          <ac:chgData name="Yannick Kofoed Drejer" userId="S::ydreje17@student.aau.dk::6bc452b2-b992-4394-b98d-54a3b042c2ce" providerId="AD" clId="Web-{8DFC940E-02F2-0A68-1BDB-FCD6B9D2AB35}" dt="2021-06-17T19:47:18.044" v="69" actId="20577"/>
          <ac:spMkLst>
            <pc:docMk/>
            <pc:sldMk cId="3820538971" sldId="310"/>
            <ac:spMk id="5" creationId="{DC1B2208-2B6F-4D80-9A96-26C5A6996780}"/>
          </ac:spMkLst>
        </pc:spChg>
      </pc:sldChg>
    </pc:docChg>
  </pc:docChgLst>
  <pc:docChgLst>
    <pc:chgData name="Amanda Worsøe Andersen" userId="5b4e71eb-f020-4dc9-a0a2-e5bf60b7b38f" providerId="ADAL" clId="{5C2B3486-788B-4FF8-BD11-7EB65544457C}"/>
    <pc:docChg chg="undo redo custSel addSld delSld modSld sldOrd modSection">
      <pc:chgData name="Amanda Worsøe Andersen" userId="5b4e71eb-f020-4dc9-a0a2-e5bf60b7b38f" providerId="ADAL" clId="{5C2B3486-788B-4FF8-BD11-7EB65544457C}" dt="2021-06-17T19:48:35.608" v="9042" actId="20577"/>
      <pc:docMkLst>
        <pc:docMk/>
      </pc:docMkLst>
      <pc:sldChg chg="delSp del mod">
        <pc:chgData name="Amanda Worsøe Andersen" userId="5b4e71eb-f020-4dc9-a0a2-e5bf60b7b38f" providerId="ADAL" clId="{5C2B3486-788B-4FF8-BD11-7EB65544457C}" dt="2021-06-16T11:37:47.010" v="54" actId="47"/>
        <pc:sldMkLst>
          <pc:docMk/>
          <pc:sldMk cId="4162381724" sldId="256"/>
        </pc:sldMkLst>
        <pc:cxnChg chg="del">
          <ac:chgData name="Amanda Worsøe Andersen" userId="5b4e71eb-f020-4dc9-a0a2-e5bf60b7b38f" providerId="ADAL" clId="{5C2B3486-788B-4FF8-BD11-7EB65544457C}" dt="2021-06-16T11:37:44.405" v="53" actId="478"/>
          <ac:cxnSpMkLst>
            <pc:docMk/>
            <pc:sldMk cId="4162381724" sldId="256"/>
            <ac:cxnSpMk id="10" creationId="{832198D8-3275-3346-9606-F5FC92639F21}"/>
          </ac:cxnSpMkLst>
        </pc:cxnChg>
      </pc:sldChg>
      <pc:sldChg chg="del">
        <pc:chgData name="Amanda Worsøe Andersen" userId="5b4e71eb-f020-4dc9-a0a2-e5bf60b7b38f" providerId="ADAL" clId="{5C2B3486-788B-4FF8-BD11-7EB65544457C}" dt="2021-06-16T11:37:56.077" v="55" actId="47"/>
        <pc:sldMkLst>
          <pc:docMk/>
          <pc:sldMk cId="403411950" sldId="257"/>
        </pc:sldMkLst>
      </pc:sldChg>
      <pc:sldChg chg="addSp modSp mod">
        <pc:chgData name="Amanda Worsøe Andersen" userId="5b4e71eb-f020-4dc9-a0a2-e5bf60b7b38f" providerId="ADAL" clId="{5C2B3486-788B-4FF8-BD11-7EB65544457C}" dt="2021-06-17T09:30:28.936" v="5892" actId="1076"/>
        <pc:sldMkLst>
          <pc:docMk/>
          <pc:sldMk cId="44452845" sldId="258"/>
        </pc:sldMkLst>
        <pc:picChg chg="add mod">
          <ac:chgData name="Amanda Worsøe Andersen" userId="5b4e71eb-f020-4dc9-a0a2-e5bf60b7b38f" providerId="ADAL" clId="{5C2B3486-788B-4FF8-BD11-7EB65544457C}" dt="2021-06-17T09:30:28.936" v="5892" actId="1076"/>
          <ac:picMkLst>
            <pc:docMk/>
            <pc:sldMk cId="44452845" sldId="258"/>
            <ac:picMk id="5" creationId="{41A9B70A-59FE-4236-8A2F-171CE8659475}"/>
          </ac:picMkLst>
        </pc:picChg>
      </pc:sldChg>
      <pc:sldChg chg="ord">
        <pc:chgData name="Amanda Worsøe Andersen" userId="5b4e71eb-f020-4dc9-a0a2-e5bf60b7b38f" providerId="ADAL" clId="{5C2B3486-788B-4FF8-BD11-7EB65544457C}" dt="2021-06-17T05:36:18.538" v="4615" actId="20578"/>
        <pc:sldMkLst>
          <pc:docMk/>
          <pc:sldMk cId="4082481054" sldId="261"/>
        </pc:sldMkLst>
      </pc:sldChg>
      <pc:sldChg chg="del">
        <pc:chgData name="Amanda Worsøe Andersen" userId="5b4e71eb-f020-4dc9-a0a2-e5bf60b7b38f" providerId="ADAL" clId="{5C2B3486-788B-4FF8-BD11-7EB65544457C}" dt="2021-06-16T11:37:33.588" v="51" actId="47"/>
        <pc:sldMkLst>
          <pc:docMk/>
          <pc:sldMk cId="4054443360" sldId="262"/>
        </pc:sldMkLst>
      </pc:sldChg>
      <pc:sldChg chg="del">
        <pc:chgData name="Amanda Worsøe Andersen" userId="5b4e71eb-f020-4dc9-a0a2-e5bf60b7b38f" providerId="ADAL" clId="{5C2B3486-788B-4FF8-BD11-7EB65544457C}" dt="2021-06-16T11:37:30.298" v="50" actId="47"/>
        <pc:sldMkLst>
          <pc:docMk/>
          <pc:sldMk cId="1687364029" sldId="263"/>
        </pc:sldMkLst>
      </pc:sldChg>
      <pc:sldChg chg="del">
        <pc:chgData name="Amanda Worsøe Andersen" userId="5b4e71eb-f020-4dc9-a0a2-e5bf60b7b38f" providerId="ADAL" clId="{5C2B3486-788B-4FF8-BD11-7EB65544457C}" dt="2021-06-16T11:37:24.124" v="48" actId="47"/>
        <pc:sldMkLst>
          <pc:docMk/>
          <pc:sldMk cId="2268375603" sldId="264"/>
        </pc:sldMkLst>
      </pc:sldChg>
      <pc:sldChg chg="addSp delSp modSp del mod">
        <pc:chgData name="Amanda Worsøe Andersen" userId="5b4e71eb-f020-4dc9-a0a2-e5bf60b7b38f" providerId="ADAL" clId="{5C2B3486-788B-4FF8-BD11-7EB65544457C}" dt="2021-06-16T11:36:40.797" v="41" actId="2696"/>
        <pc:sldMkLst>
          <pc:docMk/>
          <pc:sldMk cId="3002068472" sldId="265"/>
        </pc:sldMkLst>
        <pc:spChg chg="del">
          <ac:chgData name="Amanda Worsøe Andersen" userId="5b4e71eb-f020-4dc9-a0a2-e5bf60b7b38f" providerId="ADAL" clId="{5C2B3486-788B-4FF8-BD11-7EB65544457C}" dt="2021-06-16T11:35:35.477" v="5" actId="478"/>
          <ac:spMkLst>
            <pc:docMk/>
            <pc:sldMk cId="3002068472" sldId="265"/>
            <ac:spMk id="2" creationId="{F39A7D0B-8C2B-844E-941B-D11B37696BD1}"/>
          </ac:spMkLst>
        </pc:spChg>
        <pc:spChg chg="del">
          <ac:chgData name="Amanda Worsøe Andersen" userId="5b4e71eb-f020-4dc9-a0a2-e5bf60b7b38f" providerId="ADAL" clId="{5C2B3486-788B-4FF8-BD11-7EB65544457C}" dt="2021-06-16T11:36:01.062" v="12" actId="478"/>
          <ac:spMkLst>
            <pc:docMk/>
            <pc:sldMk cId="3002068472" sldId="265"/>
            <ac:spMk id="3" creationId="{974440C8-D92B-944C-97A6-0A34EBC54A0D}"/>
          </ac:spMkLst>
        </pc:spChg>
        <pc:picChg chg="add del">
          <ac:chgData name="Amanda Worsøe Andersen" userId="5b4e71eb-f020-4dc9-a0a2-e5bf60b7b38f" providerId="ADAL" clId="{5C2B3486-788B-4FF8-BD11-7EB65544457C}" dt="2021-06-16T11:34:39.752" v="1" actId="478"/>
          <ac:picMkLst>
            <pc:docMk/>
            <pc:sldMk cId="3002068472" sldId="265"/>
            <ac:picMk id="5" creationId="{CABDF4AD-9307-481C-AE90-553614B3AE45}"/>
          </ac:picMkLst>
        </pc:picChg>
        <pc:picChg chg="add del mod">
          <ac:chgData name="Amanda Worsøe Andersen" userId="5b4e71eb-f020-4dc9-a0a2-e5bf60b7b38f" providerId="ADAL" clId="{5C2B3486-788B-4FF8-BD11-7EB65544457C}" dt="2021-06-16T11:36:26.480" v="15" actId="21"/>
          <ac:picMkLst>
            <pc:docMk/>
            <pc:sldMk cId="3002068472" sldId="265"/>
            <ac:picMk id="7" creationId="{359D814B-7E74-40C4-8605-D7DEB32086DF}"/>
          </ac:picMkLst>
        </pc:picChg>
      </pc:sldChg>
      <pc:sldChg chg="addSp delSp del mod">
        <pc:chgData name="Amanda Worsøe Andersen" userId="5b4e71eb-f020-4dc9-a0a2-e5bf60b7b38f" providerId="ADAL" clId="{5C2B3486-788B-4FF8-BD11-7EB65544457C}" dt="2021-06-16T11:36:55.646" v="43" actId="2696"/>
        <pc:sldMkLst>
          <pc:docMk/>
          <pc:sldMk cId="4213740220" sldId="266"/>
        </pc:sldMkLst>
        <pc:spChg chg="add del">
          <ac:chgData name="Amanda Worsøe Andersen" userId="5b4e71eb-f020-4dc9-a0a2-e5bf60b7b38f" providerId="ADAL" clId="{5C2B3486-788B-4FF8-BD11-7EB65544457C}" dt="2021-06-16T11:35:43.811" v="9" actId="478"/>
          <ac:spMkLst>
            <pc:docMk/>
            <pc:sldMk cId="4213740220" sldId="266"/>
            <ac:spMk id="2" creationId="{234C4BC8-2021-654C-BCFA-66ACB3E174E6}"/>
          </ac:spMkLst>
        </pc:spChg>
        <pc:spChg chg="add del">
          <ac:chgData name="Amanda Worsøe Andersen" userId="5b4e71eb-f020-4dc9-a0a2-e5bf60b7b38f" providerId="ADAL" clId="{5C2B3486-788B-4FF8-BD11-7EB65544457C}" dt="2021-06-16T11:35:44.262" v="10" actId="478"/>
          <ac:spMkLst>
            <pc:docMk/>
            <pc:sldMk cId="4213740220" sldId="266"/>
            <ac:spMk id="3" creationId="{54DC399E-8BE4-6245-B666-367A93719D99}"/>
          </ac:spMkLst>
        </pc:spChg>
      </pc:sldChg>
      <pc:sldChg chg="del">
        <pc:chgData name="Amanda Worsøe Andersen" userId="5b4e71eb-f020-4dc9-a0a2-e5bf60b7b38f" providerId="ADAL" clId="{5C2B3486-788B-4FF8-BD11-7EB65544457C}" dt="2021-06-16T11:37:07.245" v="45" actId="2696"/>
        <pc:sldMkLst>
          <pc:docMk/>
          <pc:sldMk cId="523435969" sldId="267"/>
        </pc:sldMkLst>
      </pc:sldChg>
      <pc:sldChg chg="del">
        <pc:chgData name="Amanda Worsøe Andersen" userId="5b4e71eb-f020-4dc9-a0a2-e5bf60b7b38f" providerId="ADAL" clId="{5C2B3486-788B-4FF8-BD11-7EB65544457C}" dt="2021-06-16T11:37:11.126" v="46" actId="2696"/>
        <pc:sldMkLst>
          <pc:docMk/>
          <pc:sldMk cId="3779208162" sldId="268"/>
        </pc:sldMkLst>
      </pc:sldChg>
      <pc:sldChg chg="addSp delSp modSp mod setBg">
        <pc:chgData name="Amanda Worsøe Andersen" userId="5b4e71eb-f020-4dc9-a0a2-e5bf60b7b38f" providerId="ADAL" clId="{5C2B3486-788B-4FF8-BD11-7EB65544457C}" dt="2021-06-17T19:45:17.682" v="9005" actId="207"/>
        <pc:sldMkLst>
          <pc:docMk/>
          <pc:sldMk cId="1727980190" sldId="269"/>
        </pc:sldMkLst>
        <pc:spChg chg="del">
          <ac:chgData name="Amanda Worsøe Andersen" userId="5b4e71eb-f020-4dc9-a0a2-e5bf60b7b38f" providerId="ADAL" clId="{5C2B3486-788B-4FF8-BD11-7EB65544457C}" dt="2021-06-16T14:02:45.704" v="646" actId="26606"/>
          <ac:spMkLst>
            <pc:docMk/>
            <pc:sldMk cId="1727980190" sldId="269"/>
            <ac:spMk id="2" creationId="{C7B55D61-8B7C-B84B-B263-602E92571E06}"/>
          </ac:spMkLst>
        </pc:spChg>
        <pc:spChg chg="del">
          <ac:chgData name="Amanda Worsøe Andersen" userId="5b4e71eb-f020-4dc9-a0a2-e5bf60b7b38f" providerId="ADAL" clId="{5C2B3486-788B-4FF8-BD11-7EB65544457C}" dt="2021-06-16T14:02:39.701" v="644" actId="931"/>
          <ac:spMkLst>
            <pc:docMk/>
            <pc:sldMk cId="1727980190" sldId="269"/>
            <ac:spMk id="3" creationId="{BA2CDE6E-B54B-024F-A5D5-B62105929FE5}"/>
          </ac:spMkLst>
        </pc:spChg>
        <pc:spChg chg="add">
          <ac:chgData name="Amanda Worsøe Andersen" userId="5b4e71eb-f020-4dc9-a0a2-e5bf60b7b38f" providerId="ADAL" clId="{5C2B3486-788B-4FF8-BD11-7EB65544457C}" dt="2021-06-16T14:02:45.704" v="646" actId="26606"/>
          <ac:spMkLst>
            <pc:docMk/>
            <pc:sldMk cId="1727980190" sldId="269"/>
            <ac:spMk id="10" creationId="{42A4FC2C-047E-45A5-965D-8E1E3BF09BC6}"/>
          </ac:spMkLst>
        </pc:spChg>
        <pc:picChg chg="mod">
          <ac:chgData name="Amanda Worsøe Andersen" userId="5b4e71eb-f020-4dc9-a0a2-e5bf60b7b38f" providerId="ADAL" clId="{5C2B3486-788B-4FF8-BD11-7EB65544457C}" dt="2021-06-17T19:45:13.305" v="9003" actId="207"/>
          <ac:picMkLst>
            <pc:docMk/>
            <pc:sldMk cId="1727980190" sldId="269"/>
            <ac:picMk id="3" creationId="{373BAA10-CD92-48D8-935E-7AD03C828022}"/>
          </ac:picMkLst>
        </pc:picChg>
        <pc:picChg chg="add mod">
          <ac:chgData name="Amanda Worsøe Andersen" userId="5b4e71eb-f020-4dc9-a0a2-e5bf60b7b38f" providerId="ADAL" clId="{5C2B3486-788B-4FF8-BD11-7EB65544457C}" dt="2021-06-16T14:02:45.704" v="646" actId="26606"/>
          <ac:picMkLst>
            <pc:docMk/>
            <pc:sldMk cId="1727980190" sldId="269"/>
            <ac:picMk id="5" creationId="{12B7BC30-B01A-4C8F-8837-65BE085CB8A2}"/>
          </ac:picMkLst>
        </pc:picChg>
        <pc:picChg chg="mod">
          <ac:chgData name="Amanda Worsøe Andersen" userId="5b4e71eb-f020-4dc9-a0a2-e5bf60b7b38f" providerId="ADAL" clId="{5C2B3486-788B-4FF8-BD11-7EB65544457C}" dt="2021-06-17T19:45:15.814" v="9004" actId="207"/>
          <ac:picMkLst>
            <pc:docMk/>
            <pc:sldMk cId="1727980190" sldId="269"/>
            <ac:picMk id="5" creationId="{AFCA57F2-F9A7-4225-BB3F-73C4D9C373B4}"/>
          </ac:picMkLst>
        </pc:picChg>
        <pc:picChg chg="mod">
          <ac:chgData name="Amanda Worsøe Andersen" userId="5b4e71eb-f020-4dc9-a0a2-e5bf60b7b38f" providerId="ADAL" clId="{5C2B3486-788B-4FF8-BD11-7EB65544457C}" dt="2021-06-17T19:45:17.682" v="9005" actId="207"/>
          <ac:picMkLst>
            <pc:docMk/>
            <pc:sldMk cId="1727980190" sldId="269"/>
            <ac:picMk id="6" creationId="{2F6A42D9-2CCB-4557-9F94-6B935E9C4773}"/>
          </ac:picMkLst>
        </pc:picChg>
      </pc:sldChg>
      <pc:sldChg chg="addSp delSp modSp new add del mod modNotesTx">
        <pc:chgData name="Amanda Worsøe Andersen" userId="5b4e71eb-f020-4dc9-a0a2-e5bf60b7b38f" providerId="ADAL" clId="{5C2B3486-788B-4FF8-BD11-7EB65544457C}" dt="2021-06-17T09:52:12.167" v="5909" actId="20577"/>
        <pc:sldMkLst>
          <pc:docMk/>
          <pc:sldMk cId="864366979" sldId="270"/>
        </pc:sldMkLst>
        <pc:spChg chg="mod">
          <ac:chgData name="Amanda Worsøe Andersen" userId="5b4e71eb-f020-4dc9-a0a2-e5bf60b7b38f" providerId="ADAL" clId="{5C2B3486-788B-4FF8-BD11-7EB65544457C}" dt="2021-06-17T09:52:12.167" v="5909" actId="20577"/>
          <ac:spMkLst>
            <pc:docMk/>
            <pc:sldMk cId="864366979" sldId="270"/>
            <ac:spMk id="2" creationId="{969D5437-0A29-494E-B0F9-150FD72E2091}"/>
          </ac:spMkLst>
        </pc:spChg>
        <pc:spChg chg="del">
          <ac:chgData name="Amanda Worsøe Andersen" userId="5b4e71eb-f020-4dc9-a0a2-e5bf60b7b38f" providerId="ADAL" clId="{5C2B3486-788B-4FF8-BD11-7EB65544457C}" dt="2021-06-16T11:36:30.809" v="16" actId="478"/>
          <ac:spMkLst>
            <pc:docMk/>
            <pc:sldMk cId="864366979" sldId="270"/>
            <ac:spMk id="3" creationId="{1DB9D367-D14C-4034-AD5B-4155465674BC}"/>
          </ac:spMkLst>
        </pc:spChg>
        <pc:spChg chg="add mod ord">
          <ac:chgData name="Amanda Worsøe Andersen" userId="5b4e71eb-f020-4dc9-a0a2-e5bf60b7b38f" providerId="ADAL" clId="{5C2B3486-788B-4FF8-BD11-7EB65544457C}" dt="2021-06-16T11:39:31.038" v="62" actId="167"/>
          <ac:spMkLst>
            <pc:docMk/>
            <pc:sldMk cId="864366979" sldId="270"/>
            <ac:spMk id="5" creationId="{18F1FE47-839C-4727-8FE5-ADE27FB1F002}"/>
          </ac:spMkLst>
        </pc:spChg>
        <pc:picChg chg="del">
          <ac:chgData name="Amanda Worsøe Andersen" userId="5b4e71eb-f020-4dc9-a0a2-e5bf60b7b38f" providerId="ADAL" clId="{5C2B3486-788B-4FF8-BD11-7EB65544457C}" dt="2021-06-16T14:03:30.042" v="652" actId="478"/>
          <ac:picMkLst>
            <pc:docMk/>
            <pc:sldMk cId="864366979" sldId="270"/>
            <ac:picMk id="3" creationId="{615AC232-67F0-4BBE-8E18-AE6137A77BC3}"/>
          </ac:picMkLst>
        </pc:picChg>
        <pc:picChg chg="add del mod">
          <ac:chgData name="Amanda Worsøe Andersen" userId="5b4e71eb-f020-4dc9-a0a2-e5bf60b7b38f" providerId="ADAL" clId="{5C2B3486-788B-4FF8-BD11-7EB65544457C}" dt="2021-06-16T11:46:02.447" v="86" actId="478"/>
          <ac:picMkLst>
            <pc:docMk/>
            <pc:sldMk cId="864366979" sldId="270"/>
            <ac:picMk id="4" creationId="{DFD628B4-DC4C-4DD1-935F-720CFD88513D}"/>
          </ac:picMkLst>
        </pc:picChg>
        <pc:picChg chg="add mod">
          <ac:chgData name="Amanda Worsøe Andersen" userId="5b4e71eb-f020-4dc9-a0a2-e5bf60b7b38f" providerId="ADAL" clId="{5C2B3486-788B-4FF8-BD11-7EB65544457C}" dt="2021-06-16T11:46:15.623" v="92" actId="1038"/>
          <ac:picMkLst>
            <pc:docMk/>
            <pc:sldMk cId="864366979" sldId="270"/>
            <ac:picMk id="7" creationId="{4B866B98-C0DC-4FB4-8606-6670C4084969}"/>
          </ac:picMkLst>
        </pc:picChg>
      </pc:sldChg>
      <pc:sldChg chg="addSp delSp modSp new mod ord setBg">
        <pc:chgData name="Amanda Worsøe Andersen" userId="5b4e71eb-f020-4dc9-a0a2-e5bf60b7b38f" providerId="ADAL" clId="{5C2B3486-788B-4FF8-BD11-7EB65544457C}" dt="2021-06-17T09:30:15.037" v="5890" actId="21"/>
        <pc:sldMkLst>
          <pc:docMk/>
          <pc:sldMk cId="2945788771" sldId="271"/>
        </pc:sldMkLst>
        <pc:spChg chg="mod">
          <ac:chgData name="Amanda Worsøe Andersen" userId="5b4e71eb-f020-4dc9-a0a2-e5bf60b7b38f" providerId="ADAL" clId="{5C2B3486-788B-4FF8-BD11-7EB65544457C}" dt="2021-06-17T09:29:30.822" v="5882" actId="26606"/>
          <ac:spMkLst>
            <pc:docMk/>
            <pc:sldMk cId="2945788771" sldId="271"/>
            <ac:spMk id="2" creationId="{F9E75555-5378-436E-B6AA-682539AE0DD8}"/>
          </ac:spMkLst>
        </pc:spChg>
        <pc:spChg chg="add del">
          <ac:chgData name="Amanda Worsøe Andersen" userId="5b4e71eb-f020-4dc9-a0a2-e5bf60b7b38f" providerId="ADAL" clId="{5C2B3486-788B-4FF8-BD11-7EB65544457C}" dt="2021-06-17T09:29:30.822" v="5882" actId="26606"/>
          <ac:spMkLst>
            <pc:docMk/>
            <pc:sldMk cId="2945788771" sldId="271"/>
            <ac:spMk id="14" creationId="{70155189-D96C-4527-B0EC-654B946BE615}"/>
          </ac:spMkLst>
        </pc:spChg>
        <pc:picChg chg="mod ord">
          <ac:chgData name="Amanda Worsøe Andersen" userId="5b4e71eb-f020-4dc9-a0a2-e5bf60b7b38f" providerId="ADAL" clId="{5C2B3486-788B-4FF8-BD11-7EB65544457C}" dt="2021-06-17T09:29:30.822" v="5882" actId="26606"/>
          <ac:picMkLst>
            <pc:docMk/>
            <pc:sldMk cId="2945788771" sldId="271"/>
            <ac:picMk id="4" creationId="{118E0984-1B42-458C-A68D-9C6C2DAFA96F}"/>
          </ac:picMkLst>
        </pc:picChg>
        <pc:picChg chg="add mod">
          <ac:chgData name="Amanda Worsøe Andersen" userId="5b4e71eb-f020-4dc9-a0a2-e5bf60b7b38f" providerId="ADAL" clId="{5C2B3486-788B-4FF8-BD11-7EB65544457C}" dt="2021-06-17T09:29:30.822" v="5882" actId="26606"/>
          <ac:picMkLst>
            <pc:docMk/>
            <pc:sldMk cId="2945788771" sldId="271"/>
            <ac:picMk id="7" creationId="{8B01AA3B-1FB3-4016-B4E3-344E23BAC25F}"/>
          </ac:picMkLst>
        </pc:picChg>
        <pc:picChg chg="add del mod">
          <ac:chgData name="Amanda Worsøe Andersen" userId="5b4e71eb-f020-4dc9-a0a2-e5bf60b7b38f" providerId="ADAL" clId="{5C2B3486-788B-4FF8-BD11-7EB65544457C}" dt="2021-06-17T09:30:15.037" v="5890" actId="21"/>
          <ac:picMkLst>
            <pc:docMk/>
            <pc:sldMk cId="2945788771" sldId="271"/>
            <ac:picMk id="9" creationId="{6EA8B1B2-BF46-4408-AF4F-B5C8D155FC0F}"/>
          </ac:picMkLst>
        </pc:picChg>
      </pc:sldChg>
      <pc:sldChg chg="new ord setBg">
        <pc:chgData name="Amanda Worsøe Andersen" userId="5b4e71eb-f020-4dc9-a0a2-e5bf60b7b38f" providerId="ADAL" clId="{5C2B3486-788B-4FF8-BD11-7EB65544457C}" dt="2021-06-17T19:44:13.720" v="9000"/>
        <pc:sldMkLst>
          <pc:docMk/>
          <pc:sldMk cId="3501091502" sldId="272"/>
        </pc:sldMkLst>
      </pc:sldChg>
      <pc:sldChg chg="addSp modSp new mod">
        <pc:chgData name="Amanda Worsøe Andersen" userId="5b4e71eb-f020-4dc9-a0a2-e5bf60b7b38f" providerId="ADAL" clId="{5C2B3486-788B-4FF8-BD11-7EB65544457C}" dt="2021-06-17T19:47:07.059" v="9014" actId="207"/>
        <pc:sldMkLst>
          <pc:docMk/>
          <pc:sldMk cId="2226398425" sldId="273"/>
        </pc:sldMkLst>
        <pc:picChg chg="mod">
          <ac:chgData name="Amanda Worsøe Andersen" userId="5b4e71eb-f020-4dc9-a0a2-e5bf60b7b38f" providerId="ADAL" clId="{5C2B3486-788B-4FF8-BD11-7EB65544457C}" dt="2021-06-17T19:47:07.059" v="9014" actId="207"/>
          <ac:picMkLst>
            <pc:docMk/>
            <pc:sldMk cId="2226398425" sldId="273"/>
            <ac:picMk id="5" creationId="{C9252462-441C-4253-A629-6522945D7A85}"/>
          </ac:picMkLst>
        </pc:picChg>
        <pc:picChg chg="mod">
          <ac:chgData name="Amanda Worsøe Andersen" userId="5b4e71eb-f020-4dc9-a0a2-e5bf60b7b38f" providerId="ADAL" clId="{5C2B3486-788B-4FF8-BD11-7EB65544457C}" dt="2021-06-17T19:47:05.334" v="9013" actId="207"/>
          <ac:picMkLst>
            <pc:docMk/>
            <pc:sldMk cId="2226398425" sldId="273"/>
            <ac:picMk id="7" creationId="{2CD7E093-CDDF-47CD-9BEE-C55FB755947C}"/>
          </ac:picMkLst>
        </pc:picChg>
        <pc:picChg chg="add mod">
          <ac:chgData name="Amanda Worsøe Andersen" userId="5b4e71eb-f020-4dc9-a0a2-e5bf60b7b38f" providerId="ADAL" clId="{5C2B3486-788B-4FF8-BD11-7EB65544457C}" dt="2021-06-16T13:17:54.188" v="258" actId="1076"/>
          <ac:picMkLst>
            <pc:docMk/>
            <pc:sldMk cId="2226398425" sldId="273"/>
            <ac:picMk id="8" creationId="{5F4513B1-DFCD-40B7-ACF9-CF2285640D34}"/>
          </ac:picMkLst>
        </pc:picChg>
      </pc:sldChg>
      <pc:sldChg chg="addSp delSp modSp new mod">
        <pc:chgData name="Amanda Worsøe Andersen" userId="5b4e71eb-f020-4dc9-a0a2-e5bf60b7b38f" providerId="ADAL" clId="{5C2B3486-788B-4FF8-BD11-7EB65544457C}" dt="2021-06-17T12:24:26.861" v="7094"/>
        <pc:sldMkLst>
          <pc:docMk/>
          <pc:sldMk cId="3047184828" sldId="274"/>
        </pc:sldMkLst>
        <pc:graphicFrameChg chg="add del mod modGraphic">
          <ac:chgData name="Amanda Worsøe Andersen" userId="5b4e71eb-f020-4dc9-a0a2-e5bf60b7b38f" providerId="ADAL" clId="{5C2B3486-788B-4FF8-BD11-7EB65544457C}" dt="2021-06-17T11:43:23.050" v="6525" actId="478"/>
          <ac:graphicFrameMkLst>
            <pc:docMk/>
            <pc:sldMk cId="3047184828" sldId="274"/>
            <ac:graphicFrameMk id="10" creationId="{1E16CECE-811C-4993-A743-FB117504E21A}"/>
          </ac:graphicFrameMkLst>
        </pc:graphicFrameChg>
        <pc:graphicFrameChg chg="add mod modGraphic">
          <ac:chgData name="Amanda Worsøe Andersen" userId="5b4e71eb-f020-4dc9-a0a2-e5bf60b7b38f" providerId="ADAL" clId="{5C2B3486-788B-4FF8-BD11-7EB65544457C}" dt="2021-06-17T11:47:25.556" v="6562" actId="1076"/>
          <ac:graphicFrameMkLst>
            <pc:docMk/>
            <pc:sldMk cId="3047184828" sldId="274"/>
            <ac:graphicFrameMk id="11" creationId="{132490C2-C29B-4777-BDB1-FEADBBF95672}"/>
          </ac:graphicFrameMkLst>
        </pc:graphicFrameChg>
        <pc:graphicFrameChg chg="add mod modGraphic">
          <ac:chgData name="Amanda Worsøe Andersen" userId="5b4e71eb-f020-4dc9-a0a2-e5bf60b7b38f" providerId="ADAL" clId="{5C2B3486-788B-4FF8-BD11-7EB65544457C}" dt="2021-06-17T11:47:00.076" v="6557" actId="20577"/>
          <ac:graphicFrameMkLst>
            <pc:docMk/>
            <pc:sldMk cId="3047184828" sldId="274"/>
            <ac:graphicFrameMk id="12" creationId="{DDEE7EB9-0E5E-44A8-9C1A-74B97998CE6F}"/>
          </ac:graphicFrameMkLst>
        </pc:graphicFrameChg>
        <pc:graphicFrameChg chg="add mod">
          <ac:chgData name="Amanda Worsøe Andersen" userId="5b4e71eb-f020-4dc9-a0a2-e5bf60b7b38f" providerId="ADAL" clId="{5C2B3486-788B-4FF8-BD11-7EB65544457C}" dt="2021-06-17T12:24:26.861" v="7094"/>
          <ac:graphicFrameMkLst>
            <pc:docMk/>
            <pc:sldMk cId="3047184828" sldId="274"/>
            <ac:graphicFrameMk id="13" creationId="{05F69F24-771A-46A3-A1E9-FD8FBD378230}"/>
          </ac:graphicFrameMkLst>
        </pc:graphicFrameChg>
        <pc:picChg chg="del mod">
          <ac:chgData name="Amanda Worsøe Andersen" userId="5b4e71eb-f020-4dc9-a0a2-e5bf60b7b38f" providerId="ADAL" clId="{5C2B3486-788B-4FF8-BD11-7EB65544457C}" dt="2021-06-17T11:44:17.350" v="6537" actId="478"/>
          <ac:picMkLst>
            <pc:docMk/>
            <pc:sldMk cId="3047184828" sldId="274"/>
            <ac:picMk id="4" creationId="{189F7133-4DD5-4D34-AD10-0C373ACFACAD}"/>
          </ac:picMkLst>
        </pc:picChg>
        <pc:picChg chg="del">
          <ac:chgData name="Amanda Worsøe Andersen" userId="5b4e71eb-f020-4dc9-a0a2-e5bf60b7b38f" providerId="ADAL" clId="{5C2B3486-788B-4FF8-BD11-7EB65544457C}" dt="2021-06-17T11:45:27.560" v="6539" actId="478"/>
          <ac:picMkLst>
            <pc:docMk/>
            <pc:sldMk cId="3047184828" sldId="274"/>
            <ac:picMk id="6" creationId="{F88CC862-AAD8-448F-993A-D0D4AEAD3FA6}"/>
          </ac:picMkLst>
        </pc:picChg>
        <pc:picChg chg="add del mod">
          <ac:chgData name="Amanda Worsøe Andersen" userId="5b4e71eb-f020-4dc9-a0a2-e5bf60b7b38f" providerId="ADAL" clId="{5C2B3486-788B-4FF8-BD11-7EB65544457C}" dt="2021-06-17T11:35:59.915" v="6504" actId="478"/>
          <ac:picMkLst>
            <pc:docMk/>
            <pc:sldMk cId="3047184828" sldId="274"/>
            <ac:picMk id="7" creationId="{6981B693-4B8A-4B91-82E1-1530043E6BA5}"/>
          </ac:picMkLst>
        </pc:picChg>
        <pc:picChg chg="add del mod">
          <ac:chgData name="Amanda Worsøe Andersen" userId="5b4e71eb-f020-4dc9-a0a2-e5bf60b7b38f" providerId="ADAL" clId="{5C2B3486-788B-4FF8-BD11-7EB65544457C}" dt="2021-06-17T11:36:23.769" v="6507" actId="478"/>
          <ac:picMkLst>
            <pc:docMk/>
            <pc:sldMk cId="3047184828" sldId="274"/>
            <ac:picMk id="9" creationId="{D3C159BF-84C2-4477-BE95-32FA3BE5B6E1}"/>
          </ac:picMkLst>
        </pc:picChg>
      </pc:sldChg>
      <pc:sldChg chg="addSp modSp new mod ord">
        <pc:chgData name="Amanda Worsøe Andersen" userId="5b4e71eb-f020-4dc9-a0a2-e5bf60b7b38f" providerId="ADAL" clId="{5C2B3486-788B-4FF8-BD11-7EB65544457C}" dt="2021-06-17T19:13:35.342" v="8943" actId="1076"/>
        <pc:sldMkLst>
          <pc:docMk/>
          <pc:sldMk cId="2736014898" sldId="275"/>
        </pc:sldMkLst>
        <pc:picChg chg="add mod">
          <ac:chgData name="Amanda Worsøe Andersen" userId="5b4e71eb-f020-4dc9-a0a2-e5bf60b7b38f" providerId="ADAL" clId="{5C2B3486-788B-4FF8-BD11-7EB65544457C}" dt="2021-06-17T19:13:33.974" v="8942" actId="1076"/>
          <ac:picMkLst>
            <pc:docMk/>
            <pc:sldMk cId="2736014898" sldId="275"/>
            <ac:picMk id="5" creationId="{4F4CB747-BC0C-4798-B882-A711411718D8}"/>
          </ac:picMkLst>
        </pc:picChg>
        <pc:picChg chg="mod">
          <ac:chgData name="Amanda Worsøe Andersen" userId="5b4e71eb-f020-4dc9-a0a2-e5bf60b7b38f" providerId="ADAL" clId="{5C2B3486-788B-4FF8-BD11-7EB65544457C}" dt="2021-06-17T19:12:33.422" v="8919" actId="1076"/>
          <ac:picMkLst>
            <pc:docMk/>
            <pc:sldMk cId="2736014898" sldId="275"/>
            <ac:picMk id="6" creationId="{D1F06FC7-22ED-4B20-991E-C5C52FD11A2A}"/>
          </ac:picMkLst>
        </pc:picChg>
        <pc:picChg chg="mod">
          <ac:chgData name="Amanda Worsøe Andersen" userId="5b4e71eb-f020-4dc9-a0a2-e5bf60b7b38f" providerId="ADAL" clId="{5C2B3486-788B-4FF8-BD11-7EB65544457C}" dt="2021-06-17T19:12:33.422" v="8919" actId="1076"/>
          <ac:picMkLst>
            <pc:docMk/>
            <pc:sldMk cId="2736014898" sldId="275"/>
            <ac:picMk id="7" creationId="{FE7181F4-A694-4D73-BE10-0B4D06BE28D8}"/>
          </ac:picMkLst>
        </pc:picChg>
        <pc:picChg chg="add mod">
          <ac:chgData name="Amanda Worsøe Andersen" userId="5b4e71eb-f020-4dc9-a0a2-e5bf60b7b38f" providerId="ADAL" clId="{5C2B3486-788B-4FF8-BD11-7EB65544457C}" dt="2021-06-17T19:13:35.342" v="8943" actId="1076"/>
          <ac:picMkLst>
            <pc:docMk/>
            <pc:sldMk cId="2736014898" sldId="275"/>
            <ac:picMk id="10" creationId="{8AD19958-9ED4-41F6-B638-4632926FA76C}"/>
          </ac:picMkLst>
        </pc:picChg>
        <pc:picChg chg="add mod">
          <ac:chgData name="Amanda Worsøe Andersen" userId="5b4e71eb-f020-4dc9-a0a2-e5bf60b7b38f" providerId="ADAL" clId="{5C2B3486-788B-4FF8-BD11-7EB65544457C}" dt="2021-06-17T19:13:31.326" v="8941" actId="1076"/>
          <ac:picMkLst>
            <pc:docMk/>
            <pc:sldMk cId="2736014898" sldId="275"/>
            <ac:picMk id="12" creationId="{E0906C21-25F5-4FAE-9184-FBE8B70521A9}"/>
          </ac:picMkLst>
        </pc:picChg>
        <pc:picChg chg="add mod">
          <ac:chgData name="Amanda Worsøe Andersen" userId="5b4e71eb-f020-4dc9-a0a2-e5bf60b7b38f" providerId="ADAL" clId="{5C2B3486-788B-4FF8-BD11-7EB65544457C}" dt="2021-06-17T19:13:28.630" v="8940" actId="1076"/>
          <ac:picMkLst>
            <pc:docMk/>
            <pc:sldMk cId="2736014898" sldId="275"/>
            <ac:picMk id="14" creationId="{B417D323-4BD6-410F-B394-8DC8FCF5ACA4}"/>
          </ac:picMkLst>
        </pc:picChg>
      </pc:sldChg>
      <pc:sldChg chg="addSp delSp modSp new mod modNotesTx">
        <pc:chgData name="Amanda Worsøe Andersen" userId="5b4e71eb-f020-4dc9-a0a2-e5bf60b7b38f" providerId="ADAL" clId="{5C2B3486-788B-4FF8-BD11-7EB65544457C}" dt="2021-06-17T19:48:35.608" v="9042" actId="20577"/>
        <pc:sldMkLst>
          <pc:docMk/>
          <pc:sldMk cId="1271721360" sldId="276"/>
        </pc:sldMkLst>
        <pc:spChg chg="mod">
          <ac:chgData name="Amanda Worsøe Andersen" userId="5b4e71eb-f020-4dc9-a0a2-e5bf60b7b38f" providerId="ADAL" clId="{5C2B3486-788B-4FF8-BD11-7EB65544457C}" dt="2021-06-17T12:39:18.712" v="7114" actId="20577"/>
          <ac:spMkLst>
            <pc:docMk/>
            <pc:sldMk cId="1271721360" sldId="276"/>
            <ac:spMk id="2" creationId="{101D699A-BD24-462B-84EF-3BA3814594BA}"/>
          </ac:spMkLst>
        </pc:spChg>
        <pc:spChg chg="mod">
          <ac:chgData name="Amanda Worsøe Andersen" userId="5b4e71eb-f020-4dc9-a0a2-e5bf60b7b38f" providerId="ADAL" clId="{5C2B3486-788B-4FF8-BD11-7EB65544457C}" dt="2021-06-17T19:48:35.608" v="9042" actId="20577"/>
          <ac:spMkLst>
            <pc:docMk/>
            <pc:sldMk cId="1271721360" sldId="276"/>
            <ac:spMk id="3" creationId="{12C8A5D2-62DD-40A5-A3DF-67CEEF3631A7}"/>
          </ac:spMkLst>
        </pc:spChg>
        <pc:spChg chg="add mod">
          <ac:chgData name="Amanda Worsøe Andersen" userId="5b4e71eb-f020-4dc9-a0a2-e5bf60b7b38f" providerId="ADAL" clId="{5C2B3486-788B-4FF8-BD11-7EB65544457C}" dt="2021-06-16T14:55:30.235" v="768" actId="1076"/>
          <ac:spMkLst>
            <pc:docMk/>
            <pc:sldMk cId="1271721360" sldId="276"/>
            <ac:spMk id="18" creationId="{AD502ACD-AEFE-4984-B29B-46B2FD671F5B}"/>
          </ac:spMkLst>
        </pc:spChg>
        <pc:spChg chg="add mod">
          <ac:chgData name="Amanda Worsøe Andersen" userId="5b4e71eb-f020-4dc9-a0a2-e5bf60b7b38f" providerId="ADAL" clId="{5C2B3486-788B-4FF8-BD11-7EB65544457C}" dt="2021-06-16T14:55:33.504" v="770" actId="1076"/>
          <ac:spMkLst>
            <pc:docMk/>
            <pc:sldMk cId="1271721360" sldId="276"/>
            <ac:spMk id="19" creationId="{8EEACD4E-3CF2-4B10-94AB-F73FE3E7BFB6}"/>
          </ac:spMkLst>
        </pc:spChg>
        <pc:picChg chg="del mod">
          <ac:chgData name="Amanda Worsøe Andersen" userId="5b4e71eb-f020-4dc9-a0a2-e5bf60b7b38f" providerId="ADAL" clId="{5C2B3486-788B-4FF8-BD11-7EB65544457C}" dt="2021-06-16T16:12:28.798" v="801" actId="478"/>
          <ac:picMkLst>
            <pc:docMk/>
            <pc:sldMk cId="1271721360" sldId="276"/>
            <ac:picMk id="4" creationId="{A90AEEDF-17D9-4751-8608-D27F185BD68E}"/>
          </ac:picMkLst>
        </pc:picChg>
        <pc:picChg chg="del">
          <ac:chgData name="Amanda Worsøe Andersen" userId="5b4e71eb-f020-4dc9-a0a2-e5bf60b7b38f" providerId="ADAL" clId="{5C2B3486-788B-4FF8-BD11-7EB65544457C}" dt="2021-06-16T14:03:25.572" v="649" actId="478"/>
          <ac:picMkLst>
            <pc:docMk/>
            <pc:sldMk cId="1271721360" sldId="276"/>
            <ac:picMk id="5" creationId="{7E5ACB05-9493-4440-8410-A999C7611C08}"/>
          </ac:picMkLst>
        </pc:picChg>
        <pc:picChg chg="add del mod">
          <ac:chgData name="Amanda Worsøe Andersen" userId="5b4e71eb-f020-4dc9-a0a2-e5bf60b7b38f" providerId="ADAL" clId="{5C2B3486-788B-4FF8-BD11-7EB65544457C}" dt="2021-06-16T13:18:18.310" v="260" actId="478"/>
          <ac:picMkLst>
            <pc:docMk/>
            <pc:sldMk cId="1271721360" sldId="276"/>
            <ac:picMk id="5" creationId="{E4A66325-1899-4AB3-9463-43412D35222C}"/>
          </ac:picMkLst>
        </pc:picChg>
        <pc:picChg chg="mod">
          <ac:chgData name="Amanda Worsøe Andersen" userId="5b4e71eb-f020-4dc9-a0a2-e5bf60b7b38f" providerId="ADAL" clId="{5C2B3486-788B-4FF8-BD11-7EB65544457C}" dt="2021-06-16T13:53:23.587" v="277" actId="1076"/>
          <ac:picMkLst>
            <pc:docMk/>
            <pc:sldMk cId="1271721360" sldId="276"/>
            <ac:picMk id="6" creationId="{48BCA3C0-D3BD-41CB-A25B-D04AD258BAEB}"/>
          </ac:picMkLst>
        </pc:picChg>
        <pc:picChg chg="add del mod">
          <ac:chgData name="Amanda Worsøe Andersen" userId="5b4e71eb-f020-4dc9-a0a2-e5bf60b7b38f" providerId="ADAL" clId="{5C2B3486-788B-4FF8-BD11-7EB65544457C}" dt="2021-06-16T13:17:36.014" v="250" actId="478"/>
          <ac:picMkLst>
            <pc:docMk/>
            <pc:sldMk cId="1271721360" sldId="276"/>
            <ac:picMk id="7" creationId="{EDBD202C-EC9D-41D6-9EE3-5EBC918CC47A}"/>
          </ac:picMkLst>
        </pc:picChg>
        <pc:picChg chg="mod">
          <ac:chgData name="Amanda Worsøe Andersen" userId="5b4e71eb-f020-4dc9-a0a2-e5bf60b7b38f" providerId="ADAL" clId="{5C2B3486-788B-4FF8-BD11-7EB65544457C}" dt="2021-06-16T13:57:19.249" v="353" actId="1076"/>
          <ac:picMkLst>
            <pc:docMk/>
            <pc:sldMk cId="1271721360" sldId="276"/>
            <ac:picMk id="8" creationId="{2CEAD4CA-6548-4C7C-90B0-ED73BA3BEF61}"/>
          </ac:picMkLst>
        </pc:picChg>
        <pc:picChg chg="add del mod">
          <ac:chgData name="Amanda Worsøe Andersen" userId="5b4e71eb-f020-4dc9-a0a2-e5bf60b7b38f" providerId="ADAL" clId="{5C2B3486-788B-4FF8-BD11-7EB65544457C}" dt="2021-06-16T13:17:47.604" v="256" actId="21"/>
          <ac:picMkLst>
            <pc:docMk/>
            <pc:sldMk cId="1271721360" sldId="276"/>
            <ac:picMk id="9" creationId="{8A8132BE-BB1D-44E7-81AD-3F798C2CE5D2}"/>
          </ac:picMkLst>
        </pc:picChg>
        <pc:picChg chg="add mod">
          <ac:chgData name="Amanda Worsøe Andersen" userId="5b4e71eb-f020-4dc9-a0a2-e5bf60b7b38f" providerId="ADAL" clId="{5C2B3486-788B-4FF8-BD11-7EB65544457C}" dt="2021-06-16T14:55:20.013" v="764" actId="1076"/>
          <ac:picMkLst>
            <pc:docMk/>
            <pc:sldMk cId="1271721360" sldId="276"/>
            <ac:picMk id="11" creationId="{1D235A94-968C-42A0-89A0-F69716866E0C}"/>
          </ac:picMkLst>
        </pc:picChg>
        <pc:picChg chg="add del mod">
          <ac:chgData name="Amanda Worsøe Andersen" userId="5b4e71eb-f020-4dc9-a0a2-e5bf60b7b38f" providerId="ADAL" clId="{5C2B3486-788B-4FF8-BD11-7EB65544457C}" dt="2021-06-16T13:42:45.841" v="266" actId="21"/>
          <ac:picMkLst>
            <pc:docMk/>
            <pc:sldMk cId="1271721360" sldId="276"/>
            <ac:picMk id="13" creationId="{CDE4D981-AFAD-4BCE-9385-D5D32643B23B}"/>
          </ac:picMkLst>
        </pc:picChg>
        <pc:picChg chg="add mod">
          <ac:chgData name="Amanda Worsøe Andersen" userId="5b4e71eb-f020-4dc9-a0a2-e5bf60b7b38f" providerId="ADAL" clId="{5C2B3486-788B-4FF8-BD11-7EB65544457C}" dt="2021-06-16T14:55:31.364" v="769" actId="1076"/>
          <ac:picMkLst>
            <pc:docMk/>
            <pc:sldMk cId="1271721360" sldId="276"/>
            <ac:picMk id="15" creationId="{D8F6658E-C3F8-4BB8-A756-78F15E652F9B}"/>
          </ac:picMkLst>
        </pc:picChg>
        <pc:picChg chg="add mod modCrop">
          <ac:chgData name="Amanda Worsøe Andersen" userId="5b4e71eb-f020-4dc9-a0a2-e5bf60b7b38f" providerId="ADAL" clId="{5C2B3486-788B-4FF8-BD11-7EB65544457C}" dt="2021-06-16T14:55:36.809" v="771" actId="1076"/>
          <ac:picMkLst>
            <pc:docMk/>
            <pc:sldMk cId="1271721360" sldId="276"/>
            <ac:picMk id="17" creationId="{D36E417F-863A-4C32-86EF-E596FEAA5DB6}"/>
          </ac:picMkLst>
        </pc:picChg>
      </pc:sldChg>
      <pc:sldChg chg="addSp modSp mod">
        <pc:chgData name="Amanda Worsøe Andersen" userId="5b4e71eb-f020-4dc9-a0a2-e5bf60b7b38f" providerId="ADAL" clId="{5C2B3486-788B-4FF8-BD11-7EB65544457C}" dt="2021-06-17T19:46:27.910" v="9012" actId="207"/>
        <pc:sldMkLst>
          <pc:docMk/>
          <pc:sldMk cId="1783507933" sldId="277"/>
        </pc:sldMkLst>
        <pc:picChg chg="mod">
          <ac:chgData name="Amanda Worsøe Andersen" userId="5b4e71eb-f020-4dc9-a0a2-e5bf60b7b38f" providerId="ADAL" clId="{5C2B3486-788B-4FF8-BD11-7EB65544457C}" dt="2021-06-17T19:46:27.910" v="9012" actId="207"/>
          <ac:picMkLst>
            <pc:docMk/>
            <pc:sldMk cId="1783507933" sldId="277"/>
            <ac:picMk id="5" creationId="{AA8C6381-0366-41E3-BD26-EB7CEB086BBA}"/>
          </ac:picMkLst>
        </pc:picChg>
        <pc:picChg chg="mod">
          <ac:chgData name="Amanda Worsøe Andersen" userId="5b4e71eb-f020-4dc9-a0a2-e5bf60b7b38f" providerId="ADAL" clId="{5C2B3486-788B-4FF8-BD11-7EB65544457C}" dt="2021-06-17T19:46:22.334" v="9011" actId="207"/>
          <ac:picMkLst>
            <pc:docMk/>
            <pc:sldMk cId="1783507933" sldId="277"/>
            <ac:picMk id="8" creationId="{389E2108-4CFB-4145-A198-222DA3E690BB}"/>
          </ac:picMkLst>
        </pc:picChg>
        <pc:picChg chg="add mod">
          <ac:chgData name="Amanda Worsøe Andersen" userId="5b4e71eb-f020-4dc9-a0a2-e5bf60b7b38f" providerId="ADAL" clId="{5C2B3486-788B-4FF8-BD11-7EB65544457C}" dt="2021-06-16T13:42:57.522" v="268" actId="1076"/>
          <ac:picMkLst>
            <pc:docMk/>
            <pc:sldMk cId="1783507933" sldId="277"/>
            <ac:picMk id="12" creationId="{C162FA27-BF75-44EB-81CD-7D97D15F48E0}"/>
          </ac:picMkLst>
        </pc:picChg>
      </pc:sldChg>
      <pc:sldChg chg="addSp delSp mod">
        <pc:chgData name="Amanda Worsøe Andersen" userId="5b4e71eb-f020-4dc9-a0a2-e5bf60b7b38f" providerId="ADAL" clId="{5C2B3486-788B-4FF8-BD11-7EB65544457C}" dt="2021-06-17T12:25:52.034" v="7096" actId="22"/>
        <pc:sldMkLst>
          <pc:docMk/>
          <pc:sldMk cId="3725988673" sldId="280"/>
        </pc:sldMkLst>
        <pc:picChg chg="add del">
          <ac:chgData name="Amanda Worsøe Andersen" userId="5b4e71eb-f020-4dc9-a0a2-e5bf60b7b38f" providerId="ADAL" clId="{5C2B3486-788B-4FF8-BD11-7EB65544457C}" dt="2021-06-17T12:25:52.034" v="7096" actId="22"/>
          <ac:picMkLst>
            <pc:docMk/>
            <pc:sldMk cId="3725988673" sldId="280"/>
            <ac:picMk id="10" creationId="{8697509D-69BC-4198-8A40-35287CA48094}"/>
          </ac:picMkLst>
        </pc:picChg>
      </pc:sldChg>
      <pc:sldChg chg="modSp mod">
        <pc:chgData name="Amanda Worsøe Andersen" userId="5b4e71eb-f020-4dc9-a0a2-e5bf60b7b38f" providerId="ADAL" clId="{5C2B3486-788B-4FF8-BD11-7EB65544457C}" dt="2021-06-17T19:45:35.104" v="9007" actId="207"/>
        <pc:sldMkLst>
          <pc:docMk/>
          <pc:sldMk cId="26693322" sldId="281"/>
        </pc:sldMkLst>
        <pc:picChg chg="mod">
          <ac:chgData name="Amanda Worsøe Andersen" userId="5b4e71eb-f020-4dc9-a0a2-e5bf60b7b38f" providerId="ADAL" clId="{5C2B3486-788B-4FF8-BD11-7EB65544457C}" dt="2021-06-17T19:45:32.570" v="9006" actId="207"/>
          <ac:picMkLst>
            <pc:docMk/>
            <pc:sldMk cId="26693322" sldId="281"/>
            <ac:picMk id="4" creationId="{04432F1A-5576-474D-B7F5-EF7719C416DB}"/>
          </ac:picMkLst>
        </pc:picChg>
        <pc:picChg chg="mod">
          <ac:chgData name="Amanda Worsøe Andersen" userId="5b4e71eb-f020-4dc9-a0a2-e5bf60b7b38f" providerId="ADAL" clId="{5C2B3486-788B-4FF8-BD11-7EB65544457C}" dt="2021-06-17T19:45:35.104" v="9007" actId="207"/>
          <ac:picMkLst>
            <pc:docMk/>
            <pc:sldMk cId="26693322" sldId="281"/>
            <ac:picMk id="6" creationId="{6CDEC2E4-0361-45D5-BFA9-D2F5FA55FAD7}"/>
          </ac:picMkLst>
        </pc:picChg>
      </pc:sldChg>
      <pc:sldChg chg="addSp delSp modSp new mod modNotesTx">
        <pc:chgData name="Amanda Worsøe Andersen" userId="5b4e71eb-f020-4dc9-a0a2-e5bf60b7b38f" providerId="ADAL" clId="{5C2B3486-788B-4FF8-BD11-7EB65544457C}" dt="2021-06-17T11:51:36.098" v="6621" actId="1076"/>
        <pc:sldMkLst>
          <pc:docMk/>
          <pc:sldMk cId="2046712828" sldId="282"/>
        </pc:sldMkLst>
        <pc:spChg chg="mod">
          <ac:chgData name="Amanda Worsøe Andersen" userId="5b4e71eb-f020-4dc9-a0a2-e5bf60b7b38f" providerId="ADAL" clId="{5C2B3486-788B-4FF8-BD11-7EB65544457C}" dt="2021-06-16T13:57:45.912" v="391" actId="20577"/>
          <ac:spMkLst>
            <pc:docMk/>
            <pc:sldMk cId="2046712828" sldId="282"/>
            <ac:spMk id="2" creationId="{1804D827-9998-49BF-99CC-6FDB472A94B5}"/>
          </ac:spMkLst>
        </pc:spChg>
        <pc:spChg chg="del">
          <ac:chgData name="Amanda Worsøe Andersen" userId="5b4e71eb-f020-4dc9-a0a2-e5bf60b7b38f" providerId="ADAL" clId="{5C2B3486-788B-4FF8-BD11-7EB65544457C}" dt="2021-06-16T14:56:29.940" v="787" actId="478"/>
          <ac:spMkLst>
            <pc:docMk/>
            <pc:sldMk cId="2046712828" sldId="282"/>
            <ac:spMk id="3" creationId="{89BB4EC0-DADC-4CD7-8E88-D42BDE176032}"/>
          </ac:spMkLst>
        </pc:spChg>
        <pc:spChg chg="add mod ord">
          <ac:chgData name="Amanda Worsøe Andersen" userId="5b4e71eb-f020-4dc9-a0a2-e5bf60b7b38f" providerId="ADAL" clId="{5C2B3486-788B-4FF8-BD11-7EB65544457C}" dt="2021-06-17T11:50:16.306" v="6583" actId="1076"/>
          <ac:spMkLst>
            <pc:docMk/>
            <pc:sldMk cId="2046712828" sldId="282"/>
            <ac:spMk id="16" creationId="{9DA4403A-A7B7-4A44-9BD0-964D83467DD1}"/>
          </ac:spMkLst>
        </pc:spChg>
        <pc:spChg chg="add mod ord">
          <ac:chgData name="Amanda Worsøe Andersen" userId="5b4e71eb-f020-4dc9-a0a2-e5bf60b7b38f" providerId="ADAL" clId="{5C2B3486-788B-4FF8-BD11-7EB65544457C}" dt="2021-06-17T11:51:09.586" v="6615" actId="1076"/>
          <ac:spMkLst>
            <pc:docMk/>
            <pc:sldMk cId="2046712828" sldId="282"/>
            <ac:spMk id="17" creationId="{A800805C-1BF5-4CFC-A3B2-AD2CDFE39499}"/>
          </ac:spMkLst>
        </pc:spChg>
        <pc:spChg chg="add mod">
          <ac:chgData name="Amanda Worsøe Andersen" userId="5b4e71eb-f020-4dc9-a0a2-e5bf60b7b38f" providerId="ADAL" clId="{5C2B3486-788B-4FF8-BD11-7EB65544457C}" dt="2021-06-16T16:18:04.500" v="902" actId="1076"/>
          <ac:spMkLst>
            <pc:docMk/>
            <pc:sldMk cId="2046712828" sldId="282"/>
            <ac:spMk id="20" creationId="{E7D749BF-29DB-4B96-901B-22F9AB63DFB2}"/>
          </ac:spMkLst>
        </pc:spChg>
        <pc:spChg chg="add mod">
          <ac:chgData name="Amanda Worsøe Andersen" userId="5b4e71eb-f020-4dc9-a0a2-e5bf60b7b38f" providerId="ADAL" clId="{5C2B3486-788B-4FF8-BD11-7EB65544457C}" dt="2021-06-16T16:18:06.135" v="903" actId="1076"/>
          <ac:spMkLst>
            <pc:docMk/>
            <pc:sldMk cId="2046712828" sldId="282"/>
            <ac:spMk id="21" creationId="{655A343F-8190-4D25-8E77-630459464D9B}"/>
          </ac:spMkLst>
        </pc:spChg>
        <pc:spChg chg="add mod">
          <ac:chgData name="Amanda Worsøe Andersen" userId="5b4e71eb-f020-4dc9-a0a2-e5bf60b7b38f" providerId="ADAL" clId="{5C2B3486-788B-4FF8-BD11-7EB65544457C}" dt="2021-06-16T16:18:03.040" v="901" actId="1076"/>
          <ac:spMkLst>
            <pc:docMk/>
            <pc:sldMk cId="2046712828" sldId="282"/>
            <ac:spMk id="22" creationId="{E4BBD383-D339-46C5-8E5C-E205EFB8B306}"/>
          </ac:spMkLst>
        </pc:spChg>
        <pc:spChg chg="add mod">
          <ac:chgData name="Amanda Worsøe Andersen" userId="5b4e71eb-f020-4dc9-a0a2-e5bf60b7b38f" providerId="ADAL" clId="{5C2B3486-788B-4FF8-BD11-7EB65544457C}" dt="2021-06-17T11:51:26.813" v="6617" actId="1076"/>
          <ac:spMkLst>
            <pc:docMk/>
            <pc:sldMk cId="2046712828" sldId="282"/>
            <ac:spMk id="25" creationId="{FE4A10A7-7B33-407D-BBC5-BA80BC3F81CE}"/>
          </ac:spMkLst>
        </pc:spChg>
        <pc:spChg chg="add mod">
          <ac:chgData name="Amanda Worsøe Andersen" userId="5b4e71eb-f020-4dc9-a0a2-e5bf60b7b38f" providerId="ADAL" clId="{5C2B3486-788B-4FF8-BD11-7EB65544457C}" dt="2021-06-17T11:51:32.689" v="6619" actId="1076"/>
          <ac:spMkLst>
            <pc:docMk/>
            <pc:sldMk cId="2046712828" sldId="282"/>
            <ac:spMk id="26" creationId="{C89D43A3-F718-4898-BCC1-C5914B9A5C97}"/>
          </ac:spMkLst>
        </pc:spChg>
        <pc:spChg chg="add mod">
          <ac:chgData name="Amanda Worsøe Andersen" userId="5b4e71eb-f020-4dc9-a0a2-e5bf60b7b38f" providerId="ADAL" clId="{5C2B3486-788B-4FF8-BD11-7EB65544457C}" dt="2021-06-17T11:51:36.098" v="6621" actId="1076"/>
          <ac:spMkLst>
            <pc:docMk/>
            <pc:sldMk cId="2046712828" sldId="282"/>
            <ac:spMk id="27" creationId="{D273B9D7-DED6-464A-83E0-EFD9AAD2EEEC}"/>
          </ac:spMkLst>
        </pc:spChg>
        <pc:picChg chg="del">
          <ac:chgData name="Amanda Worsøe Andersen" userId="5b4e71eb-f020-4dc9-a0a2-e5bf60b7b38f" providerId="ADAL" clId="{5C2B3486-788B-4FF8-BD11-7EB65544457C}" dt="2021-06-16T14:51:14.126" v="653" actId="478"/>
          <ac:picMkLst>
            <pc:docMk/>
            <pc:sldMk cId="2046712828" sldId="282"/>
            <ac:picMk id="5" creationId="{81E3E58B-EF2D-4EA1-B203-F029BF812B99}"/>
          </ac:picMkLst>
        </pc:picChg>
        <pc:picChg chg="add del mod">
          <ac:chgData name="Amanda Worsøe Andersen" userId="5b4e71eb-f020-4dc9-a0a2-e5bf60b7b38f" providerId="ADAL" clId="{5C2B3486-788B-4FF8-BD11-7EB65544457C}" dt="2021-06-16T14:56:23.731" v="786" actId="478"/>
          <ac:picMkLst>
            <pc:docMk/>
            <pc:sldMk cId="2046712828" sldId="282"/>
            <ac:picMk id="6" creationId="{4EF6A1F0-B54B-431C-9974-A38377E12108}"/>
          </ac:picMkLst>
        </pc:picChg>
        <pc:picChg chg="add del">
          <ac:chgData name="Amanda Worsøe Andersen" userId="5b4e71eb-f020-4dc9-a0a2-e5bf60b7b38f" providerId="ADAL" clId="{5C2B3486-788B-4FF8-BD11-7EB65544457C}" dt="2021-06-16T14:58:22.595" v="789" actId="22"/>
          <ac:picMkLst>
            <pc:docMk/>
            <pc:sldMk cId="2046712828" sldId="282"/>
            <ac:picMk id="7" creationId="{A4367AA4-7BC6-41F3-9C13-2F0C96EFE18E}"/>
          </ac:picMkLst>
        </pc:picChg>
        <pc:picChg chg="add del mod">
          <ac:chgData name="Amanda Worsøe Andersen" userId="5b4e71eb-f020-4dc9-a0a2-e5bf60b7b38f" providerId="ADAL" clId="{5C2B3486-788B-4FF8-BD11-7EB65544457C}" dt="2021-06-16T16:16:59.723" v="878" actId="478"/>
          <ac:picMkLst>
            <pc:docMk/>
            <pc:sldMk cId="2046712828" sldId="282"/>
            <ac:picMk id="9" creationId="{78CB7621-E9E5-4981-90ED-85436F1C52C9}"/>
          </ac:picMkLst>
        </pc:picChg>
        <pc:picChg chg="add del mod ord">
          <ac:chgData name="Amanda Worsøe Andersen" userId="5b4e71eb-f020-4dc9-a0a2-e5bf60b7b38f" providerId="ADAL" clId="{5C2B3486-788B-4FF8-BD11-7EB65544457C}" dt="2021-06-16T14:58:59.015" v="795" actId="478"/>
          <ac:picMkLst>
            <pc:docMk/>
            <pc:sldMk cId="2046712828" sldId="282"/>
            <ac:picMk id="11" creationId="{2D37243B-588F-4A88-B6A8-5AFC51C4CDAE}"/>
          </ac:picMkLst>
        </pc:picChg>
        <pc:picChg chg="add del mod">
          <ac:chgData name="Amanda Worsøe Andersen" userId="5b4e71eb-f020-4dc9-a0a2-e5bf60b7b38f" providerId="ADAL" clId="{5C2B3486-788B-4FF8-BD11-7EB65544457C}" dt="2021-06-16T14:59:28.337" v="798" actId="478"/>
          <ac:picMkLst>
            <pc:docMk/>
            <pc:sldMk cId="2046712828" sldId="282"/>
            <ac:picMk id="13" creationId="{F78040C4-9D73-4DD7-B36C-BC76B2061998}"/>
          </ac:picMkLst>
        </pc:picChg>
        <pc:picChg chg="add del">
          <ac:chgData name="Amanda Worsøe Andersen" userId="5b4e71eb-f020-4dc9-a0a2-e5bf60b7b38f" providerId="ADAL" clId="{5C2B3486-788B-4FF8-BD11-7EB65544457C}" dt="2021-06-16T15:01:06.849" v="800" actId="478"/>
          <ac:picMkLst>
            <pc:docMk/>
            <pc:sldMk cId="2046712828" sldId="282"/>
            <ac:picMk id="15" creationId="{22827176-3B8A-49AF-8E14-09FB5CD0A5D8}"/>
          </ac:picMkLst>
        </pc:picChg>
        <pc:picChg chg="add del mod">
          <ac:chgData name="Amanda Worsøe Andersen" userId="5b4e71eb-f020-4dc9-a0a2-e5bf60b7b38f" providerId="ADAL" clId="{5C2B3486-788B-4FF8-BD11-7EB65544457C}" dt="2021-06-17T11:49:01.552" v="6565" actId="478"/>
          <ac:picMkLst>
            <pc:docMk/>
            <pc:sldMk cId="2046712828" sldId="282"/>
            <ac:picMk id="18" creationId="{F6043EA1-1655-4EE7-A31C-AB7A9CFAE8D2}"/>
          </ac:picMkLst>
        </pc:picChg>
        <pc:picChg chg="add mod">
          <ac:chgData name="Amanda Worsøe Andersen" userId="5b4e71eb-f020-4dc9-a0a2-e5bf60b7b38f" providerId="ADAL" clId="{5C2B3486-788B-4FF8-BD11-7EB65544457C}" dt="2021-06-17T11:50:49.120" v="6613" actId="1038"/>
          <ac:picMkLst>
            <pc:docMk/>
            <pc:sldMk cId="2046712828" sldId="282"/>
            <ac:picMk id="24" creationId="{257C5A11-4267-469E-BF0F-D0EB0534A10A}"/>
          </ac:picMkLst>
        </pc:picChg>
        <pc:picChg chg="add mod">
          <ac:chgData name="Amanda Worsøe Andersen" userId="5b4e71eb-f020-4dc9-a0a2-e5bf60b7b38f" providerId="ADAL" clId="{5C2B3486-788B-4FF8-BD11-7EB65544457C}" dt="2021-06-16T16:17:23.570" v="891" actId="1038"/>
          <ac:picMkLst>
            <pc:docMk/>
            <pc:sldMk cId="2046712828" sldId="282"/>
            <ac:picMk id="1026" creationId="{9DD99AB8-1B85-4718-A6EE-69E4A82E2341}"/>
          </ac:picMkLst>
        </pc:picChg>
        <pc:picChg chg="add mod">
          <ac:chgData name="Amanda Worsøe Andersen" userId="5b4e71eb-f020-4dc9-a0a2-e5bf60b7b38f" providerId="ADAL" clId="{5C2B3486-788B-4FF8-BD11-7EB65544457C}" dt="2021-06-17T11:50:49.120" v="6613" actId="1038"/>
          <ac:picMkLst>
            <pc:docMk/>
            <pc:sldMk cId="2046712828" sldId="282"/>
            <ac:picMk id="1028" creationId="{9A958538-A592-4533-B216-863A4A389B36}"/>
          </ac:picMkLst>
        </pc:picChg>
      </pc:sldChg>
      <pc:sldChg chg="addSp delSp modSp new mod setBg modNotesTx">
        <pc:chgData name="Amanda Worsøe Andersen" userId="5b4e71eb-f020-4dc9-a0a2-e5bf60b7b38f" providerId="ADAL" clId="{5C2B3486-788B-4FF8-BD11-7EB65544457C}" dt="2021-06-17T19:04:08.454" v="8903" actId="20577"/>
        <pc:sldMkLst>
          <pc:docMk/>
          <pc:sldMk cId="2232551524" sldId="283"/>
        </pc:sldMkLst>
        <pc:spChg chg="mod ord">
          <ac:chgData name="Amanda Worsøe Andersen" userId="5b4e71eb-f020-4dc9-a0a2-e5bf60b7b38f" providerId="ADAL" clId="{5C2B3486-788B-4FF8-BD11-7EB65544457C}" dt="2021-06-17T05:30:25.071" v="4068" actId="1076"/>
          <ac:spMkLst>
            <pc:docMk/>
            <pc:sldMk cId="2232551524" sldId="283"/>
            <ac:spMk id="2" creationId="{662EC4A4-AAAA-4E50-985B-916C2773A354}"/>
          </ac:spMkLst>
        </pc:spChg>
        <pc:spChg chg="del">
          <ac:chgData name="Amanda Worsøe Andersen" userId="5b4e71eb-f020-4dc9-a0a2-e5bf60b7b38f" providerId="ADAL" clId="{5C2B3486-788B-4FF8-BD11-7EB65544457C}" dt="2021-06-16T14:01:31.776" v="639" actId="931"/>
          <ac:spMkLst>
            <pc:docMk/>
            <pc:sldMk cId="2232551524" sldId="283"/>
            <ac:spMk id="3" creationId="{3EF6BAEA-7C1F-4B2B-A39A-1E9906FB06AA}"/>
          </ac:spMkLst>
        </pc:spChg>
        <pc:spChg chg="add del mod">
          <ac:chgData name="Amanda Worsøe Andersen" userId="5b4e71eb-f020-4dc9-a0a2-e5bf60b7b38f" providerId="ADAL" clId="{5C2B3486-788B-4FF8-BD11-7EB65544457C}" dt="2021-06-17T12:07:45.226" v="7003" actId="1076"/>
          <ac:spMkLst>
            <pc:docMk/>
            <pc:sldMk cId="2232551524" sldId="283"/>
            <ac:spMk id="8" creationId="{C13CB429-D4F6-4FD6-90B8-72D29B8F968E}"/>
          </ac:spMkLst>
        </pc:spChg>
        <pc:spChg chg="add mod">
          <ac:chgData name="Amanda Worsøe Andersen" userId="5b4e71eb-f020-4dc9-a0a2-e5bf60b7b38f" providerId="ADAL" clId="{5C2B3486-788B-4FF8-BD11-7EB65544457C}" dt="2021-06-17T12:10:44.538" v="7026" actId="164"/>
          <ac:spMkLst>
            <pc:docMk/>
            <pc:sldMk cId="2232551524" sldId="283"/>
            <ac:spMk id="12" creationId="{A589D725-ABF3-46EB-ACF5-126BC4A1BF4C}"/>
          </ac:spMkLst>
        </pc:spChg>
        <pc:spChg chg="add del">
          <ac:chgData name="Amanda Worsøe Andersen" userId="5b4e71eb-f020-4dc9-a0a2-e5bf60b7b38f" providerId="ADAL" clId="{5C2B3486-788B-4FF8-BD11-7EB65544457C}" dt="2021-06-16T14:03:10.907" v="648" actId="26606"/>
          <ac:spMkLst>
            <pc:docMk/>
            <pc:sldMk cId="2232551524" sldId="283"/>
            <ac:spMk id="13" creationId="{C1DD1A8A-57D5-4A81-AD04-532B043C5611}"/>
          </ac:spMkLst>
        </pc:spChg>
        <pc:spChg chg="add del">
          <ac:chgData name="Amanda Worsøe Andersen" userId="5b4e71eb-f020-4dc9-a0a2-e5bf60b7b38f" providerId="ADAL" clId="{5C2B3486-788B-4FF8-BD11-7EB65544457C}" dt="2021-06-16T14:03:10.907" v="648" actId="26606"/>
          <ac:spMkLst>
            <pc:docMk/>
            <pc:sldMk cId="2232551524" sldId="283"/>
            <ac:spMk id="15" creationId="{007891EC-4501-44ED-A8C8-B11B6DB767AB}"/>
          </ac:spMkLst>
        </pc:spChg>
        <pc:spChg chg="add mod">
          <ac:chgData name="Amanda Worsøe Andersen" userId="5b4e71eb-f020-4dc9-a0a2-e5bf60b7b38f" providerId="ADAL" clId="{5C2B3486-788B-4FF8-BD11-7EB65544457C}" dt="2021-06-17T12:10:44.538" v="7026" actId="164"/>
          <ac:spMkLst>
            <pc:docMk/>
            <pc:sldMk cId="2232551524" sldId="283"/>
            <ac:spMk id="17" creationId="{F4831EB8-4EDF-4742-B0EE-4D036FC971C4}"/>
          </ac:spMkLst>
        </pc:spChg>
        <pc:spChg chg="add mod">
          <ac:chgData name="Amanda Worsøe Andersen" userId="5b4e71eb-f020-4dc9-a0a2-e5bf60b7b38f" providerId="ADAL" clId="{5C2B3486-788B-4FF8-BD11-7EB65544457C}" dt="2021-06-17T12:11:09.792" v="7032" actId="1076"/>
          <ac:spMkLst>
            <pc:docMk/>
            <pc:sldMk cId="2232551524" sldId="283"/>
            <ac:spMk id="20" creationId="{F15A2C1D-7C40-482B-8DA5-56001DD85569}"/>
          </ac:spMkLst>
        </pc:spChg>
        <pc:spChg chg="add mod">
          <ac:chgData name="Amanda Worsøe Andersen" userId="5b4e71eb-f020-4dc9-a0a2-e5bf60b7b38f" providerId="ADAL" clId="{5C2B3486-788B-4FF8-BD11-7EB65544457C}" dt="2021-06-17T12:11:51.363" v="7039" actId="1076"/>
          <ac:spMkLst>
            <pc:docMk/>
            <pc:sldMk cId="2232551524" sldId="283"/>
            <ac:spMk id="21" creationId="{EABADE37-EA63-4E07-9958-2D15559AB03E}"/>
          </ac:spMkLst>
        </pc:spChg>
        <pc:spChg chg="add mod">
          <ac:chgData name="Amanda Worsøe Andersen" userId="5b4e71eb-f020-4dc9-a0a2-e5bf60b7b38f" providerId="ADAL" clId="{5C2B3486-788B-4FF8-BD11-7EB65544457C}" dt="2021-06-17T12:12:08.977" v="7049" actId="1038"/>
          <ac:spMkLst>
            <pc:docMk/>
            <pc:sldMk cId="2232551524" sldId="283"/>
            <ac:spMk id="22" creationId="{B72C55E3-9193-400C-BED7-821F814C9011}"/>
          </ac:spMkLst>
        </pc:spChg>
        <pc:grpChg chg="add mod">
          <ac:chgData name="Amanda Worsøe Andersen" userId="5b4e71eb-f020-4dc9-a0a2-e5bf60b7b38f" providerId="ADAL" clId="{5C2B3486-788B-4FF8-BD11-7EB65544457C}" dt="2021-06-17T12:10:46.158" v="7027" actId="1076"/>
          <ac:grpSpMkLst>
            <pc:docMk/>
            <pc:sldMk cId="2232551524" sldId="283"/>
            <ac:grpSpMk id="19" creationId="{436B16DA-8945-4A85-81E2-6A7FF4016F1B}"/>
          </ac:grpSpMkLst>
        </pc:grpChg>
        <pc:picChg chg="del mod">
          <ac:chgData name="Amanda Worsøe Andersen" userId="5b4e71eb-f020-4dc9-a0a2-e5bf60b7b38f" providerId="ADAL" clId="{5C2B3486-788B-4FF8-BD11-7EB65544457C}" dt="2021-06-16T14:56:14.057" v="782" actId="478"/>
          <ac:picMkLst>
            <pc:docMk/>
            <pc:sldMk cId="2232551524" sldId="283"/>
            <ac:picMk id="5" creationId="{DAD74565-20A8-4606-A297-A75DC47721C4}"/>
          </ac:picMkLst>
        </pc:picChg>
        <pc:picChg chg="add del mod">
          <ac:chgData name="Amanda Worsøe Andersen" userId="5b4e71eb-f020-4dc9-a0a2-e5bf60b7b38f" providerId="ADAL" clId="{5C2B3486-788B-4FF8-BD11-7EB65544457C}" dt="2021-06-16T14:01:35.213" v="641" actId="21"/>
          <ac:picMkLst>
            <pc:docMk/>
            <pc:sldMk cId="2232551524" sldId="283"/>
            <ac:picMk id="6" creationId="{ADC7A5A3-9180-40E7-B018-15B162EB9DC7}"/>
          </ac:picMkLst>
        </pc:picChg>
        <pc:picChg chg="add mod">
          <ac:chgData name="Amanda Worsøe Andersen" userId="5b4e71eb-f020-4dc9-a0a2-e5bf60b7b38f" providerId="ADAL" clId="{5C2B3486-788B-4FF8-BD11-7EB65544457C}" dt="2021-06-17T12:10:37.868" v="7025" actId="1076"/>
          <ac:picMkLst>
            <pc:docMk/>
            <pc:sldMk cId="2232551524" sldId="283"/>
            <ac:picMk id="10" creationId="{FF677A16-863B-4BD5-86F3-7C324D200578}"/>
          </ac:picMkLst>
        </pc:picChg>
        <pc:picChg chg="add mod">
          <ac:chgData name="Amanda Worsøe Andersen" userId="5b4e71eb-f020-4dc9-a0a2-e5bf60b7b38f" providerId="ADAL" clId="{5C2B3486-788B-4FF8-BD11-7EB65544457C}" dt="2021-06-17T12:07:48.163" v="7004" actId="1076"/>
          <ac:picMkLst>
            <pc:docMk/>
            <pc:sldMk cId="2232551524" sldId="283"/>
            <ac:picMk id="11" creationId="{FDF0975A-DA1E-4DE9-A734-A46D6B801940}"/>
          </ac:picMkLst>
        </pc:picChg>
        <pc:picChg chg="add mod">
          <ac:chgData name="Amanda Worsøe Andersen" userId="5b4e71eb-f020-4dc9-a0a2-e5bf60b7b38f" providerId="ADAL" clId="{5C2B3486-788B-4FF8-BD11-7EB65544457C}" dt="2021-06-17T12:12:46.232" v="7053" actId="1076"/>
          <ac:picMkLst>
            <pc:docMk/>
            <pc:sldMk cId="2232551524" sldId="283"/>
            <ac:picMk id="18" creationId="{E34E50BC-8689-4870-B03F-F0E2BD01EB66}"/>
          </ac:picMkLst>
        </pc:picChg>
        <pc:cxnChg chg="add mod">
          <ac:chgData name="Amanda Worsøe Andersen" userId="5b4e71eb-f020-4dc9-a0a2-e5bf60b7b38f" providerId="ADAL" clId="{5C2B3486-788B-4FF8-BD11-7EB65544457C}" dt="2021-06-17T12:10:44.538" v="7026" actId="164"/>
          <ac:cxnSpMkLst>
            <pc:docMk/>
            <pc:sldMk cId="2232551524" sldId="283"/>
            <ac:cxnSpMk id="16" creationId="{2DE7CA53-544D-47C1-8059-E411B7F14B04}"/>
          </ac:cxnSpMkLst>
        </pc:cxnChg>
        <pc:cxnChg chg="add mod">
          <ac:chgData name="Amanda Worsøe Andersen" userId="5b4e71eb-f020-4dc9-a0a2-e5bf60b7b38f" providerId="ADAL" clId="{5C2B3486-788B-4FF8-BD11-7EB65544457C}" dt="2021-06-17T12:12:33.515" v="7052" actId="1582"/>
          <ac:cxnSpMkLst>
            <pc:docMk/>
            <pc:sldMk cId="2232551524" sldId="283"/>
            <ac:cxnSpMk id="24" creationId="{D67CCA4B-D5B0-480F-9952-FE0DC66F0E68}"/>
          </ac:cxnSpMkLst>
        </pc:cxnChg>
      </pc:sldChg>
      <pc:sldChg chg="addSp delSp modSp new mod modNotesTx">
        <pc:chgData name="Amanda Worsøe Andersen" userId="5b4e71eb-f020-4dc9-a0a2-e5bf60b7b38f" providerId="ADAL" clId="{5C2B3486-788B-4FF8-BD11-7EB65544457C}" dt="2021-06-17T19:04:53.132" v="8908" actId="20577"/>
        <pc:sldMkLst>
          <pc:docMk/>
          <pc:sldMk cId="1664889489" sldId="284"/>
        </pc:sldMkLst>
        <pc:spChg chg="mod">
          <ac:chgData name="Amanda Worsøe Andersen" userId="5b4e71eb-f020-4dc9-a0a2-e5bf60b7b38f" providerId="ADAL" clId="{5C2B3486-788B-4FF8-BD11-7EB65544457C}" dt="2021-06-16T13:58:05.344" v="451" actId="20577"/>
          <ac:spMkLst>
            <pc:docMk/>
            <pc:sldMk cId="1664889489" sldId="284"/>
            <ac:spMk id="2" creationId="{3C1C3F69-5795-48DB-90D1-D9B9B94BA317}"/>
          </ac:spMkLst>
        </pc:spChg>
        <pc:spChg chg="del mod">
          <ac:chgData name="Amanda Worsøe Andersen" userId="5b4e71eb-f020-4dc9-a0a2-e5bf60b7b38f" providerId="ADAL" clId="{5C2B3486-788B-4FF8-BD11-7EB65544457C}" dt="2021-06-17T05:34:12.688" v="4586" actId="478"/>
          <ac:spMkLst>
            <pc:docMk/>
            <pc:sldMk cId="1664889489" sldId="284"/>
            <ac:spMk id="3" creationId="{E666F66C-B893-4A5C-961E-BE7852D47959}"/>
          </ac:spMkLst>
        </pc:spChg>
        <pc:spChg chg="add del">
          <ac:chgData name="Amanda Worsøe Andersen" userId="5b4e71eb-f020-4dc9-a0a2-e5bf60b7b38f" providerId="ADAL" clId="{5C2B3486-788B-4FF8-BD11-7EB65544457C}" dt="2021-06-17T05:34:22.822" v="4588" actId="11529"/>
          <ac:spMkLst>
            <pc:docMk/>
            <pc:sldMk cId="1664889489" sldId="284"/>
            <ac:spMk id="4" creationId="{61C074F7-56DD-4613-BCCE-9566FF92F225}"/>
          </ac:spMkLst>
        </pc:spChg>
        <pc:spChg chg="add mod">
          <ac:chgData name="Amanda Worsøe Andersen" userId="5b4e71eb-f020-4dc9-a0a2-e5bf60b7b38f" providerId="ADAL" clId="{5C2B3486-788B-4FF8-BD11-7EB65544457C}" dt="2021-06-17T05:35:03.844" v="4594" actId="1076"/>
          <ac:spMkLst>
            <pc:docMk/>
            <pc:sldMk cId="1664889489" sldId="284"/>
            <ac:spMk id="6" creationId="{AA5445EC-59FA-4720-B720-0D8698F77102}"/>
          </ac:spMkLst>
        </pc:spChg>
        <pc:spChg chg="add del mod">
          <ac:chgData name="Amanda Worsøe Andersen" userId="5b4e71eb-f020-4dc9-a0a2-e5bf60b7b38f" providerId="ADAL" clId="{5C2B3486-788B-4FF8-BD11-7EB65544457C}" dt="2021-06-17T05:35:11.773" v="4595" actId="478"/>
          <ac:spMkLst>
            <pc:docMk/>
            <pc:sldMk cId="1664889489" sldId="284"/>
            <ac:spMk id="7" creationId="{B40049CA-FBC5-45E1-8732-D5773ED718B1}"/>
          </ac:spMkLst>
        </pc:spChg>
        <pc:spChg chg="add mod ord">
          <ac:chgData name="Amanda Worsøe Andersen" userId="5b4e71eb-f020-4dc9-a0a2-e5bf60b7b38f" providerId="ADAL" clId="{5C2B3486-788B-4FF8-BD11-7EB65544457C}" dt="2021-06-17T12:17:52.061" v="7057" actId="14861"/>
          <ac:spMkLst>
            <pc:docMk/>
            <pc:sldMk cId="1664889489" sldId="284"/>
            <ac:spMk id="8" creationId="{A1816496-17BC-4CCF-9527-69EB470A4822}"/>
          </ac:spMkLst>
        </pc:spChg>
        <pc:spChg chg="add mod">
          <ac:chgData name="Amanda Worsøe Andersen" userId="5b4e71eb-f020-4dc9-a0a2-e5bf60b7b38f" providerId="ADAL" clId="{5C2B3486-788B-4FF8-BD11-7EB65544457C}" dt="2021-06-17T12:18:05.684" v="7060" actId="14861"/>
          <ac:spMkLst>
            <pc:docMk/>
            <pc:sldMk cId="1664889489" sldId="284"/>
            <ac:spMk id="9" creationId="{967D09F7-43B7-4F87-9F21-E63170D9EB48}"/>
          </ac:spMkLst>
        </pc:spChg>
        <pc:spChg chg="add mod">
          <ac:chgData name="Amanda Worsøe Andersen" userId="5b4e71eb-f020-4dc9-a0a2-e5bf60b7b38f" providerId="ADAL" clId="{5C2B3486-788B-4FF8-BD11-7EB65544457C}" dt="2021-06-17T05:35:25.070" v="4613" actId="20577"/>
          <ac:spMkLst>
            <pc:docMk/>
            <pc:sldMk cId="1664889489" sldId="284"/>
            <ac:spMk id="10" creationId="{32BD97D4-8774-4687-9F92-06EA803AB947}"/>
          </ac:spMkLst>
        </pc:spChg>
        <pc:spChg chg="add mod">
          <ac:chgData name="Amanda Worsøe Andersen" userId="5b4e71eb-f020-4dc9-a0a2-e5bf60b7b38f" providerId="ADAL" clId="{5C2B3486-788B-4FF8-BD11-7EB65544457C}" dt="2021-06-17T12:04:06.586" v="6839" actId="14100"/>
          <ac:spMkLst>
            <pc:docMk/>
            <pc:sldMk cId="1664889489" sldId="284"/>
            <ac:spMk id="11" creationId="{517EC62B-2090-4605-8428-A9F7E5B90569}"/>
          </ac:spMkLst>
        </pc:spChg>
        <pc:spChg chg="add mod">
          <ac:chgData name="Amanda Worsøe Andersen" userId="5b4e71eb-f020-4dc9-a0a2-e5bf60b7b38f" providerId="ADAL" clId="{5C2B3486-788B-4FF8-BD11-7EB65544457C}" dt="2021-06-17T12:06:17.291" v="6966" actId="20577"/>
          <ac:spMkLst>
            <pc:docMk/>
            <pc:sldMk cId="1664889489" sldId="284"/>
            <ac:spMk id="12" creationId="{68B3B793-3051-40B5-BD64-2450C0BEF894}"/>
          </ac:spMkLst>
        </pc:spChg>
        <pc:spChg chg="add mod">
          <ac:chgData name="Amanda Worsøe Andersen" userId="5b4e71eb-f020-4dc9-a0a2-e5bf60b7b38f" providerId="ADAL" clId="{5C2B3486-788B-4FF8-BD11-7EB65544457C}" dt="2021-06-17T12:04:13.104" v="6841" actId="14100"/>
          <ac:spMkLst>
            <pc:docMk/>
            <pc:sldMk cId="1664889489" sldId="284"/>
            <ac:spMk id="13" creationId="{EF132FE0-3A54-41C3-A34A-46232F541DD8}"/>
          </ac:spMkLst>
        </pc:spChg>
        <pc:picChg chg="del mod">
          <ac:chgData name="Amanda Worsøe Andersen" userId="5b4e71eb-f020-4dc9-a0a2-e5bf60b7b38f" providerId="ADAL" clId="{5C2B3486-788B-4FF8-BD11-7EB65544457C}" dt="2021-06-16T14:56:16.822" v="784" actId="478"/>
          <ac:picMkLst>
            <pc:docMk/>
            <pc:sldMk cId="1664889489" sldId="284"/>
            <ac:picMk id="5" creationId="{B6B616B8-41C3-44AC-9F58-8A517CAF2808}"/>
          </ac:picMkLst>
        </pc:picChg>
      </pc:sldChg>
      <pc:sldChg chg="add del">
        <pc:chgData name="Amanda Worsøe Andersen" userId="5b4e71eb-f020-4dc9-a0a2-e5bf60b7b38f" providerId="ADAL" clId="{5C2B3486-788B-4FF8-BD11-7EB65544457C}" dt="2021-06-16T14:01:45.087" v="643"/>
        <pc:sldMkLst>
          <pc:docMk/>
          <pc:sldMk cId="3483231010" sldId="285"/>
        </pc:sldMkLst>
      </pc:sldChg>
      <pc:sldChg chg="ord">
        <pc:chgData name="Amanda Worsøe Andersen" userId="5b4e71eb-f020-4dc9-a0a2-e5bf60b7b38f" providerId="ADAL" clId="{5C2B3486-788B-4FF8-BD11-7EB65544457C}" dt="2021-06-16T14:54:33.563" v="746"/>
        <pc:sldMkLst>
          <pc:docMk/>
          <pc:sldMk cId="888396253" sldId="286"/>
        </pc:sldMkLst>
      </pc:sldChg>
      <pc:sldChg chg="ord">
        <pc:chgData name="Amanda Worsøe Andersen" userId="5b4e71eb-f020-4dc9-a0a2-e5bf60b7b38f" providerId="ADAL" clId="{5C2B3486-788B-4FF8-BD11-7EB65544457C}" dt="2021-06-16T14:54:33.563" v="746"/>
        <pc:sldMkLst>
          <pc:docMk/>
          <pc:sldMk cId="3410713653" sldId="288"/>
        </pc:sldMkLst>
      </pc:sldChg>
      <pc:sldChg chg="addSp delSp modSp mod ord">
        <pc:chgData name="Amanda Worsøe Andersen" userId="5b4e71eb-f020-4dc9-a0a2-e5bf60b7b38f" providerId="ADAL" clId="{5C2B3486-788B-4FF8-BD11-7EB65544457C}" dt="2021-06-17T10:47:21.855" v="6494" actId="21"/>
        <pc:sldMkLst>
          <pc:docMk/>
          <pc:sldMk cId="3788347971" sldId="289"/>
        </pc:sldMkLst>
        <pc:picChg chg="add del mod">
          <ac:chgData name="Amanda Worsøe Andersen" userId="5b4e71eb-f020-4dc9-a0a2-e5bf60b7b38f" providerId="ADAL" clId="{5C2B3486-788B-4FF8-BD11-7EB65544457C}" dt="2021-06-17T10:46:10.313" v="6485" actId="21"/>
          <ac:picMkLst>
            <pc:docMk/>
            <pc:sldMk cId="3788347971" sldId="289"/>
            <ac:picMk id="8" creationId="{B7C2026A-6F15-43D3-8423-1C94C34C1C3A}"/>
          </ac:picMkLst>
        </pc:picChg>
        <pc:picChg chg="add del">
          <ac:chgData name="Amanda Worsøe Andersen" userId="5b4e71eb-f020-4dc9-a0a2-e5bf60b7b38f" providerId="ADAL" clId="{5C2B3486-788B-4FF8-BD11-7EB65544457C}" dt="2021-06-17T10:47:21.855" v="6494" actId="21"/>
          <ac:picMkLst>
            <pc:docMk/>
            <pc:sldMk cId="3788347971" sldId="289"/>
            <ac:picMk id="10" creationId="{BFC1F498-FB71-4AD0-8286-6157627C5080}"/>
          </ac:picMkLst>
        </pc:picChg>
      </pc:sldChg>
      <pc:sldChg chg="addSp modSp mod ord">
        <pc:chgData name="Amanda Worsøe Andersen" userId="5b4e71eb-f020-4dc9-a0a2-e5bf60b7b38f" providerId="ADAL" clId="{5C2B3486-788B-4FF8-BD11-7EB65544457C}" dt="2021-06-17T18:53:08.538" v="8888"/>
        <pc:sldMkLst>
          <pc:docMk/>
          <pc:sldMk cId="2949690649" sldId="290"/>
        </pc:sldMkLst>
        <pc:spChg chg="mod">
          <ac:chgData name="Amanda Worsøe Andersen" userId="5b4e71eb-f020-4dc9-a0a2-e5bf60b7b38f" providerId="ADAL" clId="{5C2B3486-788B-4FF8-BD11-7EB65544457C}" dt="2021-06-17T13:36:29.078" v="8780" actId="20577"/>
          <ac:spMkLst>
            <pc:docMk/>
            <pc:sldMk cId="2949690649" sldId="290"/>
            <ac:spMk id="2" creationId="{DED28C33-25A4-449C-A817-6076CA897012}"/>
          </ac:spMkLst>
        </pc:spChg>
        <pc:spChg chg="add mod">
          <ac:chgData name="Amanda Worsøe Andersen" userId="5b4e71eb-f020-4dc9-a0a2-e5bf60b7b38f" providerId="ADAL" clId="{5C2B3486-788B-4FF8-BD11-7EB65544457C}" dt="2021-06-17T13:36:58.990" v="8786" actId="207"/>
          <ac:spMkLst>
            <pc:docMk/>
            <pc:sldMk cId="2949690649" sldId="290"/>
            <ac:spMk id="3" creationId="{B79BB773-FE2F-4BBD-ACE0-9C16C5AB461E}"/>
          </ac:spMkLst>
        </pc:spChg>
        <pc:spChg chg="mod">
          <ac:chgData name="Amanda Worsøe Andersen" userId="5b4e71eb-f020-4dc9-a0a2-e5bf60b7b38f" providerId="ADAL" clId="{5C2B3486-788B-4FF8-BD11-7EB65544457C}" dt="2021-06-17T14:05:36.288" v="8831" actId="20577"/>
          <ac:spMkLst>
            <pc:docMk/>
            <pc:sldMk cId="2949690649" sldId="290"/>
            <ac:spMk id="9" creationId="{97DFF406-A013-4D0A-8AB9-B5EE2B3F377C}"/>
          </ac:spMkLst>
        </pc:spChg>
        <pc:picChg chg="add mod">
          <ac:chgData name="Amanda Worsøe Andersen" userId="5b4e71eb-f020-4dc9-a0a2-e5bf60b7b38f" providerId="ADAL" clId="{5C2B3486-788B-4FF8-BD11-7EB65544457C}" dt="2021-06-17T13:37:02.772" v="8787" actId="1076"/>
          <ac:picMkLst>
            <pc:docMk/>
            <pc:sldMk cId="2949690649" sldId="290"/>
            <ac:picMk id="8" creationId="{F1EE10CD-0823-4BAE-AB9E-D9C879F636AB}"/>
          </ac:picMkLst>
        </pc:picChg>
      </pc:sldChg>
      <pc:sldChg chg="ord">
        <pc:chgData name="Amanda Worsøe Andersen" userId="5b4e71eb-f020-4dc9-a0a2-e5bf60b7b38f" providerId="ADAL" clId="{5C2B3486-788B-4FF8-BD11-7EB65544457C}" dt="2021-06-16T14:54:33.563" v="746"/>
        <pc:sldMkLst>
          <pc:docMk/>
          <pc:sldMk cId="591493500" sldId="291"/>
        </pc:sldMkLst>
      </pc:sldChg>
      <pc:sldChg chg="ord">
        <pc:chgData name="Amanda Worsøe Andersen" userId="5b4e71eb-f020-4dc9-a0a2-e5bf60b7b38f" providerId="ADAL" clId="{5C2B3486-788B-4FF8-BD11-7EB65544457C}" dt="2021-06-16T14:54:33.563" v="746"/>
        <pc:sldMkLst>
          <pc:docMk/>
          <pc:sldMk cId="749266578" sldId="292"/>
        </pc:sldMkLst>
      </pc:sldChg>
      <pc:sldChg chg="addSp delSp modSp mod ord">
        <pc:chgData name="Amanda Worsøe Andersen" userId="5b4e71eb-f020-4dc9-a0a2-e5bf60b7b38f" providerId="ADAL" clId="{5C2B3486-788B-4FF8-BD11-7EB65544457C}" dt="2021-06-16T14:54:59.620" v="761" actId="478"/>
        <pc:sldMkLst>
          <pc:docMk/>
          <pc:sldMk cId="3085921310" sldId="293"/>
        </pc:sldMkLst>
        <pc:spChg chg="add del mod">
          <ac:chgData name="Amanda Worsøe Andersen" userId="5b4e71eb-f020-4dc9-a0a2-e5bf60b7b38f" providerId="ADAL" clId="{5C2B3486-788B-4FF8-BD11-7EB65544457C}" dt="2021-06-16T14:54:59.620" v="761" actId="478"/>
          <ac:spMkLst>
            <pc:docMk/>
            <pc:sldMk cId="3085921310" sldId="293"/>
            <ac:spMk id="7" creationId="{A6AA6CC3-2586-434E-BCE5-34BACC23216A}"/>
          </ac:spMkLst>
        </pc:spChg>
      </pc:sldChg>
      <pc:sldChg chg="new">
        <pc:chgData name="Amanda Worsøe Andersen" userId="5b4e71eb-f020-4dc9-a0a2-e5bf60b7b38f" providerId="ADAL" clId="{5C2B3486-788B-4FF8-BD11-7EB65544457C}" dt="2021-06-17T05:36:35.318" v="4616" actId="680"/>
        <pc:sldMkLst>
          <pc:docMk/>
          <pc:sldMk cId="3195995225" sldId="296"/>
        </pc:sldMkLst>
      </pc:sldChg>
      <pc:sldChg chg="modSp mod">
        <pc:chgData name="Amanda Worsøe Andersen" userId="5b4e71eb-f020-4dc9-a0a2-e5bf60b7b38f" providerId="ADAL" clId="{5C2B3486-788B-4FF8-BD11-7EB65544457C}" dt="2021-06-17T09:36:56.044" v="5899" actId="20577"/>
        <pc:sldMkLst>
          <pc:docMk/>
          <pc:sldMk cId="4220578454" sldId="300"/>
        </pc:sldMkLst>
        <pc:spChg chg="mod">
          <ac:chgData name="Amanda Worsøe Andersen" userId="5b4e71eb-f020-4dc9-a0a2-e5bf60b7b38f" providerId="ADAL" clId="{5C2B3486-788B-4FF8-BD11-7EB65544457C}" dt="2021-06-17T09:36:56.044" v="5899" actId="20577"/>
          <ac:spMkLst>
            <pc:docMk/>
            <pc:sldMk cId="4220578454" sldId="300"/>
            <ac:spMk id="3" creationId="{035B1E3A-BCB0-4F8C-BCDF-5FF5EB464BAA}"/>
          </ac:spMkLst>
        </pc:spChg>
      </pc:sldChg>
      <pc:sldChg chg="addSp delSp mod">
        <pc:chgData name="Amanda Worsøe Andersen" userId="5b4e71eb-f020-4dc9-a0a2-e5bf60b7b38f" providerId="ADAL" clId="{5C2B3486-788B-4FF8-BD11-7EB65544457C}" dt="2021-06-17T19:11:44.515" v="8914" actId="478"/>
        <pc:sldMkLst>
          <pc:docMk/>
          <pc:sldMk cId="2505620364" sldId="302"/>
        </pc:sldMkLst>
        <pc:picChg chg="add del">
          <ac:chgData name="Amanda Worsøe Andersen" userId="5b4e71eb-f020-4dc9-a0a2-e5bf60b7b38f" providerId="ADAL" clId="{5C2B3486-788B-4FF8-BD11-7EB65544457C}" dt="2021-06-17T19:11:44.515" v="8914" actId="478"/>
          <ac:picMkLst>
            <pc:docMk/>
            <pc:sldMk cId="2505620364" sldId="302"/>
            <ac:picMk id="5" creationId="{AE92053E-6AE0-4B9C-BA8E-204CD01C06BA}"/>
          </ac:picMkLst>
        </pc:picChg>
      </pc:sldChg>
      <pc:sldChg chg="addSp delSp modSp new mod setBg">
        <pc:chgData name="Amanda Worsøe Andersen" userId="5b4e71eb-f020-4dc9-a0a2-e5bf60b7b38f" providerId="ADAL" clId="{5C2B3486-788B-4FF8-BD11-7EB65544457C}" dt="2021-06-17T19:28:43.546" v="8988" actId="1076"/>
        <pc:sldMkLst>
          <pc:docMk/>
          <pc:sldMk cId="628234855" sldId="304"/>
        </pc:sldMkLst>
        <pc:spChg chg="mod">
          <ac:chgData name="Amanda Worsøe Andersen" userId="5b4e71eb-f020-4dc9-a0a2-e5bf60b7b38f" providerId="ADAL" clId="{5C2B3486-788B-4FF8-BD11-7EB65544457C}" dt="2021-06-17T19:28:43.546" v="8988" actId="1076"/>
          <ac:spMkLst>
            <pc:docMk/>
            <pc:sldMk cId="628234855" sldId="304"/>
            <ac:spMk id="2" creationId="{5C7A1E54-721D-405E-A2E6-1D855F0D508E}"/>
          </ac:spMkLst>
        </pc:spChg>
        <pc:spChg chg="del">
          <ac:chgData name="Amanda Worsøe Andersen" userId="5b4e71eb-f020-4dc9-a0a2-e5bf60b7b38f" providerId="ADAL" clId="{5C2B3486-788B-4FF8-BD11-7EB65544457C}" dt="2021-06-17T10:44:19.057" v="6468" actId="478"/>
          <ac:spMkLst>
            <pc:docMk/>
            <pc:sldMk cId="628234855" sldId="304"/>
            <ac:spMk id="3" creationId="{8E6C3BB8-775A-4606-8AE6-5079CFA9EB8F}"/>
          </ac:spMkLst>
        </pc:spChg>
        <pc:spChg chg="add del mod ord">
          <ac:chgData name="Amanda Worsøe Andersen" userId="5b4e71eb-f020-4dc9-a0a2-e5bf60b7b38f" providerId="ADAL" clId="{5C2B3486-788B-4FF8-BD11-7EB65544457C}" dt="2021-06-17T19:27:32.674" v="8972" actId="478"/>
          <ac:spMkLst>
            <pc:docMk/>
            <pc:sldMk cId="628234855" sldId="304"/>
            <ac:spMk id="6" creationId="{834D7247-7B9D-456A-9ACA-741C4318DFEE}"/>
          </ac:spMkLst>
        </pc:spChg>
        <pc:spChg chg="add mod">
          <ac:chgData name="Amanda Worsøe Andersen" userId="5b4e71eb-f020-4dc9-a0a2-e5bf60b7b38f" providerId="ADAL" clId="{5C2B3486-788B-4FF8-BD11-7EB65544457C}" dt="2021-06-17T19:28:35.201" v="8985" actId="1076"/>
          <ac:spMkLst>
            <pc:docMk/>
            <pc:sldMk cId="628234855" sldId="304"/>
            <ac:spMk id="13" creationId="{3CDCBE0B-B13A-4D12-BEEB-9AACBF5F4251}"/>
          </ac:spMkLst>
        </pc:spChg>
        <pc:spChg chg="add mod">
          <ac:chgData name="Amanda Worsøe Andersen" userId="5b4e71eb-f020-4dc9-a0a2-e5bf60b7b38f" providerId="ADAL" clId="{5C2B3486-788B-4FF8-BD11-7EB65544457C}" dt="2021-06-17T19:28:21.305" v="8980" actId="1076"/>
          <ac:spMkLst>
            <pc:docMk/>
            <pc:sldMk cId="628234855" sldId="304"/>
            <ac:spMk id="14" creationId="{873E5FA9-1C6A-4D94-96D6-4F5EB44C7F70}"/>
          </ac:spMkLst>
        </pc:spChg>
        <pc:picChg chg="add mod">
          <ac:chgData name="Amanda Worsøe Andersen" userId="5b4e71eb-f020-4dc9-a0a2-e5bf60b7b38f" providerId="ADAL" clId="{5C2B3486-788B-4FF8-BD11-7EB65544457C}" dt="2021-06-17T11:40:08.725" v="6511" actId="1076"/>
          <ac:picMkLst>
            <pc:docMk/>
            <pc:sldMk cId="628234855" sldId="304"/>
            <ac:picMk id="5" creationId="{AE5FD00B-4215-4D9C-87C2-90F198D7925A}"/>
          </ac:picMkLst>
        </pc:picChg>
        <pc:picChg chg="add del mod">
          <ac:chgData name="Amanda Worsøe Andersen" userId="5b4e71eb-f020-4dc9-a0a2-e5bf60b7b38f" providerId="ADAL" clId="{5C2B3486-788B-4FF8-BD11-7EB65544457C}" dt="2021-06-17T10:47:28.777" v="6497" actId="478"/>
          <ac:picMkLst>
            <pc:docMk/>
            <pc:sldMk cId="628234855" sldId="304"/>
            <ac:picMk id="7" creationId="{2CDC2F85-468D-4292-94C9-ABF1135CE040}"/>
          </ac:picMkLst>
        </pc:picChg>
        <pc:picChg chg="add mod">
          <ac:chgData name="Amanda Worsøe Andersen" userId="5b4e71eb-f020-4dc9-a0a2-e5bf60b7b38f" providerId="ADAL" clId="{5C2B3486-788B-4FF8-BD11-7EB65544457C}" dt="2021-06-17T11:40:06.890" v="6510" actId="1076"/>
          <ac:picMkLst>
            <pc:docMk/>
            <pc:sldMk cId="628234855" sldId="304"/>
            <ac:picMk id="8" creationId="{9119C68D-1D4D-4848-B377-0F11653A657A}"/>
          </ac:picMkLst>
        </pc:picChg>
      </pc:sldChg>
      <pc:sldChg chg="modSp mod">
        <pc:chgData name="Amanda Worsøe Andersen" userId="5b4e71eb-f020-4dc9-a0a2-e5bf60b7b38f" providerId="ADAL" clId="{5C2B3486-788B-4FF8-BD11-7EB65544457C}" dt="2021-06-17T19:46:00.391" v="9010" actId="207"/>
        <pc:sldMkLst>
          <pc:docMk/>
          <pc:sldMk cId="3530738198" sldId="307"/>
        </pc:sldMkLst>
        <pc:picChg chg="mod">
          <ac:chgData name="Amanda Worsøe Andersen" userId="5b4e71eb-f020-4dc9-a0a2-e5bf60b7b38f" providerId="ADAL" clId="{5C2B3486-788B-4FF8-BD11-7EB65544457C}" dt="2021-06-17T19:46:00.391" v="9010" actId="207"/>
          <ac:picMkLst>
            <pc:docMk/>
            <pc:sldMk cId="3530738198" sldId="307"/>
            <ac:picMk id="5" creationId="{CD661F62-9C97-474F-B1DC-F733B508080D}"/>
          </ac:picMkLst>
        </pc:picChg>
      </pc:sldChg>
      <pc:sldChg chg="addSp modSp mod">
        <pc:chgData name="Amanda Worsøe Andersen" userId="5b4e71eb-f020-4dc9-a0a2-e5bf60b7b38f" providerId="ADAL" clId="{5C2B3486-788B-4FF8-BD11-7EB65544457C}" dt="2021-06-17T19:48:22.033" v="9020" actId="207"/>
        <pc:sldMkLst>
          <pc:docMk/>
          <pc:sldMk cId="2178024607" sldId="308"/>
        </pc:sldMkLst>
        <pc:picChg chg="add mod">
          <ac:chgData name="Amanda Worsøe Andersen" userId="5b4e71eb-f020-4dc9-a0a2-e5bf60b7b38f" providerId="ADAL" clId="{5C2B3486-788B-4FF8-BD11-7EB65544457C}" dt="2021-06-17T19:48:22.033" v="9020" actId="207"/>
          <ac:picMkLst>
            <pc:docMk/>
            <pc:sldMk cId="2178024607" sldId="308"/>
            <ac:picMk id="4" creationId="{35B8A36B-1F17-49D6-BE5D-2584FC28C633}"/>
          </ac:picMkLst>
        </pc:picChg>
      </pc:sldChg>
      <pc:sldChg chg="addSp delSp modSp new mod ord setBg">
        <pc:chgData name="Amanda Worsøe Andersen" userId="5b4e71eb-f020-4dc9-a0a2-e5bf60b7b38f" providerId="ADAL" clId="{5C2B3486-788B-4FF8-BD11-7EB65544457C}" dt="2021-06-17T19:30:55.593" v="8992" actId="1076"/>
        <pc:sldMkLst>
          <pc:docMk/>
          <pc:sldMk cId="3521630997" sldId="309"/>
        </pc:sldMkLst>
        <pc:spChg chg="mod">
          <ac:chgData name="Amanda Worsøe Andersen" userId="5b4e71eb-f020-4dc9-a0a2-e5bf60b7b38f" providerId="ADAL" clId="{5C2B3486-788B-4FF8-BD11-7EB65544457C}" dt="2021-06-17T18:49:33.521" v="8885" actId="207"/>
          <ac:spMkLst>
            <pc:docMk/>
            <pc:sldMk cId="3521630997" sldId="309"/>
            <ac:spMk id="2" creationId="{9BAD1055-A0D0-4A47-8AA4-DFE348642DB3}"/>
          </ac:spMkLst>
        </pc:spChg>
        <pc:spChg chg="mod">
          <ac:chgData name="Amanda Worsøe Andersen" userId="5b4e71eb-f020-4dc9-a0a2-e5bf60b7b38f" providerId="ADAL" clId="{5C2B3486-788B-4FF8-BD11-7EB65544457C}" dt="2021-06-17T18:49:35.716" v="8886" actId="207"/>
          <ac:spMkLst>
            <pc:docMk/>
            <pc:sldMk cId="3521630997" sldId="309"/>
            <ac:spMk id="3" creationId="{3914C9E8-01AA-4F66-929C-3904336E3949}"/>
          </ac:spMkLst>
        </pc:spChg>
        <pc:spChg chg="add del mod ord">
          <ac:chgData name="Amanda Worsøe Andersen" userId="5b4e71eb-f020-4dc9-a0a2-e5bf60b7b38f" providerId="ADAL" clId="{5C2B3486-788B-4FF8-BD11-7EB65544457C}" dt="2021-06-17T18:34:10.926" v="8855"/>
          <ac:spMkLst>
            <pc:docMk/>
            <pc:sldMk cId="3521630997" sldId="309"/>
            <ac:spMk id="6" creationId="{ECCB3663-CB17-43B3-A2BA-1E9EE573A350}"/>
          </ac:spMkLst>
        </pc:spChg>
        <pc:picChg chg="add del mod">
          <ac:chgData name="Amanda Worsøe Andersen" userId="5b4e71eb-f020-4dc9-a0a2-e5bf60b7b38f" providerId="ADAL" clId="{5C2B3486-788B-4FF8-BD11-7EB65544457C}" dt="2021-06-17T18:48:51.408" v="8864" actId="21"/>
          <ac:picMkLst>
            <pc:docMk/>
            <pc:sldMk cId="3521630997" sldId="309"/>
            <ac:picMk id="5" creationId="{6DD8AF67-EA6F-4A3E-BBD9-C6DAF7D88DAA}"/>
          </ac:picMkLst>
        </pc:picChg>
        <pc:picChg chg="add del mod">
          <ac:chgData name="Amanda Worsøe Andersen" userId="5b4e71eb-f020-4dc9-a0a2-e5bf60b7b38f" providerId="ADAL" clId="{5C2B3486-788B-4FF8-BD11-7EB65544457C}" dt="2021-06-17T19:30:44.710" v="8989" actId="478"/>
          <ac:picMkLst>
            <pc:docMk/>
            <pc:sldMk cId="3521630997" sldId="309"/>
            <ac:picMk id="8" creationId="{D3FD3028-5C67-4B06-8331-A7B98B428B06}"/>
          </ac:picMkLst>
        </pc:picChg>
        <pc:picChg chg="add mod">
          <ac:chgData name="Amanda Worsøe Andersen" userId="5b4e71eb-f020-4dc9-a0a2-e5bf60b7b38f" providerId="ADAL" clId="{5C2B3486-788B-4FF8-BD11-7EB65544457C}" dt="2021-06-17T19:30:55.593" v="8992" actId="1076"/>
          <ac:picMkLst>
            <pc:docMk/>
            <pc:sldMk cId="3521630997" sldId="309"/>
            <ac:picMk id="10" creationId="{64979978-EC12-45F7-BD46-D0E78DC8A1C0}"/>
          </ac:picMkLst>
        </pc:picChg>
      </pc:sldChg>
      <pc:sldChg chg="addSp delSp modSp new mod setBg">
        <pc:chgData name="Amanda Worsøe Andersen" userId="5b4e71eb-f020-4dc9-a0a2-e5bf60b7b38f" providerId="ADAL" clId="{5C2B3486-788B-4FF8-BD11-7EB65544457C}" dt="2021-06-17T19:31:26.645" v="8998" actId="14100"/>
        <pc:sldMkLst>
          <pc:docMk/>
          <pc:sldMk cId="3820538971" sldId="310"/>
        </pc:sldMkLst>
        <pc:spChg chg="mod">
          <ac:chgData name="Amanda Worsøe Andersen" userId="5b4e71eb-f020-4dc9-a0a2-e5bf60b7b38f" providerId="ADAL" clId="{5C2B3486-788B-4FF8-BD11-7EB65544457C}" dt="2021-06-17T18:49:26.969" v="8884" actId="207"/>
          <ac:spMkLst>
            <pc:docMk/>
            <pc:sldMk cId="3820538971" sldId="310"/>
            <ac:spMk id="2" creationId="{89F10360-DA29-4033-88F6-08CD12D0E92D}"/>
          </ac:spMkLst>
        </pc:spChg>
        <pc:spChg chg="del">
          <ac:chgData name="Amanda Worsøe Andersen" userId="5b4e71eb-f020-4dc9-a0a2-e5bf60b7b38f" providerId="ADAL" clId="{5C2B3486-788B-4FF8-BD11-7EB65544457C}" dt="2021-06-17T18:49:17.134" v="8880" actId="478"/>
          <ac:spMkLst>
            <pc:docMk/>
            <pc:sldMk cId="3820538971" sldId="310"/>
            <ac:spMk id="3" creationId="{E4D5FE87-D332-4450-975B-664CC5B9017E}"/>
          </ac:spMkLst>
        </pc:spChg>
        <pc:spChg chg="add mod">
          <ac:chgData name="Amanda Worsøe Andersen" userId="5b4e71eb-f020-4dc9-a0a2-e5bf60b7b38f" providerId="ADAL" clId="{5C2B3486-788B-4FF8-BD11-7EB65544457C}" dt="2021-06-17T19:31:26.645" v="8998" actId="14100"/>
          <ac:spMkLst>
            <pc:docMk/>
            <pc:sldMk cId="3820538971" sldId="310"/>
            <ac:spMk id="5" creationId="{DC1B2208-2B6F-4D80-9A96-26C5A6996780}"/>
          </ac:spMkLst>
        </pc:spChg>
        <pc:picChg chg="add mod">
          <ac:chgData name="Amanda Worsøe Andersen" userId="5b4e71eb-f020-4dc9-a0a2-e5bf60b7b38f" providerId="ADAL" clId="{5C2B3486-788B-4FF8-BD11-7EB65544457C}" dt="2021-06-17T18:48:53.367" v="8865"/>
          <ac:picMkLst>
            <pc:docMk/>
            <pc:sldMk cId="3820538971" sldId="310"/>
            <ac:picMk id="4" creationId="{07736E65-A312-4399-8698-7A37B3C784F6}"/>
          </ac:picMkLst>
        </pc:picChg>
      </pc:sldChg>
    </pc:docChg>
  </pc:docChgLst>
  <pc:docChgLst>
    <pc:chgData name="Jonatan Hoffmann Bohr" userId="S::jbohr17@student.aau.dk::778b370a-1c9c-47c6-807f-1b1521822c88" providerId="AD" clId="Web-{C4AE572A-91D4-AF6E-4D4F-173336393704}"/>
    <pc:docChg chg="modSld">
      <pc:chgData name="Jonatan Hoffmann Bohr" userId="S::jbohr17@student.aau.dk::778b370a-1c9c-47c6-807f-1b1521822c88" providerId="AD" clId="Web-{C4AE572A-91D4-AF6E-4D4F-173336393704}" dt="2021-06-16T15:31:36.181" v="2" actId="1076"/>
      <pc:docMkLst>
        <pc:docMk/>
      </pc:docMkLst>
      <pc:sldChg chg="modSp">
        <pc:chgData name="Jonatan Hoffmann Bohr" userId="S::jbohr17@student.aau.dk::778b370a-1c9c-47c6-807f-1b1521822c88" providerId="AD" clId="Web-{C4AE572A-91D4-AF6E-4D4F-173336393704}" dt="2021-06-16T15:31:17.227" v="1" actId="14100"/>
        <pc:sldMkLst>
          <pc:docMk/>
          <pc:sldMk cId="2945788771" sldId="271"/>
        </pc:sldMkLst>
        <pc:picChg chg="mod">
          <ac:chgData name="Jonatan Hoffmann Bohr" userId="S::jbohr17@student.aau.dk::778b370a-1c9c-47c6-807f-1b1521822c88" providerId="AD" clId="Web-{C4AE572A-91D4-AF6E-4D4F-173336393704}" dt="2021-06-16T15:31:17.227" v="1" actId="14100"/>
          <ac:picMkLst>
            <pc:docMk/>
            <pc:sldMk cId="2945788771" sldId="271"/>
            <ac:picMk id="5" creationId="{4F253BBE-B097-4EBD-ADB1-3DDA7C2D0A79}"/>
          </ac:picMkLst>
        </pc:picChg>
      </pc:sldChg>
      <pc:sldChg chg="modSp">
        <pc:chgData name="Jonatan Hoffmann Bohr" userId="S::jbohr17@student.aau.dk::778b370a-1c9c-47c6-807f-1b1521822c88" providerId="AD" clId="Web-{C4AE572A-91D4-AF6E-4D4F-173336393704}" dt="2021-06-16T15:31:36.181" v="2" actId="1076"/>
        <pc:sldMkLst>
          <pc:docMk/>
          <pc:sldMk cId="1271721360" sldId="276"/>
        </pc:sldMkLst>
        <pc:picChg chg="mod">
          <ac:chgData name="Jonatan Hoffmann Bohr" userId="S::jbohr17@student.aau.dk::778b370a-1c9c-47c6-807f-1b1521822c88" providerId="AD" clId="Web-{C4AE572A-91D4-AF6E-4D4F-173336393704}" dt="2021-06-16T15:31:36.181" v="2" actId="1076"/>
          <ac:picMkLst>
            <pc:docMk/>
            <pc:sldMk cId="1271721360" sldId="276"/>
            <ac:picMk id="4" creationId="{A90AEEDF-17D9-4751-8608-D27F185BD68E}"/>
          </ac:picMkLst>
        </pc:picChg>
      </pc:sldChg>
    </pc:docChg>
  </pc:docChgLst>
  <pc:docChgLst>
    <pc:chgData name="Jonatan Hoffmann Bohr" userId="S::jbohr17@student.aau.dk::778b370a-1c9c-47c6-807f-1b1521822c88" providerId="AD" clId="Web-{326F2739-B4F4-4D5A-887D-7BFFE3D9C604}"/>
    <pc:docChg chg="delSld modSld modSection">
      <pc:chgData name="Jonatan Hoffmann Bohr" userId="S::jbohr17@student.aau.dk::778b370a-1c9c-47c6-807f-1b1521822c88" providerId="AD" clId="Web-{326F2739-B4F4-4D5A-887D-7BFFE3D9C604}" dt="2021-06-17T07:45:21.111" v="351"/>
      <pc:docMkLst>
        <pc:docMk/>
      </pc:docMkLst>
      <pc:sldChg chg="delSp modNotes">
        <pc:chgData name="Jonatan Hoffmann Bohr" userId="S::jbohr17@student.aau.dk::778b370a-1c9c-47c6-807f-1b1521822c88" providerId="AD" clId="Web-{326F2739-B4F4-4D5A-887D-7BFFE3D9C604}" dt="2021-06-17T07:45:21.111" v="351"/>
        <pc:sldMkLst>
          <pc:docMk/>
          <pc:sldMk cId="1727980190" sldId="269"/>
        </pc:sldMkLst>
        <pc:picChg chg="del">
          <ac:chgData name="Jonatan Hoffmann Bohr" userId="S::jbohr17@student.aau.dk::778b370a-1c9c-47c6-807f-1b1521822c88" providerId="AD" clId="Web-{326F2739-B4F4-4D5A-887D-7BFFE3D9C604}" dt="2021-06-17T07:32:18.139" v="32"/>
          <ac:picMkLst>
            <pc:docMk/>
            <pc:sldMk cId="1727980190" sldId="269"/>
            <ac:picMk id="6" creationId="{B0F8A0A4-6D27-4F1C-AB25-23288F90AEA4}"/>
          </ac:picMkLst>
        </pc:picChg>
        <pc:picChg chg="del">
          <ac:chgData name="Jonatan Hoffmann Bohr" userId="S::jbohr17@student.aau.dk::778b370a-1c9c-47c6-807f-1b1521822c88" providerId="AD" clId="Web-{326F2739-B4F4-4D5A-887D-7BFFE3D9C604}" dt="2021-06-17T07:32:21.670" v="34"/>
          <ac:picMkLst>
            <pc:docMk/>
            <pc:sldMk cId="1727980190" sldId="269"/>
            <ac:picMk id="7" creationId="{48587EC1-44DF-4756-80C5-9C49A2826CC8}"/>
          </ac:picMkLst>
        </pc:picChg>
        <pc:picChg chg="del">
          <ac:chgData name="Jonatan Hoffmann Bohr" userId="S::jbohr17@student.aau.dk::778b370a-1c9c-47c6-807f-1b1521822c88" providerId="AD" clId="Web-{326F2739-B4F4-4D5A-887D-7BFFE3D9C604}" dt="2021-06-17T07:32:19.780" v="33"/>
          <ac:picMkLst>
            <pc:docMk/>
            <pc:sldMk cId="1727980190" sldId="269"/>
            <ac:picMk id="8" creationId="{9D84EFF8-FE63-4875-BAD2-D2DB27BFC383}"/>
          </ac:picMkLst>
        </pc:picChg>
      </pc:sldChg>
      <pc:sldChg chg="modSp">
        <pc:chgData name="Jonatan Hoffmann Bohr" userId="S::jbohr17@student.aau.dk::778b370a-1c9c-47c6-807f-1b1521822c88" providerId="AD" clId="Web-{326F2739-B4F4-4D5A-887D-7BFFE3D9C604}" dt="2021-06-17T06:28:15.635" v="27" actId="20577"/>
        <pc:sldMkLst>
          <pc:docMk/>
          <pc:sldMk cId="1783507933" sldId="277"/>
        </pc:sldMkLst>
        <pc:spChg chg="mod">
          <ac:chgData name="Jonatan Hoffmann Bohr" userId="S::jbohr17@student.aau.dk::778b370a-1c9c-47c6-807f-1b1521822c88" providerId="AD" clId="Web-{326F2739-B4F4-4D5A-887D-7BFFE3D9C604}" dt="2021-06-17T06:28:15.635" v="27" actId="20577"/>
          <ac:spMkLst>
            <pc:docMk/>
            <pc:sldMk cId="1783507933" sldId="277"/>
            <ac:spMk id="11" creationId="{8624AA3E-C55D-47B2-BCEB-FE0778A556E0}"/>
          </ac:spMkLst>
        </pc:spChg>
      </pc:sldChg>
      <pc:sldChg chg="modSp">
        <pc:chgData name="Jonatan Hoffmann Bohr" userId="S::jbohr17@student.aau.dk::778b370a-1c9c-47c6-807f-1b1521822c88" providerId="AD" clId="Web-{326F2739-B4F4-4D5A-887D-7BFFE3D9C604}" dt="2021-06-17T06:14:37.077" v="4" actId="1076"/>
        <pc:sldMkLst>
          <pc:docMk/>
          <pc:sldMk cId="3725988673" sldId="280"/>
        </pc:sldMkLst>
        <pc:spChg chg="mod">
          <ac:chgData name="Jonatan Hoffmann Bohr" userId="S::jbohr17@student.aau.dk::778b370a-1c9c-47c6-807f-1b1521822c88" providerId="AD" clId="Web-{326F2739-B4F4-4D5A-887D-7BFFE3D9C604}" dt="2021-06-17T06:14:37.077" v="4" actId="1076"/>
          <ac:spMkLst>
            <pc:docMk/>
            <pc:sldMk cId="3725988673" sldId="280"/>
            <ac:spMk id="8" creationId="{F7F84E1A-0A39-465E-B817-79445512BA2E}"/>
          </ac:spMkLst>
        </pc:spChg>
        <pc:picChg chg="mod">
          <ac:chgData name="Jonatan Hoffmann Bohr" userId="S::jbohr17@student.aau.dk::778b370a-1c9c-47c6-807f-1b1521822c88" providerId="AD" clId="Web-{326F2739-B4F4-4D5A-887D-7BFFE3D9C604}" dt="2021-06-17T06:14:25.904" v="0" actId="14100"/>
          <ac:picMkLst>
            <pc:docMk/>
            <pc:sldMk cId="3725988673" sldId="280"/>
            <ac:picMk id="5" creationId="{A3B0BC24-5DE7-4078-A54A-1A5D7C61CD71}"/>
          </ac:picMkLst>
        </pc:picChg>
        <pc:picChg chg="mod">
          <ac:chgData name="Jonatan Hoffmann Bohr" userId="S::jbohr17@student.aau.dk::778b370a-1c9c-47c6-807f-1b1521822c88" providerId="AD" clId="Web-{326F2739-B4F4-4D5A-887D-7BFFE3D9C604}" dt="2021-06-17T06:14:25.951" v="1" actId="14100"/>
          <ac:picMkLst>
            <pc:docMk/>
            <pc:sldMk cId="3725988673" sldId="280"/>
            <ac:picMk id="6" creationId="{AB242F5A-0DAC-4732-A78A-569BBC52597D}"/>
          </ac:picMkLst>
        </pc:picChg>
        <pc:picChg chg="mod">
          <ac:chgData name="Jonatan Hoffmann Bohr" userId="S::jbohr17@student.aau.dk::778b370a-1c9c-47c6-807f-1b1521822c88" providerId="AD" clId="Web-{326F2739-B4F4-4D5A-887D-7BFFE3D9C604}" dt="2021-06-17T06:14:25.998" v="2" actId="14100"/>
          <ac:picMkLst>
            <pc:docMk/>
            <pc:sldMk cId="3725988673" sldId="280"/>
            <ac:picMk id="7" creationId="{A0D1EB01-4E3F-4D23-AD6A-EDC63AF7414C}"/>
          </ac:picMkLst>
        </pc:picChg>
      </pc:sldChg>
      <pc:sldChg chg="del">
        <pc:chgData name="Jonatan Hoffmann Bohr" userId="S::jbohr17@student.aau.dk::778b370a-1c9c-47c6-807f-1b1521822c88" providerId="AD" clId="Web-{326F2739-B4F4-4D5A-887D-7BFFE3D9C604}" dt="2021-06-17T07:31:35.763" v="31"/>
        <pc:sldMkLst>
          <pc:docMk/>
          <pc:sldMk cId="1904991972" sldId="295"/>
        </pc:sldMkLst>
      </pc:sldChg>
      <pc:sldChg chg="addSp modSp">
        <pc:chgData name="Jonatan Hoffmann Bohr" userId="S::jbohr17@student.aau.dk::778b370a-1c9c-47c6-807f-1b1521822c88" providerId="AD" clId="Web-{326F2739-B4F4-4D5A-887D-7BFFE3D9C604}" dt="2021-06-17T06:38:37.796" v="30" actId="1076"/>
        <pc:sldMkLst>
          <pc:docMk/>
          <pc:sldMk cId="2262065181" sldId="297"/>
        </pc:sldMkLst>
        <pc:picChg chg="add mod">
          <ac:chgData name="Jonatan Hoffmann Bohr" userId="S::jbohr17@student.aau.dk::778b370a-1c9c-47c6-807f-1b1521822c88" providerId="AD" clId="Web-{326F2739-B4F4-4D5A-887D-7BFFE3D9C604}" dt="2021-06-17T06:38:37.796" v="30" actId="1076"/>
          <ac:picMkLst>
            <pc:docMk/>
            <pc:sldMk cId="2262065181" sldId="297"/>
            <ac:picMk id="5" creationId="{0636EE17-29A9-4570-803E-FD21E6BDAB74}"/>
          </ac:picMkLst>
        </pc:picChg>
      </pc:sldChg>
    </pc:docChg>
  </pc:docChgLst>
  <pc:docChgLst>
    <pc:chgData name="Jonatan Hoffmann Bohr" userId="S::jbohr17@student.aau.dk::778b370a-1c9c-47c6-807f-1b1521822c88" providerId="AD" clId="Web-{130920DC-1789-7D33-157D-B315A2A07AAD}"/>
    <pc:docChg chg="modSld">
      <pc:chgData name="Jonatan Hoffmann Bohr" userId="S::jbohr17@student.aau.dk::778b370a-1c9c-47c6-807f-1b1521822c88" providerId="AD" clId="Web-{130920DC-1789-7D33-157D-B315A2A07AAD}" dt="2021-06-17T18:41:24.105" v="8"/>
      <pc:docMkLst>
        <pc:docMk/>
      </pc:docMkLst>
      <pc:sldChg chg="modNotes">
        <pc:chgData name="Jonatan Hoffmann Bohr" userId="S::jbohr17@student.aau.dk::778b370a-1c9c-47c6-807f-1b1521822c88" providerId="AD" clId="Web-{130920DC-1789-7D33-157D-B315A2A07AAD}" dt="2021-06-17T18:41:24.105" v="8"/>
        <pc:sldMkLst>
          <pc:docMk/>
          <pc:sldMk cId="1727980190" sldId="269"/>
        </pc:sldMkLst>
      </pc:sldChg>
      <pc:sldChg chg="addSp delSp modSp">
        <pc:chgData name="Jonatan Hoffmann Bohr" userId="S::jbohr17@student.aau.dk::778b370a-1c9c-47c6-807f-1b1521822c88" providerId="AD" clId="Web-{130920DC-1789-7D33-157D-B315A2A07AAD}" dt="2021-06-17T18:38:03.179" v="4" actId="1076"/>
        <pc:sldMkLst>
          <pc:docMk/>
          <pc:sldMk cId="3085921310" sldId="293"/>
        </pc:sldMkLst>
        <pc:picChg chg="add mod">
          <ac:chgData name="Jonatan Hoffmann Bohr" userId="S::jbohr17@student.aau.dk::778b370a-1c9c-47c6-807f-1b1521822c88" providerId="AD" clId="Web-{130920DC-1789-7D33-157D-B315A2A07AAD}" dt="2021-06-17T18:38:03.179" v="4" actId="1076"/>
          <ac:picMkLst>
            <pc:docMk/>
            <pc:sldMk cId="3085921310" sldId="293"/>
            <ac:picMk id="4" creationId="{AA9C8373-4E2F-40DB-994E-1BC4C36B485A}"/>
          </ac:picMkLst>
        </pc:picChg>
        <pc:picChg chg="del">
          <ac:chgData name="Jonatan Hoffmann Bohr" userId="S::jbohr17@student.aau.dk::778b370a-1c9c-47c6-807f-1b1521822c88" providerId="AD" clId="Web-{130920DC-1789-7D33-157D-B315A2A07AAD}" dt="2021-06-17T18:37:53.507" v="0"/>
          <ac:picMkLst>
            <pc:docMk/>
            <pc:sldMk cId="3085921310" sldId="293"/>
            <ac:picMk id="7" creationId="{2555477B-0189-4605-90C9-99E9AC734F9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4CC264-0D75-4AA8-9B1C-4C6B11799C12}" type="datetimeFigureOut">
              <a:rPr lang="en-GB" smtClean="0"/>
              <a:t>11/08/2021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A047B9-6C2D-4976-AE4C-F37453AC6FCC}" type="slidenum">
              <a:rPr lang="en-GB" smtClean="0"/>
              <a:t>‹#›</a:t>
            </a:fld>
            <a:endParaRPr lang="en-GB"/>
          </a:p>
        </p:txBody>
      </p:sp>
    </p:spTree>
    <p:extLst>
      <p:ext uri="{BB962C8B-B14F-4D97-AF65-F5344CB8AC3E}">
        <p14:creationId xmlns:p14="http://schemas.microsoft.com/office/powerpoint/2010/main" val="1799036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Mit navn er Amanda</a:t>
            </a:r>
          </a:p>
          <a:p>
            <a:r>
              <a:rPr lang="da-DK" dirty="0" err="1"/>
              <a:t>Sustainable</a:t>
            </a:r>
            <a:r>
              <a:rPr lang="da-DK" dirty="0"/>
              <a:t> Design på Aalborg Universitet</a:t>
            </a:r>
          </a:p>
          <a:p>
            <a:r>
              <a:rPr lang="da-DK" dirty="0"/>
              <a:t>Projekt med Miljøpunkt baseret på punkt om ladcykler i deres årsplan for 2021</a:t>
            </a:r>
          </a:p>
          <a:p>
            <a:endParaRPr lang="en-GB" dirty="0"/>
          </a:p>
        </p:txBody>
      </p:sp>
      <p:sp>
        <p:nvSpPr>
          <p:cNvPr id="4" name="Slide Number Placeholder 3"/>
          <p:cNvSpPr>
            <a:spLocks noGrp="1"/>
          </p:cNvSpPr>
          <p:nvPr>
            <p:ph type="sldNum" sz="quarter" idx="5"/>
          </p:nvPr>
        </p:nvSpPr>
        <p:spPr/>
        <p:txBody>
          <a:bodyPr/>
          <a:lstStyle/>
          <a:p>
            <a:fld id="{6FA047B9-6C2D-4976-AE4C-F37453AC6FCC}" type="slidenum">
              <a:rPr lang="en-GB" smtClean="0"/>
              <a:t>1</a:t>
            </a:fld>
            <a:endParaRPr lang="en-GB"/>
          </a:p>
        </p:txBody>
      </p:sp>
    </p:spTree>
    <p:extLst>
      <p:ext uri="{BB962C8B-B14F-4D97-AF65-F5344CB8AC3E}">
        <p14:creationId xmlns:p14="http://schemas.microsoft.com/office/powerpoint/2010/main" val="310207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Cargo bikes er ikke ny opfindelse. </a:t>
            </a:r>
          </a:p>
          <a:p>
            <a:r>
              <a:rPr lang="da-DK" dirty="0"/>
              <a:t>Udviklingen går mod lastbiler. </a:t>
            </a:r>
          </a:p>
          <a:p>
            <a:r>
              <a:rPr lang="da-DK" dirty="0"/>
              <a:t>Passer ikke ind i indre by – især i middelalderbyen med små veje. </a:t>
            </a:r>
          </a:p>
          <a:p>
            <a:r>
              <a:rPr lang="da-DK" dirty="0"/>
              <a:t>Op mod 23% af kørslen i indre by er fra varevogne og lastbiler</a:t>
            </a:r>
          </a:p>
          <a:p>
            <a:r>
              <a:rPr lang="da-DK" dirty="0"/>
              <a:t>De blokerer gader og resulterer i farlige situationer</a:t>
            </a:r>
          </a:p>
          <a:p>
            <a:endParaRPr lang="en-GB" dirty="0"/>
          </a:p>
        </p:txBody>
      </p:sp>
      <p:sp>
        <p:nvSpPr>
          <p:cNvPr id="4" name="Slide Number Placeholder 3"/>
          <p:cNvSpPr>
            <a:spLocks noGrp="1"/>
          </p:cNvSpPr>
          <p:nvPr>
            <p:ph type="sldNum" sz="quarter" idx="5"/>
          </p:nvPr>
        </p:nvSpPr>
        <p:spPr/>
        <p:txBody>
          <a:bodyPr/>
          <a:lstStyle/>
          <a:p>
            <a:fld id="{6FA047B9-6C2D-4976-AE4C-F37453AC6FCC}" type="slidenum">
              <a:rPr lang="en-GB" smtClean="0"/>
              <a:t>2</a:t>
            </a:fld>
            <a:endParaRPr lang="en-GB"/>
          </a:p>
        </p:txBody>
      </p:sp>
    </p:spTree>
    <p:extLst>
      <p:ext uri="{BB962C8B-B14F-4D97-AF65-F5344CB8AC3E}">
        <p14:creationId xmlns:p14="http://schemas.microsoft.com/office/powerpoint/2010/main" val="2277542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I projektet har vi været i kontakt med mange forskellige aktører. Vi ser at der er 3 centrale aktører i forhold til problemet. </a:t>
            </a:r>
          </a:p>
          <a:p>
            <a:r>
              <a:rPr lang="da-DK" dirty="0"/>
              <a:t>Butikkerne</a:t>
            </a:r>
          </a:p>
          <a:p>
            <a:r>
              <a:rPr lang="da-DK" dirty="0"/>
              <a:t>Varer leverandørerne (taget fra et ladcykel perspektiv)</a:t>
            </a:r>
          </a:p>
          <a:p>
            <a:r>
              <a:rPr lang="da-DK" dirty="0"/>
              <a:t>De samfundsmæssige aktører. </a:t>
            </a:r>
          </a:p>
          <a:p>
            <a:endParaRPr lang="da-DK" dirty="0"/>
          </a:p>
          <a:p>
            <a:r>
              <a:rPr lang="da-DK" dirty="0"/>
              <a:t>Vi har sendt mails ud til mange forskellige distributører og har været ude og interviewe dem og prøvet at udvikle koncepterne i samarbejde med </a:t>
            </a:r>
            <a:r>
              <a:rPr lang="da-DK" dirty="0" err="1"/>
              <a:t>demm</a:t>
            </a:r>
            <a:r>
              <a:rPr lang="da-DK" dirty="0"/>
              <a:t>. </a:t>
            </a:r>
          </a:p>
          <a:p>
            <a:r>
              <a:rPr lang="da-DK" dirty="0"/>
              <a:t>Vi har interviewet samfundsmæssige aktører og forsøgt at involvere dem i udviklingen af koncepterne.</a:t>
            </a:r>
          </a:p>
          <a:p>
            <a:endParaRPr lang="da-DK" dirty="0"/>
          </a:p>
          <a:p>
            <a:r>
              <a:rPr lang="da-DK" dirty="0"/>
              <a:t>Vi har med butikkerne haft meget nær kontakt med enkelte (</a:t>
            </a:r>
            <a:r>
              <a:rPr lang="da-DK" dirty="0" err="1"/>
              <a:t>apair</a:t>
            </a:r>
            <a:r>
              <a:rPr lang="da-DK" dirty="0"/>
              <a:t>, tante T), mere overordnet med mange, hvor vi delte flyers ud. Fat i </a:t>
            </a:r>
            <a:r>
              <a:rPr lang="da-DK" dirty="0" err="1"/>
              <a:t>branceorganisationen</a:t>
            </a:r>
            <a:r>
              <a:rPr lang="da-DK" dirty="0"/>
              <a:t> for at høre om fremtidige muligheder. </a:t>
            </a:r>
          </a:p>
          <a:p>
            <a:endParaRPr lang="da-DK" dirty="0"/>
          </a:p>
          <a:p>
            <a:endParaRPr lang="da-DK" dirty="0"/>
          </a:p>
          <a:p>
            <a:r>
              <a:rPr lang="da-DK" dirty="0"/>
              <a:t>Vigtigt at engagerer alle sider for at fine en løsning som alle aktørerne kan støtte op om. </a:t>
            </a:r>
          </a:p>
          <a:p>
            <a:endParaRPr lang="da-DK" dirty="0"/>
          </a:p>
          <a:p>
            <a:r>
              <a:rPr lang="da-DK" dirty="0"/>
              <a:t>Gennem evalueringssessioner med alle aktørerne fik vi ideer til koncepter og ”testet dem af”.</a:t>
            </a:r>
          </a:p>
          <a:p>
            <a:r>
              <a:rPr lang="da-DK" dirty="0"/>
              <a:t>Det vil sige at vi tog koncepterne ud og lod dem stå for sig selv, og tog al den feedback til os vi kunne. </a:t>
            </a:r>
          </a:p>
          <a:p>
            <a:endParaRPr lang="da-DK" dirty="0"/>
          </a:p>
        </p:txBody>
      </p:sp>
      <p:sp>
        <p:nvSpPr>
          <p:cNvPr id="4" name="Slide Number Placeholder 3"/>
          <p:cNvSpPr>
            <a:spLocks noGrp="1"/>
          </p:cNvSpPr>
          <p:nvPr>
            <p:ph type="sldNum" sz="quarter" idx="5"/>
          </p:nvPr>
        </p:nvSpPr>
        <p:spPr/>
        <p:txBody>
          <a:bodyPr/>
          <a:lstStyle/>
          <a:p>
            <a:fld id="{6FA047B9-6C2D-4976-AE4C-F37453AC6FCC}" type="slidenum">
              <a:rPr lang="en-GB" smtClean="0"/>
              <a:t>3</a:t>
            </a:fld>
            <a:endParaRPr lang="en-GB"/>
          </a:p>
        </p:txBody>
      </p:sp>
    </p:spTree>
    <p:extLst>
      <p:ext uri="{BB962C8B-B14F-4D97-AF65-F5344CB8AC3E}">
        <p14:creationId xmlns:p14="http://schemas.microsoft.com/office/powerpoint/2010/main" val="1079118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Prøvede at starte </a:t>
            </a:r>
            <a:r>
              <a:rPr lang="da-DK" dirty="0" err="1"/>
              <a:t>socio</a:t>
            </a:r>
            <a:r>
              <a:rPr lang="da-DK" dirty="0"/>
              <a:t>-tekniske forsøg der skulle fungere som afprøvning af koncept samt kick-</a:t>
            </a:r>
            <a:r>
              <a:rPr lang="da-DK" dirty="0" err="1"/>
              <a:t>startning</a:t>
            </a:r>
            <a:r>
              <a:rPr lang="da-DK" dirty="0"/>
              <a:t> af omstillingen til ny varelevering. </a:t>
            </a:r>
          </a:p>
          <a:p>
            <a:endParaRPr lang="da-DK" dirty="0"/>
          </a:p>
          <a:p>
            <a:r>
              <a:rPr lang="da-DK" dirty="0"/>
              <a:t>For at komme kontakt med virksomhederne tog vi først fat i erhvervsforeningen KCC. </a:t>
            </a:r>
          </a:p>
          <a:p>
            <a:r>
              <a:rPr lang="da-DK" dirty="0"/>
              <a:t>De havde et interesseret medlem; Lise Hjort fra </a:t>
            </a:r>
            <a:r>
              <a:rPr lang="da-DK" dirty="0" err="1"/>
              <a:t>Apair</a:t>
            </a:r>
            <a:r>
              <a:rPr lang="da-DK" dirty="0"/>
              <a:t>. </a:t>
            </a:r>
          </a:p>
          <a:p>
            <a:r>
              <a:rPr lang="da-DK" dirty="0"/>
              <a:t>Vi gik ind i et forsøg med </a:t>
            </a:r>
            <a:r>
              <a:rPr lang="da-DK" dirty="0" err="1"/>
              <a:t>apair</a:t>
            </a:r>
            <a:r>
              <a:rPr lang="da-DK" dirty="0"/>
              <a:t> hvor de lånte cykel af miljøpunkt</a:t>
            </a:r>
          </a:p>
          <a:p>
            <a:r>
              <a:rPr lang="da-DK" dirty="0"/>
              <a:t>Forsøget gik hurtigt i vasken, da </a:t>
            </a:r>
            <a:r>
              <a:rPr lang="da-DK" dirty="0" err="1"/>
              <a:t>apair</a:t>
            </a:r>
            <a:r>
              <a:rPr lang="da-DK" dirty="0"/>
              <a:t> ikke kunne få lov at parkere cyklen i deres baggård.</a:t>
            </a:r>
          </a:p>
          <a:p>
            <a:r>
              <a:rPr lang="da-DK" dirty="0"/>
              <a:t>Satte fokus på hvor svært parkering kan være.</a:t>
            </a:r>
          </a:p>
          <a:p>
            <a:endParaRPr lang="da-DK" dirty="0"/>
          </a:p>
          <a:p>
            <a:r>
              <a:rPr lang="da-DK" dirty="0"/>
              <a:t>Vi tog derudover også fat i </a:t>
            </a:r>
            <a:r>
              <a:rPr lang="da-DK" dirty="0" err="1"/>
              <a:t>Jeudan</a:t>
            </a:r>
            <a:r>
              <a:rPr lang="da-DK" dirty="0"/>
              <a:t> som ejer torvehallerne. De har generelt en stor plads hvor vi tænkte at det måtte være muligt at kunne parkere cykler på en fed måde. </a:t>
            </a:r>
          </a:p>
          <a:p>
            <a:r>
              <a:rPr lang="da-DK" dirty="0"/>
              <a:t>Det ledte os dog ikke til en kontakt til en specifik butik. Vi havde dog et ihærdigt gruppemedlem der derefter slavisk tog kontakt til størstedelen af butikkerne i torvehallerne. </a:t>
            </a:r>
          </a:p>
          <a:p>
            <a:r>
              <a:rPr lang="da-DK" dirty="0"/>
              <a:t>Efter mange opkald, fik vi fat i Tante Te. </a:t>
            </a:r>
          </a:p>
          <a:p>
            <a:r>
              <a:rPr lang="da-DK" dirty="0"/>
              <a:t>Tænkte at vi nemt kunne finde plads til parkering der (da der også allerede er mange der bruger ladcykler der). </a:t>
            </a:r>
          </a:p>
          <a:p>
            <a:r>
              <a:rPr lang="da-DK" dirty="0"/>
              <a:t>Endte desværre igen i samme problem: ingen mulighed for parkering. </a:t>
            </a:r>
            <a:endParaRPr lang="en-GB" dirty="0"/>
          </a:p>
        </p:txBody>
      </p:sp>
      <p:sp>
        <p:nvSpPr>
          <p:cNvPr id="4" name="Slide Number Placeholder 3"/>
          <p:cNvSpPr>
            <a:spLocks noGrp="1"/>
          </p:cNvSpPr>
          <p:nvPr>
            <p:ph type="sldNum" sz="quarter" idx="5"/>
          </p:nvPr>
        </p:nvSpPr>
        <p:spPr/>
        <p:txBody>
          <a:bodyPr/>
          <a:lstStyle/>
          <a:p>
            <a:fld id="{6FA047B9-6C2D-4976-AE4C-F37453AC6FCC}" type="slidenum">
              <a:rPr lang="en-GB" smtClean="0"/>
              <a:t>4</a:t>
            </a:fld>
            <a:endParaRPr lang="en-GB"/>
          </a:p>
        </p:txBody>
      </p:sp>
    </p:spTree>
    <p:extLst>
      <p:ext uri="{BB962C8B-B14F-4D97-AF65-F5344CB8AC3E}">
        <p14:creationId xmlns:p14="http://schemas.microsoft.com/office/powerpoint/2010/main" val="370849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Ud fra uddeling af flyers og små samtaler. </a:t>
            </a:r>
          </a:p>
          <a:p>
            <a:r>
              <a:rPr lang="da-DK" dirty="0"/>
              <a:t>Spørgeskemasvar</a:t>
            </a:r>
          </a:p>
          <a:p>
            <a:endParaRPr lang="da-DK" dirty="0"/>
          </a:p>
          <a:p>
            <a:r>
              <a:rPr lang="da-DK" dirty="0"/>
              <a:t>Opdelt i </a:t>
            </a:r>
            <a:r>
              <a:rPr lang="da-DK" dirty="0" err="1"/>
              <a:t>personaer</a:t>
            </a:r>
            <a:r>
              <a:rPr lang="da-DK" dirty="0"/>
              <a:t>, arketyper og selvfølgelig en smule ekstreme i deres holdninger. </a:t>
            </a:r>
            <a:endParaRPr lang="en-GB" dirty="0"/>
          </a:p>
          <a:p>
            <a:r>
              <a:rPr lang="en-GB" dirty="0" err="1"/>
              <a:t>Ikke</a:t>
            </a:r>
            <a:r>
              <a:rPr lang="en-GB" dirty="0"/>
              <a:t> </a:t>
            </a:r>
            <a:r>
              <a:rPr lang="en-GB" dirty="0" err="1"/>
              <a:t>ligeligt</a:t>
            </a:r>
            <a:r>
              <a:rPr lang="en-GB" dirty="0"/>
              <a:t> </a:t>
            </a:r>
            <a:r>
              <a:rPr lang="en-GB" dirty="0" err="1"/>
              <a:t>repræsenteret</a:t>
            </a:r>
            <a:r>
              <a:rPr lang="en-GB" dirty="0"/>
              <a:t>, </a:t>
            </a:r>
            <a:r>
              <a:rPr lang="en-GB" dirty="0" err="1"/>
              <a:t>flest</a:t>
            </a:r>
            <a:r>
              <a:rPr lang="en-GB" dirty="0"/>
              <a:t> busy business benny </a:t>
            </a:r>
          </a:p>
          <a:p>
            <a:endParaRPr lang="en-GB" dirty="0"/>
          </a:p>
          <a:p>
            <a:r>
              <a:rPr lang="en-GB" dirty="0"/>
              <a:t>Soft sally </a:t>
            </a:r>
            <a:r>
              <a:rPr lang="en-GB" dirty="0" err="1"/>
              <a:t>og</a:t>
            </a:r>
            <a:r>
              <a:rPr lang="en-GB" dirty="0"/>
              <a:t> green Gerald er </a:t>
            </a:r>
            <a:r>
              <a:rPr lang="en-GB" dirty="0" err="1"/>
              <a:t>nemmest</a:t>
            </a:r>
            <a:r>
              <a:rPr lang="en-GB" dirty="0"/>
              <a:t> at </a:t>
            </a:r>
            <a:r>
              <a:rPr lang="en-GB" dirty="0" err="1"/>
              <a:t>overbevise</a:t>
            </a:r>
            <a:r>
              <a:rPr lang="en-GB" dirty="0"/>
              <a:t>. </a:t>
            </a:r>
            <a:endParaRPr lang="da-DK" dirty="0"/>
          </a:p>
        </p:txBody>
      </p:sp>
      <p:sp>
        <p:nvSpPr>
          <p:cNvPr id="4" name="Slide Number Placeholder 3"/>
          <p:cNvSpPr>
            <a:spLocks noGrp="1"/>
          </p:cNvSpPr>
          <p:nvPr>
            <p:ph type="sldNum" sz="quarter" idx="5"/>
          </p:nvPr>
        </p:nvSpPr>
        <p:spPr/>
        <p:txBody>
          <a:bodyPr/>
          <a:lstStyle/>
          <a:p>
            <a:fld id="{6FA047B9-6C2D-4976-AE4C-F37453AC6FCC}" type="slidenum">
              <a:rPr lang="en-GB" smtClean="0"/>
              <a:t>5</a:t>
            </a:fld>
            <a:endParaRPr lang="en-GB"/>
          </a:p>
        </p:txBody>
      </p:sp>
    </p:spTree>
    <p:extLst>
      <p:ext uri="{BB962C8B-B14F-4D97-AF65-F5344CB8AC3E}">
        <p14:creationId xmlns:p14="http://schemas.microsoft.com/office/powerpoint/2010/main" val="4026561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Manglende parkering.</a:t>
            </a:r>
          </a:p>
          <a:p>
            <a:r>
              <a:rPr lang="da-DK" dirty="0"/>
              <a:t>Infrastruktur er optimeret og tilpasset biler, resulterer i ulemper for cyklerne. </a:t>
            </a:r>
          </a:p>
          <a:p>
            <a:r>
              <a:rPr lang="da-DK" dirty="0"/>
              <a:t>Resulterer i at det er svært at finde parkering til de lidt større cykler. </a:t>
            </a:r>
          </a:p>
          <a:p>
            <a:r>
              <a:rPr lang="da-DK" dirty="0"/>
              <a:t>Kan være svært at komme rundt (vil ligeledes være fanget i trafik i middelalderbyen). </a:t>
            </a:r>
          </a:p>
          <a:p>
            <a:endParaRPr lang="da-DK" dirty="0"/>
          </a:p>
          <a:p>
            <a:r>
              <a:rPr lang="da-DK" dirty="0"/>
              <a:t>Da vi delte flyers rundt og senere fik svar på vores spørgeskema var det åbenlyst at folk ikke troede på at det kunne </a:t>
            </a:r>
            <a:r>
              <a:rPr lang="da-DK" dirty="0" err="1"/>
              <a:t>alde</a:t>
            </a:r>
            <a:r>
              <a:rPr lang="da-DK" dirty="0"/>
              <a:t> sig gøre. </a:t>
            </a:r>
          </a:p>
          <a:p>
            <a:endParaRPr lang="da-DK" dirty="0"/>
          </a:p>
          <a:p>
            <a:endParaRPr lang="da-DK" dirty="0"/>
          </a:p>
          <a:p>
            <a:r>
              <a:rPr lang="da-DK" dirty="0"/>
              <a:t>Pakker pakkes uden at der tages hensyn til størrelse da de er designet ud fra varevognen. </a:t>
            </a:r>
          </a:p>
          <a:p>
            <a:endParaRPr lang="en-GB" dirty="0"/>
          </a:p>
        </p:txBody>
      </p:sp>
      <p:sp>
        <p:nvSpPr>
          <p:cNvPr id="4" name="Slide Number Placeholder 3"/>
          <p:cNvSpPr>
            <a:spLocks noGrp="1"/>
          </p:cNvSpPr>
          <p:nvPr>
            <p:ph type="sldNum" sz="quarter" idx="5"/>
          </p:nvPr>
        </p:nvSpPr>
        <p:spPr/>
        <p:txBody>
          <a:bodyPr/>
          <a:lstStyle/>
          <a:p>
            <a:fld id="{6FA047B9-6C2D-4976-AE4C-F37453AC6FCC}" type="slidenum">
              <a:rPr lang="en-GB" smtClean="0"/>
              <a:t>6</a:t>
            </a:fld>
            <a:endParaRPr lang="en-GB"/>
          </a:p>
        </p:txBody>
      </p:sp>
    </p:spTree>
    <p:extLst>
      <p:ext uri="{BB962C8B-B14F-4D97-AF65-F5344CB8AC3E}">
        <p14:creationId xmlns:p14="http://schemas.microsoft.com/office/powerpoint/2010/main" val="1199976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Det endelige koncept ser således ud. </a:t>
            </a:r>
          </a:p>
          <a:p>
            <a:endParaRPr lang="en-GB" dirty="0"/>
          </a:p>
          <a:p>
            <a:r>
              <a:rPr lang="en-GB" dirty="0"/>
              <a:t>Sharing cargo bikes er </a:t>
            </a:r>
            <a:r>
              <a:rPr lang="en-GB" dirty="0" err="1"/>
              <a:t>især</a:t>
            </a:r>
            <a:r>
              <a:rPr lang="en-GB" dirty="0"/>
              <a:t> for det </a:t>
            </a:r>
            <a:r>
              <a:rPr lang="en-GB" dirty="0" err="1"/>
              <a:t>sociale</a:t>
            </a:r>
            <a:r>
              <a:rPr lang="en-GB" dirty="0"/>
              <a:t> – </a:t>
            </a:r>
            <a:r>
              <a:rPr lang="en-GB" dirty="0" err="1"/>
              <a:t>butikkerne</a:t>
            </a:r>
            <a:r>
              <a:rPr lang="en-GB" dirty="0"/>
              <a:t> </a:t>
            </a:r>
            <a:r>
              <a:rPr lang="en-GB" dirty="0" err="1"/>
              <a:t>kan</a:t>
            </a:r>
            <a:r>
              <a:rPr lang="en-GB" dirty="0"/>
              <a:t> </a:t>
            </a:r>
            <a:r>
              <a:rPr lang="en-GB" dirty="0" err="1"/>
              <a:t>komme</a:t>
            </a:r>
            <a:r>
              <a:rPr lang="en-GB" dirty="0"/>
              <a:t> </a:t>
            </a:r>
            <a:r>
              <a:rPr lang="en-GB" dirty="0" err="1"/>
              <a:t>ud</a:t>
            </a:r>
            <a:r>
              <a:rPr lang="en-GB" dirty="0"/>
              <a:t> I </a:t>
            </a:r>
            <a:r>
              <a:rPr lang="en-GB" dirty="0" err="1"/>
              <a:t>bylivet</a:t>
            </a:r>
            <a:r>
              <a:rPr lang="en-GB" dirty="0"/>
              <a:t> </a:t>
            </a:r>
            <a:r>
              <a:rPr lang="en-GB" dirty="0" err="1"/>
              <a:t>og</a:t>
            </a:r>
            <a:r>
              <a:rPr lang="en-GB" dirty="0"/>
              <a:t> </a:t>
            </a:r>
            <a:r>
              <a:rPr lang="en-GB" dirty="0" err="1"/>
              <a:t>engagere</a:t>
            </a:r>
            <a:r>
              <a:rPr lang="en-GB" dirty="0"/>
              <a:t> </a:t>
            </a:r>
            <a:r>
              <a:rPr lang="en-GB" dirty="0" err="1"/>
              <a:t>deres</a:t>
            </a:r>
            <a:r>
              <a:rPr lang="en-GB" dirty="0"/>
              <a:t> </a:t>
            </a:r>
            <a:r>
              <a:rPr lang="en-GB" dirty="0" err="1"/>
              <a:t>kunder</a:t>
            </a:r>
            <a:r>
              <a:rPr lang="en-GB" dirty="0"/>
              <a:t> </a:t>
            </a:r>
            <a:r>
              <a:rPr lang="en-GB" dirty="0" err="1"/>
              <a:t>bedre</a:t>
            </a:r>
            <a:r>
              <a:rPr lang="en-GB" dirty="0"/>
              <a:t>, </a:t>
            </a:r>
            <a:r>
              <a:rPr lang="en-GB" dirty="0" err="1"/>
              <a:t>eventuelt</a:t>
            </a:r>
            <a:r>
              <a:rPr lang="en-GB" dirty="0"/>
              <a:t> </a:t>
            </a:r>
            <a:r>
              <a:rPr lang="en-GB" dirty="0" err="1"/>
              <a:t>afholde</a:t>
            </a:r>
            <a:r>
              <a:rPr lang="en-GB" dirty="0"/>
              <a:t> </a:t>
            </a:r>
            <a:r>
              <a:rPr lang="en-GB" dirty="0" err="1"/>
              <a:t>mindre</a:t>
            </a:r>
            <a:r>
              <a:rPr lang="en-GB" dirty="0"/>
              <a:t> events. </a:t>
            </a:r>
          </a:p>
          <a:p>
            <a:endParaRPr lang="en-GB" dirty="0"/>
          </a:p>
          <a:p>
            <a:r>
              <a:rPr lang="en-GB" dirty="0" err="1"/>
              <a:t>Konsolideringscentret</a:t>
            </a:r>
            <a:r>
              <a:rPr lang="en-GB" dirty="0"/>
              <a:t> er for at </a:t>
            </a:r>
            <a:r>
              <a:rPr lang="en-GB" dirty="0" err="1"/>
              <a:t>kunne</a:t>
            </a:r>
            <a:r>
              <a:rPr lang="en-GB" dirty="0"/>
              <a:t> </a:t>
            </a:r>
            <a:r>
              <a:rPr lang="en-GB" dirty="0" err="1"/>
              <a:t>opnå</a:t>
            </a:r>
            <a:r>
              <a:rPr lang="en-GB" dirty="0"/>
              <a:t> den </a:t>
            </a:r>
            <a:r>
              <a:rPr lang="en-GB" dirty="0" err="1"/>
              <a:t>fulde</a:t>
            </a:r>
            <a:r>
              <a:rPr lang="en-GB" dirty="0"/>
              <a:t> </a:t>
            </a:r>
            <a:r>
              <a:rPr lang="en-GB" dirty="0" err="1"/>
              <a:t>capacitet</a:t>
            </a:r>
            <a:r>
              <a:rPr lang="en-GB" dirty="0"/>
              <a:t> der er </a:t>
            </a:r>
            <a:r>
              <a:rPr lang="en-GB" dirty="0" err="1"/>
              <a:t>behov</a:t>
            </a:r>
            <a:r>
              <a:rPr lang="en-GB" dirty="0"/>
              <a:t> for. </a:t>
            </a:r>
          </a:p>
          <a:p>
            <a:endParaRPr lang="en-GB" dirty="0"/>
          </a:p>
        </p:txBody>
      </p:sp>
      <p:sp>
        <p:nvSpPr>
          <p:cNvPr id="4" name="Slide Number Placeholder 3"/>
          <p:cNvSpPr>
            <a:spLocks noGrp="1"/>
          </p:cNvSpPr>
          <p:nvPr>
            <p:ph type="sldNum" sz="quarter" idx="5"/>
          </p:nvPr>
        </p:nvSpPr>
        <p:spPr/>
        <p:txBody>
          <a:bodyPr/>
          <a:lstStyle/>
          <a:p>
            <a:fld id="{6FA047B9-6C2D-4976-AE4C-F37453AC6FCC}" type="slidenum">
              <a:rPr lang="en-GB" smtClean="0"/>
              <a:t>7</a:t>
            </a:fld>
            <a:endParaRPr lang="en-GB"/>
          </a:p>
        </p:txBody>
      </p:sp>
    </p:spTree>
    <p:extLst>
      <p:ext uri="{BB962C8B-B14F-4D97-AF65-F5344CB8AC3E}">
        <p14:creationId xmlns:p14="http://schemas.microsoft.com/office/powerpoint/2010/main" val="3070133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GB" sz="1200" b="0" i="0" dirty="0">
                <a:solidFill>
                  <a:srgbClr val="000000"/>
                </a:solidFill>
                <a:effectLst/>
                <a:highlight>
                  <a:srgbClr val="FFFF00"/>
                </a:highlight>
                <a:latin typeface="Calibri" panose="020F0502020204030204" pitchFamily="34" charset="0"/>
              </a:rPr>
              <a:t>DANSK!</a:t>
            </a:r>
          </a:p>
          <a:p>
            <a:pPr algn="l" rtl="0" fontAlgn="base">
              <a:buFont typeface="Arial" panose="020B0604020202020204" pitchFamily="34" charset="0"/>
              <a:buChar char="•"/>
            </a:pPr>
            <a:endParaRPr lang="en-GB" sz="1200" b="0" i="0" dirty="0">
              <a:solidFill>
                <a:srgbClr val="000000"/>
              </a:solidFill>
              <a:effectLst/>
              <a:latin typeface="Calibri" panose="020F0502020204030204" pitchFamily="34" charset="0"/>
            </a:endParaRPr>
          </a:p>
          <a:p>
            <a:pPr algn="l" rtl="0" fontAlgn="base">
              <a:buFont typeface="Arial" panose="020B0604020202020204" pitchFamily="34" charset="0"/>
              <a:buChar char="•"/>
            </a:pPr>
            <a:endParaRPr lang="en-GB" sz="1200"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GB" sz="1200" b="0" i="0" dirty="0">
                <a:solidFill>
                  <a:srgbClr val="000000"/>
                </a:solidFill>
                <a:effectLst/>
                <a:latin typeface="Calibri" panose="020F0502020204030204" pitchFamily="34" charset="0"/>
              </a:rPr>
              <a:t>Number of bicycles</a:t>
            </a:r>
          </a:p>
          <a:p>
            <a:pPr algn="l" rtl="0" fontAlgn="base">
              <a:buFont typeface="Arial" panose="020B0604020202020204" pitchFamily="34" charset="0"/>
              <a:buChar char="•"/>
            </a:pPr>
            <a:r>
              <a:rPr lang="en-GB" sz="1200" b="0" i="0" dirty="0">
                <a:solidFill>
                  <a:srgbClr val="000000"/>
                </a:solidFill>
                <a:effectLst/>
                <a:latin typeface="Calibri" panose="020F0502020204030204" pitchFamily="34" charset="0"/>
              </a:rPr>
              <a:t>- Our calculations show that if we were to cover the distribution part of the concept, 614 bicycles would be needed to cover the need in the Medieval City. </a:t>
            </a:r>
          </a:p>
          <a:p>
            <a:pPr algn="l" rtl="0" fontAlgn="base">
              <a:buFont typeface="Arial" panose="020B0604020202020204" pitchFamily="34" charset="0"/>
              <a:buChar char="•"/>
            </a:pPr>
            <a:r>
              <a:rPr lang="en-GB" sz="1200" b="0" i="0" dirty="0">
                <a:solidFill>
                  <a:srgbClr val="000000"/>
                </a:solidFill>
                <a:effectLst/>
                <a:latin typeface="Calibri" panose="020F0502020204030204" pitchFamily="34" charset="0"/>
              </a:rPr>
              <a:t>This many bikes will inevitable take up a lot of space, and thereby it could yet again be discussed how many centres would be needed AS it would be difficult to get space for them all in one location in rather close proximity to Inner City. </a:t>
            </a:r>
          </a:p>
          <a:p>
            <a:pPr algn="l" rtl="0" fontAlgn="base">
              <a:buFont typeface="Arial" panose="020B0604020202020204" pitchFamily="34" charset="0"/>
              <a:buChar char="•"/>
            </a:pPr>
            <a:endParaRPr lang="en-GB" sz="1200" b="0" i="0" dirty="0">
              <a:solidFill>
                <a:srgbClr val="000000"/>
              </a:solidFill>
              <a:effectLst/>
              <a:latin typeface="Calibri" panose="020F0502020204030204" pitchFamily="34" charset="0"/>
            </a:endParaRPr>
          </a:p>
          <a:p>
            <a:pPr algn="l" rtl="0" fontAlgn="base">
              <a:buFont typeface="Arial" panose="020B0604020202020204" pitchFamily="34" charset="0"/>
              <a:buNone/>
            </a:pPr>
            <a:r>
              <a:rPr lang="en-GB" sz="1200" b="0" i="0" dirty="0">
                <a:solidFill>
                  <a:srgbClr val="000000"/>
                </a:solidFill>
                <a:effectLst/>
                <a:latin typeface="Calibri" panose="020F0502020204030204" pitchFamily="34" charset="0"/>
              </a:rPr>
              <a:t>. However, it will be a great logistical and managerial challenge to make work efficiently“.</a:t>
            </a:r>
          </a:p>
          <a:p>
            <a:pPr algn="l" rtl="0" fontAlgn="base">
              <a:buFont typeface="Arial" panose="020B0604020202020204" pitchFamily="34" charset="0"/>
              <a:buNone/>
            </a:pPr>
            <a:endParaRPr lang="en-GB" sz="1200" b="0" i="0" dirty="0">
              <a:solidFill>
                <a:srgbClr val="000000"/>
              </a:solidFill>
              <a:effectLst/>
              <a:latin typeface="Calibri" panose="020F0502020204030204" pitchFamily="34" charset="0"/>
            </a:endParaRPr>
          </a:p>
          <a:p>
            <a:pPr algn="l" rtl="0" fontAlgn="base">
              <a:buFont typeface="Arial" panose="020B0604020202020204" pitchFamily="34" charset="0"/>
              <a:buNone/>
            </a:pPr>
            <a:r>
              <a:rPr lang="en-GB" sz="1200" b="0" i="0" dirty="0">
                <a:solidFill>
                  <a:srgbClr val="000000"/>
                </a:solidFill>
                <a:effectLst/>
                <a:latin typeface="Calibri" panose="020F0502020204030204" pitchFamily="34" charset="0"/>
              </a:rPr>
              <a:t> Furthermore, it will add additional pressure on the bicycling lanes in the rather narrow area. </a:t>
            </a:r>
          </a:p>
          <a:p>
            <a:pPr marL="171450" indent="-171450" algn="l" rtl="0" fontAlgn="base">
              <a:buFontTx/>
              <a:buChar char="-"/>
            </a:pPr>
            <a:r>
              <a:rPr lang="en-GB" sz="1200" b="0" i="0" dirty="0">
                <a:solidFill>
                  <a:srgbClr val="000000"/>
                </a:solidFill>
                <a:effectLst/>
                <a:latin typeface="Calibri" panose="020F0502020204030204" pitchFamily="34" charset="0"/>
              </a:rPr>
              <a:t>avoid peak times.</a:t>
            </a:r>
          </a:p>
          <a:p>
            <a:pPr marL="171450" indent="-171450" algn="l" rtl="0" fontAlgn="base">
              <a:buFontTx/>
              <a:buChar char="-"/>
            </a:pPr>
            <a:r>
              <a:rPr lang="en-GB" sz="1200" b="0" i="0" dirty="0">
                <a:solidFill>
                  <a:srgbClr val="000000"/>
                </a:solidFill>
                <a:effectLst/>
                <a:latin typeface="Calibri" panose="020F0502020204030204" pitchFamily="34" charset="0"/>
              </a:rPr>
              <a:t>future perspective it would hopefully be possible to redo some of the infrastructure that will be emptied up because of restrictions on cars in the Inner city. </a:t>
            </a:r>
          </a:p>
          <a:p>
            <a:pPr algn="l" rtl="0" fontAlgn="base">
              <a:buFont typeface="Arial" panose="020B0604020202020204" pitchFamily="34" charset="0"/>
              <a:buNone/>
            </a:pPr>
            <a:endParaRPr lang="en-GB" sz="1200" b="0" i="0" dirty="0">
              <a:solidFill>
                <a:srgbClr val="000000"/>
              </a:solidFill>
              <a:effectLst/>
              <a:latin typeface="Calibri" panose="020F0502020204030204" pitchFamily="34" charset="0"/>
            </a:endParaRPr>
          </a:p>
          <a:p>
            <a:pPr algn="l" rtl="0" fontAlgn="base">
              <a:buFont typeface="Arial" panose="020B0604020202020204" pitchFamily="34" charset="0"/>
              <a:buNone/>
            </a:pPr>
            <a:r>
              <a:rPr lang="en-GB" sz="1200" b="0" i="0" dirty="0">
                <a:solidFill>
                  <a:srgbClr val="000000"/>
                </a:solidFill>
                <a:effectLst/>
                <a:latin typeface="Calibri" panose="020F0502020204030204" pitchFamily="34" charset="0"/>
              </a:rPr>
              <a:t>Another concern is that the efficiency of the bikes might vary depending on how packages are packed. If space is not utilized efficiently, more bikes will be needed. However, here it could also be discussed if in the future regulation might change and allow for having a trailer on the bike, effectively allowing them to carry double the capacity. </a:t>
            </a:r>
          </a:p>
          <a:p>
            <a:pPr algn="l" rtl="0" fontAlgn="base">
              <a:buFont typeface="Arial" panose="020B0604020202020204" pitchFamily="34" charset="0"/>
              <a:buNone/>
            </a:pPr>
            <a:endParaRPr lang="en-GB" sz="1200" b="0" i="0" dirty="0">
              <a:solidFill>
                <a:srgbClr val="000000"/>
              </a:solidFill>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6FA047B9-6C2D-4976-AE4C-F37453AC6FCC}" type="slidenum">
              <a:rPr lang="en-GB" smtClean="0"/>
              <a:t>8</a:t>
            </a:fld>
            <a:endParaRPr lang="en-GB"/>
          </a:p>
        </p:txBody>
      </p:sp>
    </p:spTree>
    <p:extLst>
      <p:ext uri="{BB962C8B-B14F-4D97-AF65-F5344CB8AC3E}">
        <p14:creationId xmlns:p14="http://schemas.microsoft.com/office/powerpoint/2010/main" val="42703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09389-48FF-9B41-9902-9CFC3F121CF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DK"/>
          </a:p>
        </p:txBody>
      </p:sp>
      <p:sp>
        <p:nvSpPr>
          <p:cNvPr id="3" name="Subtitle 2">
            <a:extLst>
              <a:ext uri="{FF2B5EF4-FFF2-40B4-BE49-F238E27FC236}">
                <a16:creationId xmlns:a16="http://schemas.microsoft.com/office/drawing/2014/main" id="{0F103E8F-D559-0842-A4FB-A20036A63FB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DK"/>
          </a:p>
        </p:txBody>
      </p:sp>
      <p:sp>
        <p:nvSpPr>
          <p:cNvPr id="4" name="Date Placeholder 3">
            <a:extLst>
              <a:ext uri="{FF2B5EF4-FFF2-40B4-BE49-F238E27FC236}">
                <a16:creationId xmlns:a16="http://schemas.microsoft.com/office/drawing/2014/main" id="{2A3B8326-89E3-A34C-89BB-37F1503B890A}"/>
              </a:ext>
            </a:extLst>
          </p:cNvPr>
          <p:cNvSpPr>
            <a:spLocks noGrp="1"/>
          </p:cNvSpPr>
          <p:nvPr>
            <p:ph type="dt" sz="half" idx="10"/>
          </p:nvPr>
        </p:nvSpPr>
        <p:spPr>
          <a:xfrm>
            <a:off x="838200" y="6356350"/>
            <a:ext cx="2743200" cy="365125"/>
          </a:xfrm>
          <a:prstGeom prst="rect">
            <a:avLst/>
          </a:prstGeom>
        </p:spPr>
        <p:txBody>
          <a:bodyPr/>
          <a:lstStyle/>
          <a:p>
            <a:fld id="{9941D8A5-6476-BD45-BFAC-EC6004E17A52}" type="datetimeFigureOut">
              <a:rPr lang="en-DK" smtClean="0"/>
              <a:t>08/11/2021</a:t>
            </a:fld>
            <a:endParaRPr lang="en-DK"/>
          </a:p>
        </p:txBody>
      </p:sp>
      <p:sp>
        <p:nvSpPr>
          <p:cNvPr id="5" name="Footer Placeholder 4">
            <a:extLst>
              <a:ext uri="{FF2B5EF4-FFF2-40B4-BE49-F238E27FC236}">
                <a16:creationId xmlns:a16="http://schemas.microsoft.com/office/drawing/2014/main" id="{3C9C2658-D624-2C4D-A12B-4DF6D44B0F23}"/>
              </a:ext>
            </a:extLst>
          </p:cNvPr>
          <p:cNvSpPr>
            <a:spLocks noGrp="1"/>
          </p:cNvSpPr>
          <p:nvPr>
            <p:ph type="ftr" sz="quarter" idx="11"/>
          </p:nvPr>
        </p:nvSpPr>
        <p:spPr>
          <a:xfrm>
            <a:off x="4038600" y="6356350"/>
            <a:ext cx="4114800" cy="365125"/>
          </a:xfrm>
          <a:prstGeom prst="rect">
            <a:avLst/>
          </a:prstGeom>
        </p:spPr>
        <p:txBody>
          <a:bodyPr/>
          <a:lstStyle/>
          <a:p>
            <a:endParaRPr lang="en-DK"/>
          </a:p>
        </p:txBody>
      </p:sp>
      <p:sp>
        <p:nvSpPr>
          <p:cNvPr id="6" name="Slide Number Placeholder 5">
            <a:extLst>
              <a:ext uri="{FF2B5EF4-FFF2-40B4-BE49-F238E27FC236}">
                <a16:creationId xmlns:a16="http://schemas.microsoft.com/office/drawing/2014/main" id="{0EAD6E10-0D2A-2A44-952D-C91332F67DF5}"/>
              </a:ext>
            </a:extLst>
          </p:cNvPr>
          <p:cNvSpPr>
            <a:spLocks noGrp="1"/>
          </p:cNvSpPr>
          <p:nvPr>
            <p:ph type="sldNum" sz="quarter" idx="12"/>
          </p:nvPr>
        </p:nvSpPr>
        <p:spPr>
          <a:xfrm>
            <a:off x="8610600" y="6356350"/>
            <a:ext cx="2743200" cy="365125"/>
          </a:xfrm>
          <a:prstGeom prst="rect">
            <a:avLst/>
          </a:prstGeom>
        </p:spPr>
        <p:txBody>
          <a:bodyPr/>
          <a:lstStyle/>
          <a:p>
            <a:fld id="{6AD77FBD-9713-E54A-AD89-7AF9CAD699B0}" type="slidenum">
              <a:rPr lang="en-DK" smtClean="0"/>
              <a:t>‹#›</a:t>
            </a:fld>
            <a:endParaRPr lang="en-DK"/>
          </a:p>
        </p:txBody>
      </p:sp>
    </p:spTree>
    <p:extLst>
      <p:ext uri="{BB962C8B-B14F-4D97-AF65-F5344CB8AC3E}">
        <p14:creationId xmlns:p14="http://schemas.microsoft.com/office/powerpoint/2010/main" val="2985616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49F0E-C40F-024C-BE21-96011D78AE3C}"/>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DK"/>
          </a:p>
        </p:txBody>
      </p:sp>
      <p:sp>
        <p:nvSpPr>
          <p:cNvPr id="3" name="Vertical Text Placeholder 2">
            <a:extLst>
              <a:ext uri="{FF2B5EF4-FFF2-40B4-BE49-F238E27FC236}">
                <a16:creationId xmlns:a16="http://schemas.microsoft.com/office/drawing/2014/main" id="{1E3D2F5A-5D3C-2F42-B05D-F57D8457AEE7}"/>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Date Placeholder 3">
            <a:extLst>
              <a:ext uri="{FF2B5EF4-FFF2-40B4-BE49-F238E27FC236}">
                <a16:creationId xmlns:a16="http://schemas.microsoft.com/office/drawing/2014/main" id="{FC21DAAD-6224-A248-BBEA-BCE904A12471}"/>
              </a:ext>
            </a:extLst>
          </p:cNvPr>
          <p:cNvSpPr>
            <a:spLocks noGrp="1"/>
          </p:cNvSpPr>
          <p:nvPr>
            <p:ph type="dt" sz="half" idx="10"/>
          </p:nvPr>
        </p:nvSpPr>
        <p:spPr>
          <a:xfrm>
            <a:off x="838200" y="6356350"/>
            <a:ext cx="2743200" cy="365125"/>
          </a:xfrm>
          <a:prstGeom prst="rect">
            <a:avLst/>
          </a:prstGeom>
        </p:spPr>
        <p:txBody>
          <a:bodyPr/>
          <a:lstStyle/>
          <a:p>
            <a:fld id="{9941D8A5-6476-BD45-BFAC-EC6004E17A52}" type="datetimeFigureOut">
              <a:rPr lang="en-DK" smtClean="0"/>
              <a:t>08/11/2021</a:t>
            </a:fld>
            <a:endParaRPr lang="en-DK"/>
          </a:p>
        </p:txBody>
      </p:sp>
      <p:sp>
        <p:nvSpPr>
          <p:cNvPr id="5" name="Footer Placeholder 4">
            <a:extLst>
              <a:ext uri="{FF2B5EF4-FFF2-40B4-BE49-F238E27FC236}">
                <a16:creationId xmlns:a16="http://schemas.microsoft.com/office/drawing/2014/main" id="{63145C76-A16F-834E-A902-94DF10E3737F}"/>
              </a:ext>
            </a:extLst>
          </p:cNvPr>
          <p:cNvSpPr>
            <a:spLocks noGrp="1"/>
          </p:cNvSpPr>
          <p:nvPr>
            <p:ph type="ftr" sz="quarter" idx="11"/>
          </p:nvPr>
        </p:nvSpPr>
        <p:spPr>
          <a:xfrm>
            <a:off x="4038600" y="6356350"/>
            <a:ext cx="4114800" cy="365125"/>
          </a:xfrm>
          <a:prstGeom prst="rect">
            <a:avLst/>
          </a:prstGeom>
        </p:spPr>
        <p:txBody>
          <a:bodyPr/>
          <a:lstStyle/>
          <a:p>
            <a:endParaRPr lang="en-DK"/>
          </a:p>
        </p:txBody>
      </p:sp>
      <p:sp>
        <p:nvSpPr>
          <p:cNvPr id="6" name="Slide Number Placeholder 5">
            <a:extLst>
              <a:ext uri="{FF2B5EF4-FFF2-40B4-BE49-F238E27FC236}">
                <a16:creationId xmlns:a16="http://schemas.microsoft.com/office/drawing/2014/main" id="{196C41A1-171B-ED48-808F-2730E81D65D4}"/>
              </a:ext>
            </a:extLst>
          </p:cNvPr>
          <p:cNvSpPr>
            <a:spLocks noGrp="1"/>
          </p:cNvSpPr>
          <p:nvPr>
            <p:ph type="sldNum" sz="quarter" idx="12"/>
          </p:nvPr>
        </p:nvSpPr>
        <p:spPr>
          <a:xfrm>
            <a:off x="8610600" y="6356350"/>
            <a:ext cx="2743200" cy="365125"/>
          </a:xfrm>
          <a:prstGeom prst="rect">
            <a:avLst/>
          </a:prstGeom>
        </p:spPr>
        <p:txBody>
          <a:bodyPr/>
          <a:lstStyle/>
          <a:p>
            <a:fld id="{6AD77FBD-9713-E54A-AD89-7AF9CAD699B0}" type="slidenum">
              <a:rPr lang="en-DK" smtClean="0"/>
              <a:t>‹#›</a:t>
            </a:fld>
            <a:endParaRPr lang="en-DK"/>
          </a:p>
        </p:txBody>
      </p:sp>
    </p:spTree>
    <p:extLst>
      <p:ext uri="{BB962C8B-B14F-4D97-AF65-F5344CB8AC3E}">
        <p14:creationId xmlns:p14="http://schemas.microsoft.com/office/powerpoint/2010/main" val="3127874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946319-A8B8-8B47-8281-E334F5EC6CFC}"/>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DK"/>
          </a:p>
        </p:txBody>
      </p:sp>
      <p:sp>
        <p:nvSpPr>
          <p:cNvPr id="3" name="Vertical Text Placeholder 2">
            <a:extLst>
              <a:ext uri="{FF2B5EF4-FFF2-40B4-BE49-F238E27FC236}">
                <a16:creationId xmlns:a16="http://schemas.microsoft.com/office/drawing/2014/main" id="{D9023553-D998-DC48-A769-0FE35426CA5E}"/>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Date Placeholder 3">
            <a:extLst>
              <a:ext uri="{FF2B5EF4-FFF2-40B4-BE49-F238E27FC236}">
                <a16:creationId xmlns:a16="http://schemas.microsoft.com/office/drawing/2014/main" id="{9BE0B311-BE03-804E-A478-96DAC37B87D3}"/>
              </a:ext>
            </a:extLst>
          </p:cNvPr>
          <p:cNvSpPr>
            <a:spLocks noGrp="1"/>
          </p:cNvSpPr>
          <p:nvPr>
            <p:ph type="dt" sz="half" idx="10"/>
          </p:nvPr>
        </p:nvSpPr>
        <p:spPr>
          <a:xfrm>
            <a:off x="838200" y="6356350"/>
            <a:ext cx="2743200" cy="365125"/>
          </a:xfrm>
          <a:prstGeom prst="rect">
            <a:avLst/>
          </a:prstGeom>
        </p:spPr>
        <p:txBody>
          <a:bodyPr/>
          <a:lstStyle/>
          <a:p>
            <a:fld id="{9941D8A5-6476-BD45-BFAC-EC6004E17A52}" type="datetimeFigureOut">
              <a:rPr lang="en-DK" smtClean="0"/>
              <a:t>08/11/2021</a:t>
            </a:fld>
            <a:endParaRPr lang="en-DK"/>
          </a:p>
        </p:txBody>
      </p:sp>
      <p:sp>
        <p:nvSpPr>
          <p:cNvPr id="5" name="Footer Placeholder 4">
            <a:extLst>
              <a:ext uri="{FF2B5EF4-FFF2-40B4-BE49-F238E27FC236}">
                <a16:creationId xmlns:a16="http://schemas.microsoft.com/office/drawing/2014/main" id="{C95E806E-0A56-EA4E-BC15-951D494CA0A9}"/>
              </a:ext>
            </a:extLst>
          </p:cNvPr>
          <p:cNvSpPr>
            <a:spLocks noGrp="1"/>
          </p:cNvSpPr>
          <p:nvPr>
            <p:ph type="ftr" sz="quarter" idx="11"/>
          </p:nvPr>
        </p:nvSpPr>
        <p:spPr>
          <a:xfrm>
            <a:off x="4038600" y="6356350"/>
            <a:ext cx="4114800" cy="365125"/>
          </a:xfrm>
          <a:prstGeom prst="rect">
            <a:avLst/>
          </a:prstGeom>
        </p:spPr>
        <p:txBody>
          <a:bodyPr/>
          <a:lstStyle/>
          <a:p>
            <a:endParaRPr lang="en-DK"/>
          </a:p>
        </p:txBody>
      </p:sp>
      <p:sp>
        <p:nvSpPr>
          <p:cNvPr id="6" name="Slide Number Placeholder 5">
            <a:extLst>
              <a:ext uri="{FF2B5EF4-FFF2-40B4-BE49-F238E27FC236}">
                <a16:creationId xmlns:a16="http://schemas.microsoft.com/office/drawing/2014/main" id="{5D9C4861-F35E-424D-BDCE-FF3E6B2359DA}"/>
              </a:ext>
            </a:extLst>
          </p:cNvPr>
          <p:cNvSpPr>
            <a:spLocks noGrp="1"/>
          </p:cNvSpPr>
          <p:nvPr>
            <p:ph type="sldNum" sz="quarter" idx="12"/>
          </p:nvPr>
        </p:nvSpPr>
        <p:spPr>
          <a:xfrm>
            <a:off x="8610600" y="6356350"/>
            <a:ext cx="2743200" cy="365125"/>
          </a:xfrm>
          <a:prstGeom prst="rect">
            <a:avLst/>
          </a:prstGeom>
        </p:spPr>
        <p:txBody>
          <a:bodyPr/>
          <a:lstStyle/>
          <a:p>
            <a:fld id="{6AD77FBD-9713-E54A-AD89-7AF9CAD699B0}" type="slidenum">
              <a:rPr lang="en-DK" smtClean="0"/>
              <a:t>‹#›</a:t>
            </a:fld>
            <a:endParaRPr lang="en-DK"/>
          </a:p>
        </p:txBody>
      </p:sp>
    </p:spTree>
    <p:extLst>
      <p:ext uri="{BB962C8B-B14F-4D97-AF65-F5344CB8AC3E}">
        <p14:creationId xmlns:p14="http://schemas.microsoft.com/office/powerpoint/2010/main" val="1108829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79952-20AC-D647-96FE-E53316AFB6B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DK"/>
          </a:p>
        </p:txBody>
      </p:sp>
      <p:sp>
        <p:nvSpPr>
          <p:cNvPr id="3" name="Content Placeholder 2">
            <a:extLst>
              <a:ext uri="{FF2B5EF4-FFF2-40B4-BE49-F238E27FC236}">
                <a16:creationId xmlns:a16="http://schemas.microsoft.com/office/drawing/2014/main" id="{60F969D9-86B6-F34E-A589-6F1A533E9F12}"/>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Date Placeholder 3">
            <a:extLst>
              <a:ext uri="{FF2B5EF4-FFF2-40B4-BE49-F238E27FC236}">
                <a16:creationId xmlns:a16="http://schemas.microsoft.com/office/drawing/2014/main" id="{4CD9663C-66CE-C44D-AD86-EC915B6A03F1}"/>
              </a:ext>
            </a:extLst>
          </p:cNvPr>
          <p:cNvSpPr>
            <a:spLocks noGrp="1"/>
          </p:cNvSpPr>
          <p:nvPr>
            <p:ph type="dt" sz="half" idx="10"/>
          </p:nvPr>
        </p:nvSpPr>
        <p:spPr>
          <a:xfrm>
            <a:off x="838200" y="6356350"/>
            <a:ext cx="2743200" cy="365125"/>
          </a:xfrm>
          <a:prstGeom prst="rect">
            <a:avLst/>
          </a:prstGeom>
        </p:spPr>
        <p:txBody>
          <a:bodyPr/>
          <a:lstStyle/>
          <a:p>
            <a:fld id="{9941D8A5-6476-BD45-BFAC-EC6004E17A52}" type="datetimeFigureOut">
              <a:rPr lang="en-DK" smtClean="0"/>
              <a:t>08/11/2021</a:t>
            </a:fld>
            <a:endParaRPr lang="en-DK"/>
          </a:p>
        </p:txBody>
      </p:sp>
      <p:sp>
        <p:nvSpPr>
          <p:cNvPr id="5" name="Footer Placeholder 4">
            <a:extLst>
              <a:ext uri="{FF2B5EF4-FFF2-40B4-BE49-F238E27FC236}">
                <a16:creationId xmlns:a16="http://schemas.microsoft.com/office/drawing/2014/main" id="{5197DDD3-026C-0E4D-883F-BEAE011F311C}"/>
              </a:ext>
            </a:extLst>
          </p:cNvPr>
          <p:cNvSpPr>
            <a:spLocks noGrp="1"/>
          </p:cNvSpPr>
          <p:nvPr>
            <p:ph type="ftr" sz="quarter" idx="11"/>
          </p:nvPr>
        </p:nvSpPr>
        <p:spPr>
          <a:xfrm>
            <a:off x="4038600" y="6356350"/>
            <a:ext cx="4114800" cy="365125"/>
          </a:xfrm>
          <a:prstGeom prst="rect">
            <a:avLst/>
          </a:prstGeom>
        </p:spPr>
        <p:txBody>
          <a:bodyPr/>
          <a:lstStyle/>
          <a:p>
            <a:endParaRPr lang="en-DK"/>
          </a:p>
        </p:txBody>
      </p:sp>
      <p:sp>
        <p:nvSpPr>
          <p:cNvPr id="6" name="Slide Number Placeholder 5">
            <a:extLst>
              <a:ext uri="{FF2B5EF4-FFF2-40B4-BE49-F238E27FC236}">
                <a16:creationId xmlns:a16="http://schemas.microsoft.com/office/drawing/2014/main" id="{FFF4F62C-320D-5741-B46C-2408FA2804D0}"/>
              </a:ext>
            </a:extLst>
          </p:cNvPr>
          <p:cNvSpPr>
            <a:spLocks noGrp="1"/>
          </p:cNvSpPr>
          <p:nvPr>
            <p:ph type="sldNum" sz="quarter" idx="12"/>
          </p:nvPr>
        </p:nvSpPr>
        <p:spPr>
          <a:xfrm>
            <a:off x="8610600" y="6356350"/>
            <a:ext cx="2743200" cy="365125"/>
          </a:xfrm>
          <a:prstGeom prst="rect">
            <a:avLst/>
          </a:prstGeom>
        </p:spPr>
        <p:txBody>
          <a:bodyPr/>
          <a:lstStyle/>
          <a:p>
            <a:fld id="{6AD77FBD-9713-E54A-AD89-7AF9CAD699B0}" type="slidenum">
              <a:rPr lang="en-DK" smtClean="0"/>
              <a:t>‹#›</a:t>
            </a:fld>
            <a:endParaRPr lang="en-DK"/>
          </a:p>
        </p:txBody>
      </p:sp>
    </p:spTree>
    <p:extLst>
      <p:ext uri="{BB962C8B-B14F-4D97-AF65-F5344CB8AC3E}">
        <p14:creationId xmlns:p14="http://schemas.microsoft.com/office/powerpoint/2010/main" val="3250321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4FA3B-78EC-434F-B111-5F7F08C568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DK"/>
          </a:p>
        </p:txBody>
      </p:sp>
      <p:sp>
        <p:nvSpPr>
          <p:cNvPr id="3" name="Text Placeholder 2">
            <a:extLst>
              <a:ext uri="{FF2B5EF4-FFF2-40B4-BE49-F238E27FC236}">
                <a16:creationId xmlns:a16="http://schemas.microsoft.com/office/drawing/2014/main" id="{8FD09C83-E0CF-1742-A5C5-25A4989E4B8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2B1C7A6-E79F-8641-A3E7-EAFFD4F94B10}"/>
              </a:ext>
            </a:extLst>
          </p:cNvPr>
          <p:cNvSpPr>
            <a:spLocks noGrp="1"/>
          </p:cNvSpPr>
          <p:nvPr>
            <p:ph type="dt" sz="half" idx="10"/>
          </p:nvPr>
        </p:nvSpPr>
        <p:spPr>
          <a:xfrm>
            <a:off x="838200" y="6356350"/>
            <a:ext cx="2743200" cy="365125"/>
          </a:xfrm>
          <a:prstGeom prst="rect">
            <a:avLst/>
          </a:prstGeom>
        </p:spPr>
        <p:txBody>
          <a:bodyPr/>
          <a:lstStyle/>
          <a:p>
            <a:fld id="{9941D8A5-6476-BD45-BFAC-EC6004E17A52}" type="datetimeFigureOut">
              <a:rPr lang="en-DK" smtClean="0"/>
              <a:t>08/11/2021</a:t>
            </a:fld>
            <a:endParaRPr lang="en-DK"/>
          </a:p>
        </p:txBody>
      </p:sp>
      <p:sp>
        <p:nvSpPr>
          <p:cNvPr id="5" name="Footer Placeholder 4">
            <a:extLst>
              <a:ext uri="{FF2B5EF4-FFF2-40B4-BE49-F238E27FC236}">
                <a16:creationId xmlns:a16="http://schemas.microsoft.com/office/drawing/2014/main" id="{38969BC4-A864-914A-B442-9666C8B5D49B}"/>
              </a:ext>
            </a:extLst>
          </p:cNvPr>
          <p:cNvSpPr>
            <a:spLocks noGrp="1"/>
          </p:cNvSpPr>
          <p:nvPr>
            <p:ph type="ftr" sz="quarter" idx="11"/>
          </p:nvPr>
        </p:nvSpPr>
        <p:spPr>
          <a:xfrm>
            <a:off x="4038600" y="6356350"/>
            <a:ext cx="4114800" cy="365125"/>
          </a:xfrm>
          <a:prstGeom prst="rect">
            <a:avLst/>
          </a:prstGeom>
        </p:spPr>
        <p:txBody>
          <a:bodyPr/>
          <a:lstStyle/>
          <a:p>
            <a:endParaRPr lang="en-DK"/>
          </a:p>
        </p:txBody>
      </p:sp>
      <p:sp>
        <p:nvSpPr>
          <p:cNvPr id="6" name="Slide Number Placeholder 5">
            <a:extLst>
              <a:ext uri="{FF2B5EF4-FFF2-40B4-BE49-F238E27FC236}">
                <a16:creationId xmlns:a16="http://schemas.microsoft.com/office/drawing/2014/main" id="{4AA88BCE-BAF5-2741-98EB-D084CDAE6782}"/>
              </a:ext>
            </a:extLst>
          </p:cNvPr>
          <p:cNvSpPr>
            <a:spLocks noGrp="1"/>
          </p:cNvSpPr>
          <p:nvPr>
            <p:ph type="sldNum" sz="quarter" idx="12"/>
          </p:nvPr>
        </p:nvSpPr>
        <p:spPr>
          <a:xfrm>
            <a:off x="8610600" y="6356350"/>
            <a:ext cx="2743200" cy="365125"/>
          </a:xfrm>
          <a:prstGeom prst="rect">
            <a:avLst/>
          </a:prstGeom>
        </p:spPr>
        <p:txBody>
          <a:bodyPr/>
          <a:lstStyle/>
          <a:p>
            <a:fld id="{6AD77FBD-9713-E54A-AD89-7AF9CAD699B0}" type="slidenum">
              <a:rPr lang="en-DK" smtClean="0"/>
              <a:t>‹#›</a:t>
            </a:fld>
            <a:endParaRPr lang="en-DK"/>
          </a:p>
        </p:txBody>
      </p:sp>
    </p:spTree>
    <p:extLst>
      <p:ext uri="{BB962C8B-B14F-4D97-AF65-F5344CB8AC3E}">
        <p14:creationId xmlns:p14="http://schemas.microsoft.com/office/powerpoint/2010/main" val="1591109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F9FA7-30A2-7F45-8760-0469B00B59CC}"/>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DK"/>
          </a:p>
        </p:txBody>
      </p:sp>
      <p:sp>
        <p:nvSpPr>
          <p:cNvPr id="3" name="Content Placeholder 2">
            <a:extLst>
              <a:ext uri="{FF2B5EF4-FFF2-40B4-BE49-F238E27FC236}">
                <a16:creationId xmlns:a16="http://schemas.microsoft.com/office/drawing/2014/main" id="{6E26C688-B25B-2243-ACD0-4C6EA87B47B4}"/>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Content Placeholder 3">
            <a:extLst>
              <a:ext uri="{FF2B5EF4-FFF2-40B4-BE49-F238E27FC236}">
                <a16:creationId xmlns:a16="http://schemas.microsoft.com/office/drawing/2014/main" id="{CF4C47A6-9D04-4842-960D-857FAE568932}"/>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5" name="Date Placeholder 4">
            <a:extLst>
              <a:ext uri="{FF2B5EF4-FFF2-40B4-BE49-F238E27FC236}">
                <a16:creationId xmlns:a16="http://schemas.microsoft.com/office/drawing/2014/main" id="{8E054DBE-349E-794B-943B-2072AD0F52DC}"/>
              </a:ext>
            </a:extLst>
          </p:cNvPr>
          <p:cNvSpPr>
            <a:spLocks noGrp="1"/>
          </p:cNvSpPr>
          <p:nvPr>
            <p:ph type="dt" sz="half" idx="10"/>
          </p:nvPr>
        </p:nvSpPr>
        <p:spPr>
          <a:xfrm>
            <a:off x="838200" y="6356350"/>
            <a:ext cx="2743200" cy="365125"/>
          </a:xfrm>
          <a:prstGeom prst="rect">
            <a:avLst/>
          </a:prstGeom>
        </p:spPr>
        <p:txBody>
          <a:bodyPr/>
          <a:lstStyle/>
          <a:p>
            <a:fld id="{9941D8A5-6476-BD45-BFAC-EC6004E17A52}" type="datetimeFigureOut">
              <a:rPr lang="en-DK" smtClean="0"/>
              <a:t>08/11/2021</a:t>
            </a:fld>
            <a:endParaRPr lang="en-DK"/>
          </a:p>
        </p:txBody>
      </p:sp>
      <p:sp>
        <p:nvSpPr>
          <p:cNvPr id="6" name="Footer Placeholder 5">
            <a:extLst>
              <a:ext uri="{FF2B5EF4-FFF2-40B4-BE49-F238E27FC236}">
                <a16:creationId xmlns:a16="http://schemas.microsoft.com/office/drawing/2014/main" id="{A95A07DB-BE39-AD44-812D-234D12A89B7F}"/>
              </a:ext>
            </a:extLst>
          </p:cNvPr>
          <p:cNvSpPr>
            <a:spLocks noGrp="1"/>
          </p:cNvSpPr>
          <p:nvPr>
            <p:ph type="ftr" sz="quarter" idx="11"/>
          </p:nvPr>
        </p:nvSpPr>
        <p:spPr>
          <a:xfrm>
            <a:off x="4038600" y="6356350"/>
            <a:ext cx="4114800" cy="365125"/>
          </a:xfrm>
          <a:prstGeom prst="rect">
            <a:avLst/>
          </a:prstGeom>
        </p:spPr>
        <p:txBody>
          <a:bodyPr/>
          <a:lstStyle/>
          <a:p>
            <a:endParaRPr lang="en-DK"/>
          </a:p>
        </p:txBody>
      </p:sp>
      <p:sp>
        <p:nvSpPr>
          <p:cNvPr id="7" name="Slide Number Placeholder 6">
            <a:extLst>
              <a:ext uri="{FF2B5EF4-FFF2-40B4-BE49-F238E27FC236}">
                <a16:creationId xmlns:a16="http://schemas.microsoft.com/office/drawing/2014/main" id="{FBD8B89B-1564-5A40-8339-8CE169E78455}"/>
              </a:ext>
            </a:extLst>
          </p:cNvPr>
          <p:cNvSpPr>
            <a:spLocks noGrp="1"/>
          </p:cNvSpPr>
          <p:nvPr>
            <p:ph type="sldNum" sz="quarter" idx="12"/>
          </p:nvPr>
        </p:nvSpPr>
        <p:spPr>
          <a:xfrm>
            <a:off x="8610600" y="6356350"/>
            <a:ext cx="2743200" cy="365125"/>
          </a:xfrm>
          <a:prstGeom prst="rect">
            <a:avLst/>
          </a:prstGeom>
        </p:spPr>
        <p:txBody>
          <a:bodyPr/>
          <a:lstStyle/>
          <a:p>
            <a:fld id="{6AD77FBD-9713-E54A-AD89-7AF9CAD699B0}" type="slidenum">
              <a:rPr lang="en-DK" smtClean="0"/>
              <a:t>‹#›</a:t>
            </a:fld>
            <a:endParaRPr lang="en-DK"/>
          </a:p>
        </p:txBody>
      </p:sp>
    </p:spTree>
    <p:extLst>
      <p:ext uri="{BB962C8B-B14F-4D97-AF65-F5344CB8AC3E}">
        <p14:creationId xmlns:p14="http://schemas.microsoft.com/office/powerpoint/2010/main" val="1372543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BE2D8-23EE-F341-8A5C-4E08788B322B}"/>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DK"/>
          </a:p>
        </p:txBody>
      </p:sp>
      <p:sp>
        <p:nvSpPr>
          <p:cNvPr id="3" name="Text Placeholder 2">
            <a:extLst>
              <a:ext uri="{FF2B5EF4-FFF2-40B4-BE49-F238E27FC236}">
                <a16:creationId xmlns:a16="http://schemas.microsoft.com/office/drawing/2014/main" id="{A7538322-C6B0-9146-A210-F298DFF0607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EB23214-8667-6240-BB73-E20A74F29B06}"/>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5" name="Text Placeholder 4">
            <a:extLst>
              <a:ext uri="{FF2B5EF4-FFF2-40B4-BE49-F238E27FC236}">
                <a16:creationId xmlns:a16="http://schemas.microsoft.com/office/drawing/2014/main" id="{8A257A5F-F7FA-CD4A-8E5A-A931301507B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1516168-AEAD-454E-92B5-DCD02277488F}"/>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7" name="Date Placeholder 6">
            <a:extLst>
              <a:ext uri="{FF2B5EF4-FFF2-40B4-BE49-F238E27FC236}">
                <a16:creationId xmlns:a16="http://schemas.microsoft.com/office/drawing/2014/main" id="{D762A6C8-C4A0-FC4D-B28F-9E289F4677DC}"/>
              </a:ext>
            </a:extLst>
          </p:cNvPr>
          <p:cNvSpPr>
            <a:spLocks noGrp="1"/>
          </p:cNvSpPr>
          <p:nvPr>
            <p:ph type="dt" sz="half" idx="10"/>
          </p:nvPr>
        </p:nvSpPr>
        <p:spPr>
          <a:xfrm>
            <a:off x="838200" y="6356350"/>
            <a:ext cx="2743200" cy="365125"/>
          </a:xfrm>
          <a:prstGeom prst="rect">
            <a:avLst/>
          </a:prstGeom>
        </p:spPr>
        <p:txBody>
          <a:bodyPr/>
          <a:lstStyle/>
          <a:p>
            <a:fld id="{9941D8A5-6476-BD45-BFAC-EC6004E17A52}" type="datetimeFigureOut">
              <a:rPr lang="en-DK" smtClean="0"/>
              <a:t>08/11/2021</a:t>
            </a:fld>
            <a:endParaRPr lang="en-DK"/>
          </a:p>
        </p:txBody>
      </p:sp>
      <p:sp>
        <p:nvSpPr>
          <p:cNvPr id="8" name="Footer Placeholder 7">
            <a:extLst>
              <a:ext uri="{FF2B5EF4-FFF2-40B4-BE49-F238E27FC236}">
                <a16:creationId xmlns:a16="http://schemas.microsoft.com/office/drawing/2014/main" id="{E9100DFA-A2FD-1B44-B451-885DBAA1B8C1}"/>
              </a:ext>
            </a:extLst>
          </p:cNvPr>
          <p:cNvSpPr>
            <a:spLocks noGrp="1"/>
          </p:cNvSpPr>
          <p:nvPr>
            <p:ph type="ftr" sz="quarter" idx="11"/>
          </p:nvPr>
        </p:nvSpPr>
        <p:spPr>
          <a:xfrm>
            <a:off x="4038600" y="6356350"/>
            <a:ext cx="4114800" cy="365125"/>
          </a:xfrm>
          <a:prstGeom prst="rect">
            <a:avLst/>
          </a:prstGeom>
        </p:spPr>
        <p:txBody>
          <a:bodyPr/>
          <a:lstStyle/>
          <a:p>
            <a:endParaRPr lang="en-DK"/>
          </a:p>
        </p:txBody>
      </p:sp>
      <p:sp>
        <p:nvSpPr>
          <p:cNvPr id="9" name="Slide Number Placeholder 8">
            <a:extLst>
              <a:ext uri="{FF2B5EF4-FFF2-40B4-BE49-F238E27FC236}">
                <a16:creationId xmlns:a16="http://schemas.microsoft.com/office/drawing/2014/main" id="{792FE658-E3DB-024D-AAB1-440BC1683F11}"/>
              </a:ext>
            </a:extLst>
          </p:cNvPr>
          <p:cNvSpPr>
            <a:spLocks noGrp="1"/>
          </p:cNvSpPr>
          <p:nvPr>
            <p:ph type="sldNum" sz="quarter" idx="12"/>
          </p:nvPr>
        </p:nvSpPr>
        <p:spPr>
          <a:xfrm>
            <a:off x="8610600" y="6356350"/>
            <a:ext cx="2743200" cy="365125"/>
          </a:xfrm>
          <a:prstGeom prst="rect">
            <a:avLst/>
          </a:prstGeom>
        </p:spPr>
        <p:txBody>
          <a:bodyPr/>
          <a:lstStyle/>
          <a:p>
            <a:fld id="{6AD77FBD-9713-E54A-AD89-7AF9CAD699B0}" type="slidenum">
              <a:rPr lang="en-DK" smtClean="0"/>
              <a:t>‹#›</a:t>
            </a:fld>
            <a:endParaRPr lang="en-DK"/>
          </a:p>
        </p:txBody>
      </p:sp>
    </p:spTree>
    <p:extLst>
      <p:ext uri="{BB962C8B-B14F-4D97-AF65-F5344CB8AC3E}">
        <p14:creationId xmlns:p14="http://schemas.microsoft.com/office/powerpoint/2010/main" val="3688424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2D5AA-545E-8C45-A16C-F2A12E3769D1}"/>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DK"/>
          </a:p>
        </p:txBody>
      </p:sp>
      <p:sp>
        <p:nvSpPr>
          <p:cNvPr id="3" name="Date Placeholder 2">
            <a:extLst>
              <a:ext uri="{FF2B5EF4-FFF2-40B4-BE49-F238E27FC236}">
                <a16:creationId xmlns:a16="http://schemas.microsoft.com/office/drawing/2014/main" id="{003AE38D-5FC5-484C-9584-0FD931F0288F}"/>
              </a:ext>
            </a:extLst>
          </p:cNvPr>
          <p:cNvSpPr>
            <a:spLocks noGrp="1"/>
          </p:cNvSpPr>
          <p:nvPr>
            <p:ph type="dt" sz="half" idx="10"/>
          </p:nvPr>
        </p:nvSpPr>
        <p:spPr>
          <a:xfrm>
            <a:off x="838200" y="6356350"/>
            <a:ext cx="2743200" cy="365125"/>
          </a:xfrm>
          <a:prstGeom prst="rect">
            <a:avLst/>
          </a:prstGeom>
        </p:spPr>
        <p:txBody>
          <a:bodyPr/>
          <a:lstStyle/>
          <a:p>
            <a:fld id="{9941D8A5-6476-BD45-BFAC-EC6004E17A52}" type="datetimeFigureOut">
              <a:rPr lang="en-DK" smtClean="0"/>
              <a:t>08/11/2021</a:t>
            </a:fld>
            <a:endParaRPr lang="en-DK"/>
          </a:p>
        </p:txBody>
      </p:sp>
      <p:sp>
        <p:nvSpPr>
          <p:cNvPr id="4" name="Footer Placeholder 3">
            <a:extLst>
              <a:ext uri="{FF2B5EF4-FFF2-40B4-BE49-F238E27FC236}">
                <a16:creationId xmlns:a16="http://schemas.microsoft.com/office/drawing/2014/main" id="{2722EEA7-9134-F744-9249-B22E0F642E2B}"/>
              </a:ext>
            </a:extLst>
          </p:cNvPr>
          <p:cNvSpPr>
            <a:spLocks noGrp="1"/>
          </p:cNvSpPr>
          <p:nvPr>
            <p:ph type="ftr" sz="quarter" idx="11"/>
          </p:nvPr>
        </p:nvSpPr>
        <p:spPr>
          <a:xfrm>
            <a:off x="4038600" y="6356350"/>
            <a:ext cx="4114800" cy="365125"/>
          </a:xfrm>
          <a:prstGeom prst="rect">
            <a:avLst/>
          </a:prstGeom>
        </p:spPr>
        <p:txBody>
          <a:bodyPr/>
          <a:lstStyle/>
          <a:p>
            <a:endParaRPr lang="en-DK"/>
          </a:p>
        </p:txBody>
      </p:sp>
      <p:sp>
        <p:nvSpPr>
          <p:cNvPr id="5" name="Slide Number Placeholder 4">
            <a:extLst>
              <a:ext uri="{FF2B5EF4-FFF2-40B4-BE49-F238E27FC236}">
                <a16:creationId xmlns:a16="http://schemas.microsoft.com/office/drawing/2014/main" id="{971A0C6B-011C-644B-A16D-0AE5E184D23D}"/>
              </a:ext>
            </a:extLst>
          </p:cNvPr>
          <p:cNvSpPr>
            <a:spLocks noGrp="1"/>
          </p:cNvSpPr>
          <p:nvPr>
            <p:ph type="sldNum" sz="quarter" idx="12"/>
          </p:nvPr>
        </p:nvSpPr>
        <p:spPr>
          <a:xfrm>
            <a:off x="8610600" y="6356350"/>
            <a:ext cx="2743200" cy="365125"/>
          </a:xfrm>
          <a:prstGeom prst="rect">
            <a:avLst/>
          </a:prstGeom>
        </p:spPr>
        <p:txBody>
          <a:bodyPr/>
          <a:lstStyle/>
          <a:p>
            <a:fld id="{6AD77FBD-9713-E54A-AD89-7AF9CAD699B0}" type="slidenum">
              <a:rPr lang="en-DK" smtClean="0"/>
              <a:t>‹#›</a:t>
            </a:fld>
            <a:endParaRPr lang="en-DK"/>
          </a:p>
        </p:txBody>
      </p:sp>
    </p:spTree>
    <p:extLst>
      <p:ext uri="{BB962C8B-B14F-4D97-AF65-F5344CB8AC3E}">
        <p14:creationId xmlns:p14="http://schemas.microsoft.com/office/powerpoint/2010/main" val="1877144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71BEF0-341C-294C-87D1-511F0E46B051}"/>
              </a:ext>
            </a:extLst>
          </p:cNvPr>
          <p:cNvSpPr>
            <a:spLocks noGrp="1"/>
          </p:cNvSpPr>
          <p:nvPr>
            <p:ph type="dt" sz="half" idx="10"/>
          </p:nvPr>
        </p:nvSpPr>
        <p:spPr>
          <a:xfrm>
            <a:off x="838200" y="6356350"/>
            <a:ext cx="2743200" cy="365125"/>
          </a:xfrm>
          <a:prstGeom prst="rect">
            <a:avLst/>
          </a:prstGeom>
        </p:spPr>
        <p:txBody>
          <a:bodyPr/>
          <a:lstStyle/>
          <a:p>
            <a:fld id="{9941D8A5-6476-BD45-BFAC-EC6004E17A52}" type="datetimeFigureOut">
              <a:rPr lang="en-DK" smtClean="0"/>
              <a:t>08/11/2021</a:t>
            </a:fld>
            <a:endParaRPr lang="en-DK"/>
          </a:p>
        </p:txBody>
      </p:sp>
      <p:sp>
        <p:nvSpPr>
          <p:cNvPr id="3" name="Footer Placeholder 2">
            <a:extLst>
              <a:ext uri="{FF2B5EF4-FFF2-40B4-BE49-F238E27FC236}">
                <a16:creationId xmlns:a16="http://schemas.microsoft.com/office/drawing/2014/main" id="{F8EC91A8-C0A4-F446-86A1-74267197A915}"/>
              </a:ext>
            </a:extLst>
          </p:cNvPr>
          <p:cNvSpPr>
            <a:spLocks noGrp="1"/>
          </p:cNvSpPr>
          <p:nvPr>
            <p:ph type="ftr" sz="quarter" idx="11"/>
          </p:nvPr>
        </p:nvSpPr>
        <p:spPr>
          <a:xfrm>
            <a:off x="4038600" y="6356350"/>
            <a:ext cx="4114800" cy="365125"/>
          </a:xfrm>
          <a:prstGeom prst="rect">
            <a:avLst/>
          </a:prstGeom>
        </p:spPr>
        <p:txBody>
          <a:bodyPr/>
          <a:lstStyle/>
          <a:p>
            <a:endParaRPr lang="en-DK"/>
          </a:p>
        </p:txBody>
      </p:sp>
      <p:sp>
        <p:nvSpPr>
          <p:cNvPr id="4" name="Slide Number Placeholder 3">
            <a:extLst>
              <a:ext uri="{FF2B5EF4-FFF2-40B4-BE49-F238E27FC236}">
                <a16:creationId xmlns:a16="http://schemas.microsoft.com/office/drawing/2014/main" id="{9EB1AE5C-0469-484C-B123-DED8AEAEB7C8}"/>
              </a:ext>
            </a:extLst>
          </p:cNvPr>
          <p:cNvSpPr>
            <a:spLocks noGrp="1"/>
          </p:cNvSpPr>
          <p:nvPr>
            <p:ph type="sldNum" sz="quarter" idx="12"/>
          </p:nvPr>
        </p:nvSpPr>
        <p:spPr>
          <a:xfrm>
            <a:off x="8610600" y="6356350"/>
            <a:ext cx="2743200" cy="365125"/>
          </a:xfrm>
          <a:prstGeom prst="rect">
            <a:avLst/>
          </a:prstGeom>
        </p:spPr>
        <p:txBody>
          <a:bodyPr/>
          <a:lstStyle/>
          <a:p>
            <a:fld id="{6AD77FBD-9713-E54A-AD89-7AF9CAD699B0}" type="slidenum">
              <a:rPr lang="en-DK" smtClean="0"/>
              <a:t>‹#›</a:t>
            </a:fld>
            <a:endParaRPr lang="en-DK"/>
          </a:p>
        </p:txBody>
      </p:sp>
    </p:spTree>
    <p:extLst>
      <p:ext uri="{BB962C8B-B14F-4D97-AF65-F5344CB8AC3E}">
        <p14:creationId xmlns:p14="http://schemas.microsoft.com/office/powerpoint/2010/main" val="4168692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C9ED-01B1-4849-9B92-772E4197DAC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DK"/>
          </a:p>
        </p:txBody>
      </p:sp>
      <p:sp>
        <p:nvSpPr>
          <p:cNvPr id="3" name="Content Placeholder 2">
            <a:extLst>
              <a:ext uri="{FF2B5EF4-FFF2-40B4-BE49-F238E27FC236}">
                <a16:creationId xmlns:a16="http://schemas.microsoft.com/office/drawing/2014/main" id="{CC5D8B1B-2758-BC4D-8698-D85422ACBC1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Text Placeholder 3">
            <a:extLst>
              <a:ext uri="{FF2B5EF4-FFF2-40B4-BE49-F238E27FC236}">
                <a16:creationId xmlns:a16="http://schemas.microsoft.com/office/drawing/2014/main" id="{C1C0A2AA-7F66-804E-B697-B37A3631545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9310CEB-511C-D142-A735-FC8E57EEFF00}"/>
              </a:ext>
            </a:extLst>
          </p:cNvPr>
          <p:cNvSpPr>
            <a:spLocks noGrp="1"/>
          </p:cNvSpPr>
          <p:nvPr>
            <p:ph type="dt" sz="half" idx="10"/>
          </p:nvPr>
        </p:nvSpPr>
        <p:spPr>
          <a:xfrm>
            <a:off x="838200" y="6356350"/>
            <a:ext cx="2743200" cy="365125"/>
          </a:xfrm>
          <a:prstGeom prst="rect">
            <a:avLst/>
          </a:prstGeom>
        </p:spPr>
        <p:txBody>
          <a:bodyPr/>
          <a:lstStyle/>
          <a:p>
            <a:fld id="{9941D8A5-6476-BD45-BFAC-EC6004E17A52}" type="datetimeFigureOut">
              <a:rPr lang="en-DK" smtClean="0"/>
              <a:t>08/11/2021</a:t>
            </a:fld>
            <a:endParaRPr lang="en-DK"/>
          </a:p>
        </p:txBody>
      </p:sp>
      <p:sp>
        <p:nvSpPr>
          <p:cNvPr id="6" name="Footer Placeholder 5">
            <a:extLst>
              <a:ext uri="{FF2B5EF4-FFF2-40B4-BE49-F238E27FC236}">
                <a16:creationId xmlns:a16="http://schemas.microsoft.com/office/drawing/2014/main" id="{4297B537-9275-064E-84F0-E05F5B7058E1}"/>
              </a:ext>
            </a:extLst>
          </p:cNvPr>
          <p:cNvSpPr>
            <a:spLocks noGrp="1"/>
          </p:cNvSpPr>
          <p:nvPr>
            <p:ph type="ftr" sz="quarter" idx="11"/>
          </p:nvPr>
        </p:nvSpPr>
        <p:spPr>
          <a:xfrm>
            <a:off x="4038600" y="6356350"/>
            <a:ext cx="4114800" cy="365125"/>
          </a:xfrm>
          <a:prstGeom prst="rect">
            <a:avLst/>
          </a:prstGeom>
        </p:spPr>
        <p:txBody>
          <a:bodyPr/>
          <a:lstStyle/>
          <a:p>
            <a:endParaRPr lang="en-DK"/>
          </a:p>
        </p:txBody>
      </p:sp>
      <p:sp>
        <p:nvSpPr>
          <p:cNvPr id="7" name="Slide Number Placeholder 6">
            <a:extLst>
              <a:ext uri="{FF2B5EF4-FFF2-40B4-BE49-F238E27FC236}">
                <a16:creationId xmlns:a16="http://schemas.microsoft.com/office/drawing/2014/main" id="{BF040AF4-17C0-1045-919F-464094168380}"/>
              </a:ext>
            </a:extLst>
          </p:cNvPr>
          <p:cNvSpPr>
            <a:spLocks noGrp="1"/>
          </p:cNvSpPr>
          <p:nvPr>
            <p:ph type="sldNum" sz="quarter" idx="12"/>
          </p:nvPr>
        </p:nvSpPr>
        <p:spPr>
          <a:xfrm>
            <a:off x="8610600" y="6356350"/>
            <a:ext cx="2743200" cy="365125"/>
          </a:xfrm>
          <a:prstGeom prst="rect">
            <a:avLst/>
          </a:prstGeom>
        </p:spPr>
        <p:txBody>
          <a:bodyPr/>
          <a:lstStyle/>
          <a:p>
            <a:fld id="{6AD77FBD-9713-E54A-AD89-7AF9CAD699B0}" type="slidenum">
              <a:rPr lang="en-DK" smtClean="0"/>
              <a:t>‹#›</a:t>
            </a:fld>
            <a:endParaRPr lang="en-DK"/>
          </a:p>
        </p:txBody>
      </p:sp>
    </p:spTree>
    <p:extLst>
      <p:ext uri="{BB962C8B-B14F-4D97-AF65-F5344CB8AC3E}">
        <p14:creationId xmlns:p14="http://schemas.microsoft.com/office/powerpoint/2010/main" val="3457696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FDF16-C080-8F48-B2B5-DC7D7D8664C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DK"/>
          </a:p>
        </p:txBody>
      </p:sp>
      <p:sp>
        <p:nvSpPr>
          <p:cNvPr id="3" name="Picture Placeholder 2">
            <a:extLst>
              <a:ext uri="{FF2B5EF4-FFF2-40B4-BE49-F238E27FC236}">
                <a16:creationId xmlns:a16="http://schemas.microsoft.com/office/drawing/2014/main" id="{49DA15E3-34D8-834F-9571-D4631D4E297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DK"/>
          </a:p>
        </p:txBody>
      </p:sp>
      <p:sp>
        <p:nvSpPr>
          <p:cNvPr id="4" name="Text Placeholder 3">
            <a:extLst>
              <a:ext uri="{FF2B5EF4-FFF2-40B4-BE49-F238E27FC236}">
                <a16:creationId xmlns:a16="http://schemas.microsoft.com/office/drawing/2014/main" id="{2070C046-D65D-6041-89D1-F77D81EF93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3AEA85C-CB49-8C4E-8F00-6C07833583C1}"/>
              </a:ext>
            </a:extLst>
          </p:cNvPr>
          <p:cNvSpPr>
            <a:spLocks noGrp="1"/>
          </p:cNvSpPr>
          <p:nvPr>
            <p:ph type="dt" sz="half" idx="10"/>
          </p:nvPr>
        </p:nvSpPr>
        <p:spPr>
          <a:xfrm>
            <a:off x="838200" y="6356350"/>
            <a:ext cx="2743200" cy="365125"/>
          </a:xfrm>
          <a:prstGeom prst="rect">
            <a:avLst/>
          </a:prstGeom>
        </p:spPr>
        <p:txBody>
          <a:bodyPr/>
          <a:lstStyle/>
          <a:p>
            <a:fld id="{9941D8A5-6476-BD45-BFAC-EC6004E17A52}" type="datetimeFigureOut">
              <a:rPr lang="en-DK" smtClean="0"/>
              <a:t>08/11/2021</a:t>
            </a:fld>
            <a:endParaRPr lang="en-DK"/>
          </a:p>
        </p:txBody>
      </p:sp>
      <p:sp>
        <p:nvSpPr>
          <p:cNvPr id="6" name="Footer Placeholder 5">
            <a:extLst>
              <a:ext uri="{FF2B5EF4-FFF2-40B4-BE49-F238E27FC236}">
                <a16:creationId xmlns:a16="http://schemas.microsoft.com/office/drawing/2014/main" id="{8186463E-CB5E-6B4C-9D53-067AC1B91B73}"/>
              </a:ext>
            </a:extLst>
          </p:cNvPr>
          <p:cNvSpPr>
            <a:spLocks noGrp="1"/>
          </p:cNvSpPr>
          <p:nvPr>
            <p:ph type="ftr" sz="quarter" idx="11"/>
          </p:nvPr>
        </p:nvSpPr>
        <p:spPr>
          <a:xfrm>
            <a:off x="4038600" y="6356350"/>
            <a:ext cx="4114800" cy="365125"/>
          </a:xfrm>
          <a:prstGeom prst="rect">
            <a:avLst/>
          </a:prstGeom>
        </p:spPr>
        <p:txBody>
          <a:bodyPr/>
          <a:lstStyle/>
          <a:p>
            <a:endParaRPr lang="en-DK"/>
          </a:p>
        </p:txBody>
      </p:sp>
      <p:sp>
        <p:nvSpPr>
          <p:cNvPr id="7" name="Slide Number Placeholder 6">
            <a:extLst>
              <a:ext uri="{FF2B5EF4-FFF2-40B4-BE49-F238E27FC236}">
                <a16:creationId xmlns:a16="http://schemas.microsoft.com/office/drawing/2014/main" id="{C3CB4574-2257-4643-B291-66D80D30B92D}"/>
              </a:ext>
            </a:extLst>
          </p:cNvPr>
          <p:cNvSpPr>
            <a:spLocks noGrp="1"/>
          </p:cNvSpPr>
          <p:nvPr>
            <p:ph type="sldNum" sz="quarter" idx="12"/>
          </p:nvPr>
        </p:nvSpPr>
        <p:spPr>
          <a:xfrm>
            <a:off x="8610600" y="6356350"/>
            <a:ext cx="2743200" cy="365125"/>
          </a:xfrm>
          <a:prstGeom prst="rect">
            <a:avLst/>
          </a:prstGeom>
        </p:spPr>
        <p:txBody>
          <a:bodyPr/>
          <a:lstStyle/>
          <a:p>
            <a:fld id="{6AD77FBD-9713-E54A-AD89-7AF9CAD699B0}" type="slidenum">
              <a:rPr lang="en-DK" smtClean="0"/>
              <a:t>‹#›</a:t>
            </a:fld>
            <a:endParaRPr lang="en-DK"/>
          </a:p>
        </p:txBody>
      </p:sp>
    </p:spTree>
    <p:extLst>
      <p:ext uri="{BB962C8B-B14F-4D97-AF65-F5344CB8AC3E}">
        <p14:creationId xmlns:p14="http://schemas.microsoft.com/office/powerpoint/2010/main" val="1890523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0D10731F-E79A-B545-9685-DE6E28BC1A90}"/>
              </a:ext>
            </a:extLst>
          </p:cNvPr>
          <p:cNvSpPr txBox="1">
            <a:spLocks/>
          </p:cNvSpPr>
          <p:nvPr userDrawn="1"/>
        </p:nvSpPr>
        <p:spPr>
          <a:xfrm>
            <a:off x="890155" y="460397"/>
            <a:ext cx="3332017" cy="7540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a:latin typeface="DINPro-Regular" panose="02000503030000020004" pitchFamily="2" charset="0"/>
            </a:endParaRPr>
          </a:p>
        </p:txBody>
      </p:sp>
      <p:sp>
        <p:nvSpPr>
          <p:cNvPr id="15" name="Undertitel 2">
            <a:extLst>
              <a:ext uri="{FF2B5EF4-FFF2-40B4-BE49-F238E27FC236}">
                <a16:creationId xmlns:a16="http://schemas.microsoft.com/office/drawing/2014/main" id="{EBA8C263-3BA4-3244-9A3B-406577904889}"/>
              </a:ext>
            </a:extLst>
          </p:cNvPr>
          <p:cNvSpPr txBox="1">
            <a:spLocks/>
          </p:cNvSpPr>
          <p:nvPr userDrawn="1"/>
        </p:nvSpPr>
        <p:spPr>
          <a:xfrm>
            <a:off x="848402" y="1712114"/>
            <a:ext cx="10647123" cy="36703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a-DK" sz="2000">
              <a:cs typeface="Calibri"/>
            </a:endParaRPr>
          </a:p>
        </p:txBody>
      </p:sp>
      <p:pic>
        <p:nvPicPr>
          <p:cNvPr id="16" name="Content Placeholder 3">
            <a:extLst>
              <a:ext uri="{FF2B5EF4-FFF2-40B4-BE49-F238E27FC236}">
                <a16:creationId xmlns:a16="http://schemas.microsoft.com/office/drawing/2014/main" id="{D3F7AA28-C2E4-DE44-985E-FAB71D009BCD}"/>
              </a:ext>
            </a:extLst>
          </p:cNvPr>
          <p:cNvPicPr>
            <a:picLocks noChangeAspect="1"/>
          </p:cNvPicPr>
          <p:nvPr userDrawn="1"/>
        </p:nvPicPr>
        <p:blipFill>
          <a:blip r:embed="rId13"/>
          <a:stretch>
            <a:fillRect/>
          </a:stretch>
        </p:blipFill>
        <p:spPr>
          <a:xfrm>
            <a:off x="9940925" y="271463"/>
            <a:ext cx="2251075" cy="942975"/>
          </a:xfrm>
          <a:prstGeom prst="rect">
            <a:avLst/>
          </a:prstGeom>
        </p:spPr>
      </p:pic>
      <p:sp>
        <p:nvSpPr>
          <p:cNvPr id="17" name="Rektangel 4">
            <a:extLst>
              <a:ext uri="{FF2B5EF4-FFF2-40B4-BE49-F238E27FC236}">
                <a16:creationId xmlns:a16="http://schemas.microsoft.com/office/drawing/2014/main" id="{711197C2-3F25-BE49-8420-BE0E12F0E479}"/>
              </a:ext>
            </a:extLst>
          </p:cNvPr>
          <p:cNvSpPr/>
          <p:nvPr userDrawn="1"/>
        </p:nvSpPr>
        <p:spPr>
          <a:xfrm>
            <a:off x="-3931" y="6281368"/>
            <a:ext cx="12457216" cy="578963"/>
          </a:xfrm>
          <a:prstGeom prst="rect">
            <a:avLst/>
          </a:prstGeom>
          <a:solidFill>
            <a:srgbClr val="68A1A4"/>
          </a:solidFill>
          <a:ln>
            <a:solidFill>
              <a:srgbClr val="68A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8" name="Lige forbindelse 5">
            <a:extLst>
              <a:ext uri="{FF2B5EF4-FFF2-40B4-BE49-F238E27FC236}">
                <a16:creationId xmlns:a16="http://schemas.microsoft.com/office/drawing/2014/main" id="{A3756195-50AE-4C4A-B1BD-0A156D120467}"/>
              </a:ext>
            </a:extLst>
          </p:cNvPr>
          <p:cNvCxnSpPr/>
          <p:nvPr userDrawn="1"/>
        </p:nvCxnSpPr>
        <p:spPr>
          <a:xfrm>
            <a:off x="-358239" y="267113"/>
            <a:ext cx="12908478" cy="0"/>
          </a:xfrm>
          <a:prstGeom prst="line">
            <a:avLst/>
          </a:prstGeom>
          <a:ln w="15875">
            <a:solidFill>
              <a:srgbClr val="68A1A4"/>
            </a:solidFill>
          </a:ln>
        </p:spPr>
        <p:style>
          <a:lnRef idx="1">
            <a:schemeClr val="accent1"/>
          </a:lnRef>
          <a:fillRef idx="0">
            <a:schemeClr val="accent1"/>
          </a:fillRef>
          <a:effectRef idx="0">
            <a:schemeClr val="accent1"/>
          </a:effectRef>
          <a:fontRef idx="minor">
            <a:schemeClr val="tx1"/>
          </a:fontRef>
        </p:style>
      </p:cxnSp>
      <p:cxnSp>
        <p:nvCxnSpPr>
          <p:cNvPr id="19" name="Lige forbindelse 6">
            <a:extLst>
              <a:ext uri="{FF2B5EF4-FFF2-40B4-BE49-F238E27FC236}">
                <a16:creationId xmlns:a16="http://schemas.microsoft.com/office/drawing/2014/main" id="{DFBD8632-AFBA-F249-A528-ABC96BFEC233}"/>
              </a:ext>
            </a:extLst>
          </p:cNvPr>
          <p:cNvCxnSpPr/>
          <p:nvPr userDrawn="1"/>
        </p:nvCxnSpPr>
        <p:spPr>
          <a:xfrm>
            <a:off x="-368133" y="1206296"/>
            <a:ext cx="12908478" cy="0"/>
          </a:xfrm>
          <a:prstGeom prst="line">
            <a:avLst/>
          </a:prstGeom>
          <a:ln w="15875">
            <a:solidFill>
              <a:srgbClr val="68A1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6745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svg"/><Relationship Id="rId11" Type="http://schemas.openxmlformats.org/officeDocument/2006/relationships/image" Target="../media/image27.png"/><Relationship Id="rId5" Type="http://schemas.openxmlformats.org/officeDocument/2006/relationships/image" Target="../media/image9.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EF9DC-CEF2-EA46-BEF9-407DFB95AE92}"/>
              </a:ext>
            </a:extLst>
          </p:cNvPr>
          <p:cNvSpPr>
            <a:spLocks noGrp="1"/>
          </p:cNvSpPr>
          <p:nvPr>
            <p:ph type="title"/>
          </p:nvPr>
        </p:nvSpPr>
        <p:spPr/>
        <p:txBody>
          <a:bodyPr/>
          <a:lstStyle/>
          <a:p>
            <a:endParaRPr lang="en-DK"/>
          </a:p>
        </p:txBody>
      </p:sp>
      <p:pic>
        <p:nvPicPr>
          <p:cNvPr id="4" name="Picture 4" descr="A picture containing diagram&#10;&#10;Description automatically generated">
            <a:extLst>
              <a:ext uri="{FF2B5EF4-FFF2-40B4-BE49-F238E27FC236}">
                <a16:creationId xmlns:a16="http://schemas.microsoft.com/office/drawing/2014/main" id="{02EA2A8F-F751-46CC-ACC4-D75318892A40}"/>
              </a:ext>
            </a:extLst>
          </p:cNvPr>
          <p:cNvPicPr>
            <a:picLocks noGrp="1" noChangeAspect="1"/>
          </p:cNvPicPr>
          <p:nvPr>
            <p:ph idx="1"/>
          </p:nvPr>
        </p:nvPicPr>
        <p:blipFill>
          <a:blip r:embed="rId3"/>
          <a:stretch>
            <a:fillRect/>
          </a:stretch>
        </p:blipFill>
        <p:spPr>
          <a:xfrm>
            <a:off x="2442735" y="-10858"/>
            <a:ext cx="9749265" cy="6868858"/>
          </a:xfrm>
        </p:spPr>
      </p:pic>
      <p:sp>
        <p:nvSpPr>
          <p:cNvPr id="3" name="Rektangel 2">
            <a:extLst>
              <a:ext uri="{FF2B5EF4-FFF2-40B4-BE49-F238E27FC236}">
                <a16:creationId xmlns:a16="http://schemas.microsoft.com/office/drawing/2014/main" id="{7C7F8335-A502-46FB-B877-02BB9AD47D3C}"/>
              </a:ext>
            </a:extLst>
          </p:cNvPr>
          <p:cNvSpPr/>
          <p:nvPr/>
        </p:nvSpPr>
        <p:spPr>
          <a:xfrm>
            <a:off x="0" y="-2780"/>
            <a:ext cx="2447299" cy="6863560"/>
          </a:xfrm>
          <a:prstGeom prst="rect">
            <a:avLst/>
          </a:prstGeom>
          <a:solidFill>
            <a:srgbClr val="084C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cs typeface="Calibri"/>
              </a:rPr>
              <a:t>Group 7</a:t>
            </a:r>
          </a:p>
          <a:p>
            <a:pPr algn="ctr"/>
            <a:r>
              <a:rPr lang="da-DK" dirty="0" err="1">
                <a:cs typeface="Calibri"/>
              </a:rPr>
              <a:t>Sustainable</a:t>
            </a:r>
            <a:r>
              <a:rPr lang="da-DK" dirty="0">
                <a:cs typeface="Calibri"/>
              </a:rPr>
              <a:t> transitions</a:t>
            </a:r>
            <a:endParaRPr lang="da-DK" dirty="0"/>
          </a:p>
          <a:p>
            <a:pPr algn="ctr"/>
            <a:r>
              <a:rPr lang="da-DK" dirty="0">
                <a:cs typeface="Calibri"/>
              </a:rPr>
              <a:t>2. Semester </a:t>
            </a:r>
            <a:r>
              <a:rPr lang="da-DK" dirty="0" err="1">
                <a:cs typeface="Calibri"/>
              </a:rPr>
              <a:t>project</a:t>
            </a:r>
            <a:endParaRPr lang="da-DK" dirty="0">
              <a:cs typeface="Calibri"/>
            </a:endParaRPr>
          </a:p>
          <a:p>
            <a:pPr algn="ctr"/>
            <a:r>
              <a:rPr lang="da-DK" dirty="0" err="1">
                <a:cs typeface="Calibri"/>
              </a:rPr>
              <a:t>MSc</a:t>
            </a:r>
            <a:r>
              <a:rPr lang="da-DK" dirty="0">
                <a:cs typeface="Calibri"/>
              </a:rPr>
              <a:t> </a:t>
            </a:r>
            <a:r>
              <a:rPr lang="da-DK" dirty="0" err="1">
                <a:cs typeface="Calibri"/>
              </a:rPr>
              <a:t>Sustainable</a:t>
            </a:r>
            <a:r>
              <a:rPr lang="da-DK" dirty="0">
                <a:cs typeface="Calibri"/>
              </a:rPr>
              <a:t> Design</a:t>
            </a:r>
            <a:endParaRPr lang="da-DK" dirty="0"/>
          </a:p>
          <a:p>
            <a:pPr algn="ctr"/>
            <a:r>
              <a:rPr lang="da-DK" dirty="0">
                <a:cs typeface="Calibri"/>
              </a:rPr>
              <a:t>AAU, Copenhagen</a:t>
            </a:r>
          </a:p>
          <a:p>
            <a:pPr algn="ctr"/>
            <a:endParaRPr lang="da-DK" dirty="0">
              <a:cs typeface="Calibri"/>
            </a:endParaRPr>
          </a:p>
          <a:p>
            <a:pPr algn="ctr"/>
            <a:r>
              <a:rPr lang="da-DK" dirty="0">
                <a:cs typeface="Calibri"/>
              </a:rPr>
              <a:t>Lokaludvalgsmøde</a:t>
            </a:r>
          </a:p>
          <a:p>
            <a:pPr algn="ctr"/>
            <a:r>
              <a:rPr lang="da-DK" dirty="0">
                <a:cs typeface="Calibri"/>
              </a:rPr>
              <a:t>11. august</a:t>
            </a:r>
          </a:p>
          <a:p>
            <a:pPr algn="ctr"/>
            <a:endParaRPr lang="da-DK" dirty="0">
              <a:cs typeface="Calibri"/>
            </a:endParaRPr>
          </a:p>
        </p:txBody>
      </p:sp>
      <p:pic>
        <p:nvPicPr>
          <p:cNvPr id="5" name="Picture 4">
            <a:extLst>
              <a:ext uri="{FF2B5EF4-FFF2-40B4-BE49-F238E27FC236}">
                <a16:creationId xmlns:a16="http://schemas.microsoft.com/office/drawing/2014/main" id="{41A9B70A-59FE-4236-8A2F-171CE8659475}"/>
              </a:ext>
            </a:extLst>
          </p:cNvPr>
          <p:cNvPicPr>
            <a:picLocks noChangeAspect="1"/>
          </p:cNvPicPr>
          <p:nvPr/>
        </p:nvPicPr>
        <p:blipFill>
          <a:blip r:embed="rId4"/>
          <a:stretch>
            <a:fillRect/>
          </a:stretch>
        </p:blipFill>
        <p:spPr>
          <a:xfrm>
            <a:off x="13392150" y="-2814638"/>
            <a:ext cx="9353550" cy="2352675"/>
          </a:xfrm>
          <a:prstGeom prst="rect">
            <a:avLst/>
          </a:prstGeom>
          <a:ln>
            <a:solidFill>
              <a:srgbClr val="4F6D7A"/>
            </a:solidFill>
          </a:ln>
        </p:spPr>
      </p:pic>
      <p:pic>
        <p:nvPicPr>
          <p:cNvPr id="19" name="Picture 18">
            <a:extLst>
              <a:ext uri="{FF2B5EF4-FFF2-40B4-BE49-F238E27FC236}">
                <a16:creationId xmlns:a16="http://schemas.microsoft.com/office/drawing/2014/main" id="{A0D56DFE-E2B5-4DD1-BEC3-5FEEC1CE71BB}"/>
              </a:ext>
            </a:extLst>
          </p:cNvPr>
          <p:cNvPicPr>
            <a:picLocks noChangeAspect="1"/>
          </p:cNvPicPr>
          <p:nvPr/>
        </p:nvPicPr>
        <p:blipFill>
          <a:blip r:embed="rId5">
            <a:extLst>
              <a:ext uri="{28A0092B-C50C-407E-A947-70E740481C1C}">
                <a14:useLocalDpi xmlns:a14="http://schemas.microsoft.com/office/drawing/2010/main" val="0"/>
              </a:ext>
            </a:extLst>
          </a:blip>
          <a:srcRect l="17321" r="17321"/>
          <a:stretch/>
        </p:blipFill>
        <p:spPr>
          <a:xfrm>
            <a:off x="423436" y="4766263"/>
            <a:ext cx="1440579" cy="1469437"/>
          </a:xfrm>
          <a:prstGeom prst="ellipse">
            <a:avLst/>
          </a:prstGeom>
          <a:ln w="63500" cap="rnd">
            <a:noFill/>
          </a:ln>
          <a:effectLst/>
        </p:spPr>
      </p:pic>
      <p:pic>
        <p:nvPicPr>
          <p:cNvPr id="20" name="Billede 4" descr="Et billede, der indeholder mikroskop&#10;&#10;Beskrivelsen er genereret automatisk">
            <a:extLst>
              <a:ext uri="{FF2B5EF4-FFF2-40B4-BE49-F238E27FC236}">
                <a16:creationId xmlns:a16="http://schemas.microsoft.com/office/drawing/2014/main" id="{80829C90-338E-4EE7-9D9B-0E05769D6556}"/>
              </a:ext>
            </a:extLst>
          </p:cNvPr>
          <p:cNvPicPr>
            <a:picLocks noChangeAspect="1"/>
          </p:cNvPicPr>
          <p:nvPr/>
        </p:nvPicPr>
        <p:blipFill>
          <a:blip r:embed="rId6"/>
          <a:stretch>
            <a:fillRect/>
          </a:stretch>
        </p:blipFill>
        <p:spPr>
          <a:xfrm>
            <a:off x="1864015" y="4641035"/>
            <a:ext cx="1870040" cy="1844162"/>
          </a:xfrm>
          <a:prstGeom prst="ellipse">
            <a:avLst/>
          </a:prstGeom>
          <a:ln w="190500" cap="rnd">
            <a:noFill/>
            <a:prstDash val="solid"/>
          </a:ln>
          <a:effectLst/>
        </p:spPr>
      </p:pic>
      <p:pic>
        <p:nvPicPr>
          <p:cNvPr id="21" name="Billede 4">
            <a:extLst>
              <a:ext uri="{FF2B5EF4-FFF2-40B4-BE49-F238E27FC236}">
                <a16:creationId xmlns:a16="http://schemas.microsoft.com/office/drawing/2014/main" id="{2A7BA346-5F9A-446E-AFF7-72DDCB0DAC62}"/>
              </a:ext>
            </a:extLst>
          </p:cNvPr>
          <p:cNvPicPr>
            <a:picLocks noChangeAspect="1"/>
          </p:cNvPicPr>
          <p:nvPr/>
        </p:nvPicPr>
        <p:blipFill rotWithShape="1">
          <a:blip r:embed="rId7"/>
          <a:srcRect t="8305" r="226" b="21525"/>
          <a:stretch/>
        </p:blipFill>
        <p:spPr>
          <a:xfrm>
            <a:off x="3744207" y="4766263"/>
            <a:ext cx="1632419" cy="1593707"/>
          </a:xfrm>
          <a:prstGeom prst="ellipse">
            <a:avLst/>
          </a:prstGeom>
          <a:ln w="63500" cap="rnd">
            <a:noFill/>
          </a:ln>
          <a:effectLst/>
        </p:spPr>
      </p:pic>
      <p:pic>
        <p:nvPicPr>
          <p:cNvPr id="22" name="Billede 6">
            <a:extLst>
              <a:ext uri="{FF2B5EF4-FFF2-40B4-BE49-F238E27FC236}">
                <a16:creationId xmlns:a16="http://schemas.microsoft.com/office/drawing/2014/main" id="{F03540D7-485B-47FA-A968-8D3BB280FDC5}"/>
              </a:ext>
            </a:extLst>
          </p:cNvPr>
          <p:cNvPicPr>
            <a:picLocks noChangeAspect="1"/>
          </p:cNvPicPr>
          <p:nvPr/>
        </p:nvPicPr>
        <p:blipFill>
          <a:blip r:embed="rId8"/>
          <a:stretch>
            <a:fillRect/>
          </a:stretch>
        </p:blipFill>
        <p:spPr>
          <a:xfrm>
            <a:off x="5492004" y="4692624"/>
            <a:ext cx="1408545" cy="1792573"/>
          </a:xfrm>
          <a:prstGeom prst="ellipse">
            <a:avLst/>
          </a:prstGeom>
          <a:ln w="63500" cap="rnd">
            <a:noFill/>
          </a:ln>
          <a:effectLst/>
        </p:spPr>
      </p:pic>
    </p:spTree>
    <p:extLst>
      <p:ext uri="{BB962C8B-B14F-4D97-AF65-F5344CB8AC3E}">
        <p14:creationId xmlns:p14="http://schemas.microsoft.com/office/powerpoint/2010/main" val="44452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F095B-1F93-48E5-8A64-A51678C39999}"/>
              </a:ext>
            </a:extLst>
          </p:cNvPr>
          <p:cNvSpPr>
            <a:spLocks noGrp="1"/>
          </p:cNvSpPr>
          <p:nvPr>
            <p:ph type="title"/>
          </p:nvPr>
        </p:nvSpPr>
        <p:spPr>
          <a:xfrm>
            <a:off x="838200" y="374571"/>
            <a:ext cx="10515600" cy="1325563"/>
          </a:xfrm>
        </p:spPr>
        <p:txBody>
          <a:bodyPr/>
          <a:lstStyle/>
          <a:p>
            <a:r>
              <a:rPr lang="da-DK" dirty="0"/>
              <a:t>HVAD ER PROBLEMET?</a:t>
            </a:r>
            <a:endParaRPr lang="en-GB" dirty="0"/>
          </a:p>
        </p:txBody>
      </p:sp>
      <p:pic>
        <p:nvPicPr>
          <p:cNvPr id="4" name="Picture 3" descr="A picture containing building&#10;&#10;Description automatically generated">
            <a:extLst>
              <a:ext uri="{FF2B5EF4-FFF2-40B4-BE49-F238E27FC236}">
                <a16:creationId xmlns:a16="http://schemas.microsoft.com/office/drawing/2014/main" id="{0AC2D860-F24E-417A-BF07-3C34EC6DCD90}"/>
              </a:ext>
            </a:extLst>
          </p:cNvPr>
          <p:cNvPicPr>
            <a:picLocks noChangeAspect="1"/>
          </p:cNvPicPr>
          <p:nvPr/>
        </p:nvPicPr>
        <p:blipFill rotWithShape="1">
          <a:blip r:embed="rId3"/>
          <a:srcRect l="22814" r="9931"/>
          <a:stretch/>
        </p:blipFill>
        <p:spPr>
          <a:xfrm rot="5400000">
            <a:off x="6144136" y="1098209"/>
            <a:ext cx="4612323" cy="5143500"/>
          </a:xfrm>
          <a:prstGeom prst="rect">
            <a:avLst/>
          </a:prstGeom>
        </p:spPr>
      </p:pic>
      <p:pic>
        <p:nvPicPr>
          <p:cNvPr id="7" name="Graphic 6">
            <a:extLst>
              <a:ext uri="{FF2B5EF4-FFF2-40B4-BE49-F238E27FC236}">
                <a16:creationId xmlns:a16="http://schemas.microsoft.com/office/drawing/2014/main" id="{68599540-B84B-4C9F-954A-FCFE20C6C3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36071" y="3064476"/>
            <a:ext cx="2538105" cy="1621567"/>
          </a:xfrm>
          <a:prstGeom prst="rect">
            <a:avLst/>
          </a:prstGeom>
        </p:spPr>
      </p:pic>
    </p:spTree>
    <p:extLst>
      <p:ext uri="{BB962C8B-B14F-4D97-AF65-F5344CB8AC3E}">
        <p14:creationId xmlns:p14="http://schemas.microsoft.com/office/powerpoint/2010/main" val="3303602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4094F2-AD51-463E-9EC5-E009DC577095}"/>
              </a:ext>
            </a:extLst>
          </p:cNvPr>
          <p:cNvSpPr>
            <a:spLocks noGrp="1"/>
          </p:cNvSpPr>
          <p:nvPr>
            <p:ph type="title"/>
          </p:nvPr>
        </p:nvSpPr>
        <p:spPr/>
        <p:txBody>
          <a:bodyPr lIns="91440" tIns="45720" rIns="91440" bIns="45720" anchor="t"/>
          <a:lstStyle/>
          <a:p>
            <a:r>
              <a:rPr lang="da-DK" dirty="0">
                <a:cs typeface="Calibri Light"/>
              </a:rPr>
              <a:t>AKTØRER</a:t>
            </a:r>
            <a:endParaRPr lang="da-DK" dirty="0"/>
          </a:p>
        </p:txBody>
      </p:sp>
      <p:sp>
        <p:nvSpPr>
          <p:cNvPr id="4" name="Rektangel 3">
            <a:extLst>
              <a:ext uri="{FF2B5EF4-FFF2-40B4-BE49-F238E27FC236}">
                <a16:creationId xmlns:a16="http://schemas.microsoft.com/office/drawing/2014/main" id="{1A022AC0-8389-4CF5-8690-A99C4AF2D4A3}"/>
              </a:ext>
            </a:extLst>
          </p:cNvPr>
          <p:cNvSpPr/>
          <p:nvPr/>
        </p:nvSpPr>
        <p:spPr>
          <a:xfrm>
            <a:off x="1657330" y="3804253"/>
            <a:ext cx="1669142" cy="1182914"/>
          </a:xfrm>
          <a:prstGeom prst="rect">
            <a:avLst/>
          </a:prstGeom>
          <a:solidFill>
            <a:srgbClr val="DB504A"/>
          </a:solidFill>
          <a:ln>
            <a:solidFill>
              <a:srgbClr val="DB50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err="1">
                <a:cs typeface="Calibri"/>
              </a:rPr>
              <a:t>Apair</a:t>
            </a:r>
            <a:endParaRPr lang="da-DK" err="1"/>
          </a:p>
        </p:txBody>
      </p:sp>
      <p:sp>
        <p:nvSpPr>
          <p:cNvPr id="5" name="Rektangel 4">
            <a:extLst>
              <a:ext uri="{FF2B5EF4-FFF2-40B4-BE49-F238E27FC236}">
                <a16:creationId xmlns:a16="http://schemas.microsoft.com/office/drawing/2014/main" id="{54D444B9-2B94-4B49-B7A5-702D1E161116}"/>
              </a:ext>
            </a:extLst>
          </p:cNvPr>
          <p:cNvSpPr/>
          <p:nvPr/>
        </p:nvSpPr>
        <p:spPr>
          <a:xfrm>
            <a:off x="1657329" y="5038231"/>
            <a:ext cx="1669142" cy="1182914"/>
          </a:xfrm>
          <a:prstGeom prst="rect">
            <a:avLst/>
          </a:prstGeom>
          <a:solidFill>
            <a:srgbClr val="DB504A"/>
          </a:solidFill>
          <a:ln>
            <a:solidFill>
              <a:srgbClr val="DB504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a:cs typeface="Calibri"/>
              </a:rPr>
              <a:t>Tante T</a:t>
            </a:r>
            <a:endParaRPr lang="da-DK"/>
          </a:p>
        </p:txBody>
      </p:sp>
      <p:sp>
        <p:nvSpPr>
          <p:cNvPr id="6" name="Rektangel 5">
            <a:extLst>
              <a:ext uri="{FF2B5EF4-FFF2-40B4-BE49-F238E27FC236}">
                <a16:creationId xmlns:a16="http://schemas.microsoft.com/office/drawing/2014/main" id="{3D0DDABF-C960-4075-80B6-9F43C2C7480D}"/>
              </a:ext>
            </a:extLst>
          </p:cNvPr>
          <p:cNvSpPr/>
          <p:nvPr/>
        </p:nvSpPr>
        <p:spPr>
          <a:xfrm>
            <a:off x="3370437" y="3808224"/>
            <a:ext cx="1669142" cy="1182914"/>
          </a:xfrm>
          <a:prstGeom prst="rect">
            <a:avLst/>
          </a:prstGeom>
          <a:solidFill>
            <a:srgbClr val="DB504A"/>
          </a:solidFill>
          <a:ln>
            <a:solidFill>
              <a:srgbClr val="DB504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err="1">
                <a:cs typeface="Calibri"/>
              </a:rPr>
              <a:t>SMBs</a:t>
            </a:r>
          </a:p>
          <a:p>
            <a:pPr algn="ctr"/>
            <a:r>
              <a:rPr lang="da-DK">
                <a:cs typeface="Calibri"/>
              </a:rPr>
              <a:t>(</a:t>
            </a:r>
            <a:r>
              <a:rPr lang="da-DK" err="1">
                <a:cs typeface="Calibri"/>
              </a:rPr>
              <a:t>surveys</a:t>
            </a:r>
            <a:r>
              <a:rPr lang="da-DK">
                <a:cs typeface="Calibri"/>
              </a:rPr>
              <a:t>)</a:t>
            </a:r>
          </a:p>
        </p:txBody>
      </p:sp>
      <p:sp>
        <p:nvSpPr>
          <p:cNvPr id="7" name="Rektangel 6">
            <a:extLst>
              <a:ext uri="{FF2B5EF4-FFF2-40B4-BE49-F238E27FC236}">
                <a16:creationId xmlns:a16="http://schemas.microsoft.com/office/drawing/2014/main" id="{16D177EF-61EC-4522-BD5E-484A21BA16CD}"/>
              </a:ext>
            </a:extLst>
          </p:cNvPr>
          <p:cNvSpPr/>
          <p:nvPr/>
        </p:nvSpPr>
        <p:spPr>
          <a:xfrm>
            <a:off x="4492490" y="1352891"/>
            <a:ext cx="1669142" cy="1182914"/>
          </a:xfrm>
          <a:prstGeom prst="rect">
            <a:avLst/>
          </a:prstGeom>
          <a:solidFill>
            <a:srgbClr val="4F6D7A"/>
          </a:solidFill>
          <a:ln>
            <a:solidFill>
              <a:srgbClr val="4F6D7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dirty="0" err="1">
                <a:cs typeface="Calibri"/>
              </a:rPr>
              <a:t>Municipality</a:t>
            </a:r>
            <a:r>
              <a:rPr lang="da-DK" dirty="0">
                <a:cs typeface="Calibri"/>
              </a:rPr>
              <a:t>,</a:t>
            </a:r>
            <a:br>
              <a:rPr lang="da-DK" dirty="0">
                <a:cs typeface="Calibri"/>
              </a:rPr>
            </a:br>
            <a:r>
              <a:rPr lang="da-DK" dirty="0">
                <a:cs typeface="Calibri"/>
              </a:rPr>
              <a:t>Teknik &amp; Miljøforvaltning</a:t>
            </a:r>
            <a:endParaRPr lang="da-DK" dirty="0"/>
          </a:p>
        </p:txBody>
      </p:sp>
      <p:sp>
        <p:nvSpPr>
          <p:cNvPr id="8" name="Rektangel 7">
            <a:extLst>
              <a:ext uri="{FF2B5EF4-FFF2-40B4-BE49-F238E27FC236}">
                <a16:creationId xmlns:a16="http://schemas.microsoft.com/office/drawing/2014/main" id="{BF9DD88F-D73E-4731-88F4-18015FBB47F6}"/>
              </a:ext>
            </a:extLst>
          </p:cNvPr>
          <p:cNvSpPr/>
          <p:nvPr/>
        </p:nvSpPr>
        <p:spPr>
          <a:xfrm>
            <a:off x="6229168" y="1333909"/>
            <a:ext cx="1669142" cy="1182914"/>
          </a:xfrm>
          <a:prstGeom prst="rect">
            <a:avLst/>
          </a:prstGeom>
          <a:solidFill>
            <a:srgbClr val="4F6D7A"/>
          </a:solidFill>
          <a:ln>
            <a:solidFill>
              <a:srgbClr val="4F6D7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a:cs typeface="Calibri"/>
              </a:rPr>
              <a:t>Capital Region</a:t>
            </a:r>
            <a:endParaRPr lang="da-DK"/>
          </a:p>
        </p:txBody>
      </p:sp>
      <p:sp>
        <p:nvSpPr>
          <p:cNvPr id="9" name="Rektangel 8">
            <a:extLst>
              <a:ext uri="{FF2B5EF4-FFF2-40B4-BE49-F238E27FC236}">
                <a16:creationId xmlns:a16="http://schemas.microsoft.com/office/drawing/2014/main" id="{E8A14B80-26D7-4434-B338-B2E7F2CBA18E}"/>
              </a:ext>
            </a:extLst>
          </p:cNvPr>
          <p:cNvSpPr/>
          <p:nvPr/>
        </p:nvSpPr>
        <p:spPr>
          <a:xfrm>
            <a:off x="8922892" y="3807640"/>
            <a:ext cx="1669142" cy="1182914"/>
          </a:xfrm>
          <a:prstGeom prst="rect">
            <a:avLst/>
          </a:prstGeom>
          <a:solidFill>
            <a:srgbClr val="E3B505"/>
          </a:solidFill>
          <a:ln>
            <a:solidFill>
              <a:srgbClr val="E3B50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a:cs typeface="Calibri"/>
              </a:rPr>
              <a:t>Bring </a:t>
            </a:r>
            <a:endParaRPr lang="da-DK"/>
          </a:p>
        </p:txBody>
      </p:sp>
      <p:sp>
        <p:nvSpPr>
          <p:cNvPr id="10" name="Rektangel 9">
            <a:extLst>
              <a:ext uri="{FF2B5EF4-FFF2-40B4-BE49-F238E27FC236}">
                <a16:creationId xmlns:a16="http://schemas.microsoft.com/office/drawing/2014/main" id="{11FC162B-C20D-4522-AB5B-1FB2F0198C5C}"/>
              </a:ext>
            </a:extLst>
          </p:cNvPr>
          <p:cNvSpPr/>
          <p:nvPr/>
        </p:nvSpPr>
        <p:spPr>
          <a:xfrm>
            <a:off x="7209781" y="3809017"/>
            <a:ext cx="1669142" cy="1182914"/>
          </a:xfrm>
          <a:prstGeom prst="rect">
            <a:avLst/>
          </a:prstGeom>
          <a:solidFill>
            <a:srgbClr val="E3B505"/>
          </a:solidFill>
          <a:ln>
            <a:solidFill>
              <a:srgbClr val="E3B50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a:cs typeface="Calibri"/>
              </a:rPr>
              <a:t>By-Expressen</a:t>
            </a:r>
            <a:endParaRPr lang="da-DK"/>
          </a:p>
        </p:txBody>
      </p:sp>
      <p:sp>
        <p:nvSpPr>
          <p:cNvPr id="11" name="Rektangel 10">
            <a:extLst>
              <a:ext uri="{FF2B5EF4-FFF2-40B4-BE49-F238E27FC236}">
                <a16:creationId xmlns:a16="http://schemas.microsoft.com/office/drawing/2014/main" id="{A96520A6-58D6-4A48-8033-50CC14E7E40A}"/>
              </a:ext>
            </a:extLst>
          </p:cNvPr>
          <p:cNvSpPr/>
          <p:nvPr/>
        </p:nvSpPr>
        <p:spPr>
          <a:xfrm>
            <a:off x="7209782" y="5037434"/>
            <a:ext cx="1669142" cy="1182914"/>
          </a:xfrm>
          <a:prstGeom prst="rect">
            <a:avLst/>
          </a:prstGeom>
          <a:solidFill>
            <a:srgbClr val="E3B505"/>
          </a:solidFill>
          <a:ln>
            <a:solidFill>
              <a:srgbClr val="E3B50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err="1">
                <a:cs typeface="Calibri"/>
              </a:rPr>
              <a:t>Chainge</a:t>
            </a:r>
            <a:endParaRPr lang="da-DK" err="1"/>
          </a:p>
        </p:txBody>
      </p:sp>
      <p:sp>
        <p:nvSpPr>
          <p:cNvPr id="12" name="Rektangel 11">
            <a:extLst>
              <a:ext uri="{FF2B5EF4-FFF2-40B4-BE49-F238E27FC236}">
                <a16:creationId xmlns:a16="http://schemas.microsoft.com/office/drawing/2014/main" id="{07E549E4-CF1F-49B7-9D54-8028191A6A40}"/>
              </a:ext>
            </a:extLst>
          </p:cNvPr>
          <p:cNvSpPr/>
          <p:nvPr/>
        </p:nvSpPr>
        <p:spPr>
          <a:xfrm>
            <a:off x="6226730" y="2561741"/>
            <a:ext cx="1669142" cy="1182914"/>
          </a:xfrm>
          <a:prstGeom prst="rect">
            <a:avLst/>
          </a:prstGeom>
          <a:solidFill>
            <a:srgbClr val="4F6D7A"/>
          </a:solidFill>
          <a:ln>
            <a:solidFill>
              <a:srgbClr val="4F6D7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a:cs typeface="Calibri"/>
              </a:rPr>
              <a:t>Miljøpunkt</a:t>
            </a:r>
            <a:endParaRPr lang="da-DK"/>
          </a:p>
        </p:txBody>
      </p:sp>
      <p:sp>
        <p:nvSpPr>
          <p:cNvPr id="14" name="Rektangel 13">
            <a:extLst>
              <a:ext uri="{FF2B5EF4-FFF2-40B4-BE49-F238E27FC236}">
                <a16:creationId xmlns:a16="http://schemas.microsoft.com/office/drawing/2014/main" id="{2ED1951F-7818-4F3B-8432-9C8D7841869F}"/>
              </a:ext>
            </a:extLst>
          </p:cNvPr>
          <p:cNvSpPr/>
          <p:nvPr/>
        </p:nvSpPr>
        <p:spPr>
          <a:xfrm>
            <a:off x="3371599" y="5037326"/>
            <a:ext cx="1669142" cy="1182914"/>
          </a:xfrm>
          <a:prstGeom prst="rect">
            <a:avLst/>
          </a:prstGeom>
          <a:solidFill>
            <a:srgbClr val="DB504A"/>
          </a:solidFill>
          <a:ln>
            <a:solidFill>
              <a:srgbClr val="DB504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a:cs typeface="Calibri"/>
              </a:rPr>
              <a:t>Dansk Erhverv</a:t>
            </a:r>
            <a:endParaRPr lang="da-DK"/>
          </a:p>
        </p:txBody>
      </p:sp>
      <p:sp>
        <p:nvSpPr>
          <p:cNvPr id="16" name="Bue 15">
            <a:extLst>
              <a:ext uri="{FF2B5EF4-FFF2-40B4-BE49-F238E27FC236}">
                <a16:creationId xmlns:a16="http://schemas.microsoft.com/office/drawing/2014/main" id="{FE51AF56-CE55-4B72-86A0-AAED76039DD7}"/>
              </a:ext>
            </a:extLst>
          </p:cNvPr>
          <p:cNvSpPr/>
          <p:nvPr/>
        </p:nvSpPr>
        <p:spPr>
          <a:xfrm flipH="1">
            <a:off x="2943294" y="2206324"/>
            <a:ext cx="2881139" cy="3081371"/>
          </a:xfrm>
          <a:prstGeom prst="arc">
            <a:avLst/>
          </a:prstGeom>
          <a:ln w="57150">
            <a:solidFill>
              <a:srgbClr val="56A3A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17" name="Bue 16">
            <a:extLst>
              <a:ext uri="{FF2B5EF4-FFF2-40B4-BE49-F238E27FC236}">
                <a16:creationId xmlns:a16="http://schemas.microsoft.com/office/drawing/2014/main" id="{FF4CC77E-007F-416A-8277-3B82D1A72196}"/>
              </a:ext>
            </a:extLst>
          </p:cNvPr>
          <p:cNvSpPr/>
          <p:nvPr/>
        </p:nvSpPr>
        <p:spPr>
          <a:xfrm>
            <a:off x="6458506" y="2206324"/>
            <a:ext cx="3014627" cy="3070247"/>
          </a:xfrm>
          <a:prstGeom prst="arc">
            <a:avLst/>
          </a:prstGeom>
          <a:ln w="57150">
            <a:solidFill>
              <a:srgbClr val="56A3A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cxnSp>
        <p:nvCxnSpPr>
          <p:cNvPr id="18" name="Lige pilforbindelse 17">
            <a:extLst>
              <a:ext uri="{FF2B5EF4-FFF2-40B4-BE49-F238E27FC236}">
                <a16:creationId xmlns:a16="http://schemas.microsoft.com/office/drawing/2014/main" id="{AAB83694-A3BB-4EB1-BDF7-025F6AAA4B54}"/>
              </a:ext>
            </a:extLst>
          </p:cNvPr>
          <p:cNvCxnSpPr/>
          <p:nvPr/>
        </p:nvCxnSpPr>
        <p:spPr>
          <a:xfrm flipV="1">
            <a:off x="5115968" y="5007506"/>
            <a:ext cx="2091328" cy="11125"/>
          </a:xfrm>
          <a:prstGeom prst="straightConnector1">
            <a:avLst/>
          </a:prstGeom>
          <a:ln w="57150">
            <a:solidFill>
              <a:srgbClr val="56A3A6"/>
            </a:solidFill>
          </a:ln>
        </p:spPr>
        <p:style>
          <a:lnRef idx="1">
            <a:schemeClr val="accent1"/>
          </a:lnRef>
          <a:fillRef idx="0">
            <a:schemeClr val="accent1"/>
          </a:fillRef>
          <a:effectRef idx="0">
            <a:schemeClr val="accent1"/>
          </a:effectRef>
          <a:fontRef idx="minor">
            <a:schemeClr val="tx1"/>
          </a:fontRef>
        </p:style>
      </p:cxnSp>
      <p:sp>
        <p:nvSpPr>
          <p:cNvPr id="19" name="Rektangel 18">
            <a:extLst>
              <a:ext uri="{FF2B5EF4-FFF2-40B4-BE49-F238E27FC236}">
                <a16:creationId xmlns:a16="http://schemas.microsoft.com/office/drawing/2014/main" id="{A9BFC5E5-75BA-46F5-A6BE-F7E1EADE8C97}"/>
              </a:ext>
            </a:extLst>
          </p:cNvPr>
          <p:cNvSpPr/>
          <p:nvPr/>
        </p:nvSpPr>
        <p:spPr>
          <a:xfrm>
            <a:off x="5606219" y="2329514"/>
            <a:ext cx="1246427" cy="604462"/>
          </a:xfrm>
          <a:prstGeom prst="rect">
            <a:avLst/>
          </a:prstGeom>
          <a:solidFill>
            <a:srgbClr val="56A3A6"/>
          </a:solidFill>
          <a:ln>
            <a:solidFill>
              <a:srgbClr val="56A3A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1400" dirty="0">
                <a:cs typeface="Calibri"/>
              </a:rPr>
              <a:t>Samfund</a:t>
            </a:r>
          </a:p>
        </p:txBody>
      </p:sp>
      <p:sp>
        <p:nvSpPr>
          <p:cNvPr id="20" name="Rektangel 19">
            <a:extLst>
              <a:ext uri="{FF2B5EF4-FFF2-40B4-BE49-F238E27FC236}">
                <a16:creationId xmlns:a16="http://schemas.microsoft.com/office/drawing/2014/main" id="{6A7F2F8D-9D0C-451C-994D-A6CE2A6AB3A1}"/>
              </a:ext>
            </a:extLst>
          </p:cNvPr>
          <p:cNvSpPr/>
          <p:nvPr/>
        </p:nvSpPr>
        <p:spPr>
          <a:xfrm>
            <a:off x="2702832" y="4710069"/>
            <a:ext cx="1246427" cy="604462"/>
          </a:xfrm>
          <a:prstGeom prst="rect">
            <a:avLst/>
          </a:prstGeom>
          <a:solidFill>
            <a:srgbClr val="56A3A6"/>
          </a:solidFill>
          <a:ln>
            <a:solidFill>
              <a:srgbClr val="56A3A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1400" dirty="0">
                <a:cs typeface="Calibri"/>
              </a:rPr>
              <a:t>Erhvervslivet</a:t>
            </a:r>
            <a:endParaRPr lang="da-DK" dirty="0"/>
          </a:p>
        </p:txBody>
      </p:sp>
      <p:sp>
        <p:nvSpPr>
          <p:cNvPr id="21" name="Rektangel 20">
            <a:extLst>
              <a:ext uri="{FF2B5EF4-FFF2-40B4-BE49-F238E27FC236}">
                <a16:creationId xmlns:a16="http://schemas.microsoft.com/office/drawing/2014/main" id="{D8A1159A-CF84-40DB-B2F7-1BD56B843CB9}"/>
              </a:ext>
            </a:extLst>
          </p:cNvPr>
          <p:cNvSpPr/>
          <p:nvPr/>
        </p:nvSpPr>
        <p:spPr>
          <a:xfrm>
            <a:off x="8299678" y="4735095"/>
            <a:ext cx="1246427" cy="604462"/>
          </a:xfrm>
          <a:prstGeom prst="rect">
            <a:avLst/>
          </a:prstGeom>
          <a:solidFill>
            <a:srgbClr val="56A3A6"/>
          </a:solidFill>
          <a:ln>
            <a:solidFill>
              <a:srgbClr val="56A3A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1400" dirty="0">
                <a:cs typeface="Calibri"/>
              </a:rPr>
              <a:t>Distributører</a:t>
            </a:r>
            <a:endParaRPr lang="da-DK" dirty="0"/>
          </a:p>
        </p:txBody>
      </p:sp>
    </p:spTree>
    <p:extLst>
      <p:ext uri="{BB962C8B-B14F-4D97-AF65-F5344CB8AC3E}">
        <p14:creationId xmlns:p14="http://schemas.microsoft.com/office/powerpoint/2010/main" val="952283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7CE9F-5FE7-41B5-AE8C-C9E1F1E3F9F9}"/>
              </a:ext>
            </a:extLst>
          </p:cNvPr>
          <p:cNvSpPr>
            <a:spLocks noGrp="1"/>
          </p:cNvSpPr>
          <p:nvPr>
            <p:ph type="title"/>
          </p:nvPr>
        </p:nvSpPr>
        <p:spPr/>
        <p:txBody>
          <a:bodyPr/>
          <a:lstStyle/>
          <a:p>
            <a:r>
              <a:rPr lang="da-DK" dirty="0" err="1"/>
              <a:t>Socio</a:t>
            </a:r>
            <a:r>
              <a:rPr lang="da-DK" dirty="0"/>
              <a:t>-tekniske forsøg</a:t>
            </a:r>
            <a:endParaRPr lang="en-GB" dirty="0"/>
          </a:p>
        </p:txBody>
      </p:sp>
      <p:sp>
        <p:nvSpPr>
          <p:cNvPr id="3" name="Content Placeholder 2">
            <a:extLst>
              <a:ext uri="{FF2B5EF4-FFF2-40B4-BE49-F238E27FC236}">
                <a16:creationId xmlns:a16="http://schemas.microsoft.com/office/drawing/2014/main" id="{3D5F58E2-4B49-4942-9393-5234C2D5AF48}"/>
              </a:ext>
            </a:extLst>
          </p:cNvPr>
          <p:cNvSpPr>
            <a:spLocks noGrp="1"/>
          </p:cNvSpPr>
          <p:nvPr>
            <p:ph idx="1"/>
          </p:nvPr>
        </p:nvSpPr>
        <p:spPr/>
        <p:txBody>
          <a:bodyPr/>
          <a:lstStyle/>
          <a:p>
            <a:r>
              <a:rPr lang="da-DK" dirty="0" err="1"/>
              <a:t>Apair</a:t>
            </a:r>
            <a:endParaRPr lang="da-DK" dirty="0"/>
          </a:p>
          <a:p>
            <a:r>
              <a:rPr lang="da-DK" dirty="0"/>
              <a:t>Tante T</a:t>
            </a:r>
          </a:p>
          <a:p>
            <a:endParaRPr lang="en-GB" dirty="0"/>
          </a:p>
        </p:txBody>
      </p:sp>
      <p:pic>
        <p:nvPicPr>
          <p:cNvPr id="5" name="Picture 4" descr="A picture containing text, road, building, outdoor&#10;&#10;Description automatically generated">
            <a:extLst>
              <a:ext uri="{FF2B5EF4-FFF2-40B4-BE49-F238E27FC236}">
                <a16:creationId xmlns:a16="http://schemas.microsoft.com/office/drawing/2014/main" id="{E1D6C4FD-8C4F-4DB5-B9A2-166B76422D26}"/>
              </a:ext>
            </a:extLst>
          </p:cNvPr>
          <p:cNvPicPr>
            <a:picLocks noChangeAspect="1"/>
          </p:cNvPicPr>
          <p:nvPr/>
        </p:nvPicPr>
        <p:blipFill>
          <a:blip r:embed="rId3"/>
          <a:stretch>
            <a:fillRect/>
          </a:stretch>
        </p:blipFill>
        <p:spPr>
          <a:xfrm>
            <a:off x="300682" y="1383957"/>
            <a:ext cx="6211329" cy="4658497"/>
          </a:xfrm>
          <a:prstGeom prst="rect">
            <a:avLst/>
          </a:prstGeom>
        </p:spPr>
      </p:pic>
      <p:pic>
        <p:nvPicPr>
          <p:cNvPr id="1026" name="Picture 2" descr="Tante T | Copenhagen, Denmark Shopping - Lonely Planet">
            <a:extLst>
              <a:ext uri="{FF2B5EF4-FFF2-40B4-BE49-F238E27FC236}">
                <a16:creationId xmlns:a16="http://schemas.microsoft.com/office/drawing/2014/main" id="{A3DC4612-D21B-4846-9BC2-0916C28B09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2010" y="1357056"/>
            <a:ext cx="5463791" cy="39563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3EAC613-0BAA-4EA0-A9E3-05BB9563A5DB}"/>
              </a:ext>
            </a:extLst>
          </p:cNvPr>
          <p:cNvSpPr txBox="1"/>
          <p:nvPr/>
        </p:nvSpPr>
        <p:spPr>
          <a:xfrm>
            <a:off x="8340811" y="5263676"/>
            <a:ext cx="2873031" cy="369332"/>
          </a:xfrm>
          <a:prstGeom prst="rect">
            <a:avLst/>
          </a:prstGeom>
          <a:noFill/>
        </p:spPr>
        <p:txBody>
          <a:bodyPr wrap="none" rtlCol="0">
            <a:spAutoFit/>
          </a:bodyPr>
          <a:lstStyle/>
          <a:p>
            <a:r>
              <a:rPr lang="da-DK" dirty="0"/>
              <a:t>Billede fra: lonelyplanet.com</a:t>
            </a:r>
            <a:endParaRPr lang="en-GB" dirty="0"/>
          </a:p>
        </p:txBody>
      </p:sp>
    </p:spTree>
    <p:extLst>
      <p:ext uri="{BB962C8B-B14F-4D97-AF65-F5344CB8AC3E}">
        <p14:creationId xmlns:p14="http://schemas.microsoft.com/office/powerpoint/2010/main" val="3795819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283E8-7011-496F-A647-4634998EB9D1}"/>
              </a:ext>
            </a:extLst>
          </p:cNvPr>
          <p:cNvSpPr>
            <a:spLocks noGrp="1"/>
          </p:cNvSpPr>
          <p:nvPr>
            <p:ph type="title"/>
          </p:nvPr>
        </p:nvSpPr>
        <p:spPr/>
        <p:txBody>
          <a:bodyPr/>
          <a:lstStyle/>
          <a:p>
            <a:r>
              <a:rPr lang="da-DK" dirty="0"/>
              <a:t>PERSONAER</a:t>
            </a:r>
            <a:endParaRPr lang="en-GB" dirty="0"/>
          </a:p>
        </p:txBody>
      </p:sp>
      <p:pic>
        <p:nvPicPr>
          <p:cNvPr id="5" name="Graphic 4">
            <a:extLst>
              <a:ext uri="{FF2B5EF4-FFF2-40B4-BE49-F238E27FC236}">
                <a16:creationId xmlns:a16="http://schemas.microsoft.com/office/drawing/2014/main" id="{F0386317-A7AB-427F-9210-5FAD240C02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54860" y="1476156"/>
            <a:ext cx="5416659" cy="2044963"/>
          </a:xfrm>
          <a:prstGeom prst="rect">
            <a:avLst/>
          </a:prstGeom>
        </p:spPr>
      </p:pic>
      <p:pic>
        <p:nvPicPr>
          <p:cNvPr id="6" name="Graphic 5">
            <a:extLst>
              <a:ext uri="{FF2B5EF4-FFF2-40B4-BE49-F238E27FC236}">
                <a16:creationId xmlns:a16="http://schemas.microsoft.com/office/drawing/2014/main" id="{7BB846A2-9DBC-44ED-A546-94C0A36CAE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0483" y="1465470"/>
            <a:ext cx="5416659" cy="2034988"/>
          </a:xfrm>
          <a:prstGeom prst="rect">
            <a:avLst/>
          </a:prstGeom>
        </p:spPr>
      </p:pic>
      <p:pic>
        <p:nvPicPr>
          <p:cNvPr id="7" name="Graphic 6">
            <a:extLst>
              <a:ext uri="{FF2B5EF4-FFF2-40B4-BE49-F238E27FC236}">
                <a16:creationId xmlns:a16="http://schemas.microsoft.com/office/drawing/2014/main" id="{81796585-9F4C-4C5B-8865-364B45E930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0483" y="3777681"/>
            <a:ext cx="5416659" cy="2034988"/>
          </a:xfrm>
          <a:prstGeom prst="rect">
            <a:avLst/>
          </a:prstGeom>
        </p:spPr>
      </p:pic>
      <p:pic>
        <p:nvPicPr>
          <p:cNvPr id="8" name="Graphic 7">
            <a:extLst>
              <a:ext uri="{FF2B5EF4-FFF2-40B4-BE49-F238E27FC236}">
                <a16:creationId xmlns:a16="http://schemas.microsoft.com/office/drawing/2014/main" id="{32259A12-31AB-4A43-A111-B693541DC17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54858" y="3777681"/>
            <a:ext cx="5416659" cy="2034988"/>
          </a:xfrm>
          <a:prstGeom prst="rect">
            <a:avLst/>
          </a:prstGeom>
        </p:spPr>
      </p:pic>
    </p:spTree>
    <p:extLst>
      <p:ext uri="{BB962C8B-B14F-4D97-AF65-F5344CB8AC3E}">
        <p14:creationId xmlns:p14="http://schemas.microsoft.com/office/powerpoint/2010/main" val="592840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267E5D2C-3396-4D64-8343-AE1ED40FADD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13622"/>
          <a:stretch/>
        </p:blipFill>
        <p:spPr>
          <a:xfrm>
            <a:off x="4821450" y="1295271"/>
            <a:ext cx="2592604" cy="2799313"/>
          </a:xfrm>
          <a:prstGeom prst="rect">
            <a:avLst/>
          </a:prstGeom>
        </p:spPr>
      </p:pic>
      <p:sp>
        <p:nvSpPr>
          <p:cNvPr id="2" name="Title 1">
            <a:extLst>
              <a:ext uri="{FF2B5EF4-FFF2-40B4-BE49-F238E27FC236}">
                <a16:creationId xmlns:a16="http://schemas.microsoft.com/office/drawing/2014/main" id="{6AFF095B-1F93-48E5-8A64-A51678C39999}"/>
              </a:ext>
            </a:extLst>
          </p:cNvPr>
          <p:cNvSpPr>
            <a:spLocks noGrp="1"/>
          </p:cNvSpPr>
          <p:nvPr>
            <p:ph type="title"/>
          </p:nvPr>
        </p:nvSpPr>
        <p:spPr/>
        <p:txBody>
          <a:bodyPr/>
          <a:lstStyle/>
          <a:p>
            <a:r>
              <a:rPr lang="da-DK" dirty="0"/>
              <a:t>SÅ HVAD ER PROBLEMET EGENTLIG?</a:t>
            </a:r>
            <a:endParaRPr lang="en-GB" dirty="0"/>
          </a:p>
        </p:txBody>
      </p:sp>
      <p:sp>
        <p:nvSpPr>
          <p:cNvPr id="3" name="Content Placeholder 2">
            <a:extLst>
              <a:ext uri="{FF2B5EF4-FFF2-40B4-BE49-F238E27FC236}">
                <a16:creationId xmlns:a16="http://schemas.microsoft.com/office/drawing/2014/main" id="{087CD816-13E8-47BC-9276-66169CE47DA4}"/>
              </a:ext>
            </a:extLst>
          </p:cNvPr>
          <p:cNvSpPr>
            <a:spLocks noGrp="1"/>
          </p:cNvSpPr>
          <p:nvPr>
            <p:ph idx="1"/>
          </p:nvPr>
        </p:nvSpPr>
        <p:spPr/>
        <p:txBody>
          <a:bodyPr/>
          <a:lstStyle/>
          <a:p>
            <a:r>
              <a:rPr lang="da-DK" dirty="0"/>
              <a:t>Manglende parkering</a:t>
            </a:r>
          </a:p>
          <a:p>
            <a:pPr lvl="1"/>
            <a:r>
              <a:rPr lang="da-DK" dirty="0"/>
              <a:t>Infrastruktur</a:t>
            </a:r>
          </a:p>
          <a:p>
            <a:r>
              <a:rPr lang="da-DK" dirty="0"/>
              <a:t>Manglende tro</a:t>
            </a:r>
          </a:p>
          <a:p>
            <a:r>
              <a:rPr lang="da-DK" dirty="0"/>
              <a:t>Optimeret system</a:t>
            </a:r>
            <a:endParaRPr lang="en-GB" dirty="0"/>
          </a:p>
        </p:txBody>
      </p:sp>
      <p:pic>
        <p:nvPicPr>
          <p:cNvPr id="9" name="Graphic 8">
            <a:extLst>
              <a:ext uri="{FF2B5EF4-FFF2-40B4-BE49-F238E27FC236}">
                <a16:creationId xmlns:a16="http://schemas.microsoft.com/office/drawing/2014/main" id="{BC99C861-FC99-4281-881F-EE812A6D99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82396" y="2073103"/>
            <a:ext cx="1609737" cy="1028443"/>
          </a:xfrm>
          <a:prstGeom prst="rect">
            <a:avLst/>
          </a:prstGeom>
        </p:spPr>
      </p:pic>
      <p:pic>
        <p:nvPicPr>
          <p:cNvPr id="13" name="Graphic 12">
            <a:extLst>
              <a:ext uri="{FF2B5EF4-FFF2-40B4-BE49-F238E27FC236}">
                <a16:creationId xmlns:a16="http://schemas.microsoft.com/office/drawing/2014/main" id="{D2B879A8-C3FE-4570-A1F5-3E5948D278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13612" y="1517688"/>
            <a:ext cx="3597107" cy="4288077"/>
          </a:xfrm>
          <a:prstGeom prst="rect">
            <a:avLst/>
          </a:prstGeom>
        </p:spPr>
      </p:pic>
      <p:pic>
        <p:nvPicPr>
          <p:cNvPr id="17" name="Graphic 16" descr="Network diagram outline">
            <a:extLst>
              <a:ext uri="{FF2B5EF4-FFF2-40B4-BE49-F238E27FC236}">
                <a16:creationId xmlns:a16="http://schemas.microsoft.com/office/drawing/2014/main" id="{FF02845B-EF9A-4A1A-8927-FCFC4C5651A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31206" y="4030505"/>
            <a:ext cx="2074608" cy="2074608"/>
          </a:xfrm>
          <a:prstGeom prst="rect">
            <a:avLst/>
          </a:prstGeom>
        </p:spPr>
      </p:pic>
      <p:pic>
        <p:nvPicPr>
          <p:cNvPr id="15" name="Graphic 14" descr="Truck with solid fill">
            <a:extLst>
              <a:ext uri="{FF2B5EF4-FFF2-40B4-BE49-F238E27FC236}">
                <a16:creationId xmlns:a16="http://schemas.microsoft.com/office/drawing/2014/main" id="{A0C411F1-F796-47A3-92CE-DD1F6CE0B0A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51728" y="4224856"/>
            <a:ext cx="2074608" cy="2074608"/>
          </a:xfrm>
          <a:prstGeom prst="rect">
            <a:avLst/>
          </a:prstGeom>
        </p:spPr>
      </p:pic>
    </p:spTree>
    <p:extLst>
      <p:ext uri="{BB962C8B-B14F-4D97-AF65-F5344CB8AC3E}">
        <p14:creationId xmlns:p14="http://schemas.microsoft.com/office/powerpoint/2010/main" val="82053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8F1FE47-839C-4727-8FE5-ADE27FB1F002}"/>
              </a:ext>
            </a:extLst>
          </p:cNvPr>
          <p:cNvSpPr/>
          <p:nvPr/>
        </p:nvSpPr>
        <p:spPr>
          <a:xfrm>
            <a:off x="-142043" y="6098959"/>
            <a:ext cx="12837111" cy="393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69D5437-0A29-494E-B0F9-150FD72E2091}"/>
              </a:ext>
            </a:extLst>
          </p:cNvPr>
          <p:cNvSpPr>
            <a:spLocks noGrp="1"/>
          </p:cNvSpPr>
          <p:nvPr>
            <p:ph type="title"/>
          </p:nvPr>
        </p:nvSpPr>
        <p:spPr/>
        <p:txBody>
          <a:bodyPr/>
          <a:lstStyle/>
          <a:p>
            <a:r>
              <a:rPr lang="da-DK">
                <a:latin typeface="DINPro" panose="020B0504020101020102" pitchFamily="34" charset="0"/>
                <a:cs typeface="DINPro" panose="020B0504020101020102" pitchFamily="34" charset="0"/>
              </a:rPr>
              <a:t>SOCIOCYCLE</a:t>
            </a:r>
            <a:endParaRPr lang="en-GB">
              <a:latin typeface="DINPro" panose="020B0504020101020102" pitchFamily="34" charset="0"/>
              <a:cs typeface="DINPro" panose="020B0504020101020102" pitchFamily="34" charset="0"/>
            </a:endParaRPr>
          </a:p>
        </p:txBody>
      </p:sp>
      <p:pic>
        <p:nvPicPr>
          <p:cNvPr id="8" name="Graphic 7">
            <a:extLst>
              <a:ext uri="{FF2B5EF4-FFF2-40B4-BE49-F238E27FC236}">
                <a16:creationId xmlns:a16="http://schemas.microsoft.com/office/drawing/2014/main" id="{2B8791A2-3539-46CD-9BAC-82143EE6B5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5300" y="1287400"/>
            <a:ext cx="11201400" cy="5124450"/>
          </a:xfrm>
          <a:prstGeom prst="rect">
            <a:avLst/>
          </a:prstGeom>
        </p:spPr>
      </p:pic>
    </p:spTree>
    <p:extLst>
      <p:ext uri="{BB962C8B-B14F-4D97-AF65-F5344CB8AC3E}">
        <p14:creationId xmlns:p14="http://schemas.microsoft.com/office/powerpoint/2010/main" val="864366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EC4A4-AAAA-4E50-985B-916C2773A354}"/>
              </a:ext>
            </a:extLst>
          </p:cNvPr>
          <p:cNvSpPr>
            <a:spLocks noGrp="1"/>
          </p:cNvSpPr>
          <p:nvPr>
            <p:ph type="title"/>
          </p:nvPr>
        </p:nvSpPr>
        <p:spPr>
          <a:xfrm>
            <a:off x="838200" y="349219"/>
            <a:ext cx="10515600" cy="1325563"/>
          </a:xfrm>
        </p:spPr>
        <p:txBody>
          <a:bodyPr/>
          <a:lstStyle/>
          <a:p>
            <a:r>
              <a:rPr lang="da-DK"/>
              <a:t>NUMBER OF BICYCLES NEEDED</a:t>
            </a:r>
            <a:endParaRPr lang="en-GB"/>
          </a:p>
        </p:txBody>
      </p:sp>
      <p:sp>
        <p:nvSpPr>
          <p:cNvPr id="8" name="Content Placeholder 7">
            <a:extLst>
              <a:ext uri="{FF2B5EF4-FFF2-40B4-BE49-F238E27FC236}">
                <a16:creationId xmlns:a16="http://schemas.microsoft.com/office/drawing/2014/main" id="{C13CB429-D4F6-4FD6-90B8-72D29B8F968E}"/>
              </a:ext>
            </a:extLst>
          </p:cNvPr>
          <p:cNvSpPr>
            <a:spLocks noGrp="1"/>
          </p:cNvSpPr>
          <p:nvPr>
            <p:ph idx="1"/>
          </p:nvPr>
        </p:nvSpPr>
        <p:spPr>
          <a:xfrm>
            <a:off x="2895600" y="2003425"/>
            <a:ext cx="2540000" cy="612775"/>
          </a:xfrm>
        </p:spPr>
        <p:txBody>
          <a:bodyPr/>
          <a:lstStyle/>
          <a:p>
            <a:pPr marL="0" indent="0">
              <a:buNone/>
            </a:pPr>
            <a:r>
              <a:rPr lang="da-DK" sz="8000"/>
              <a:t>614 x</a:t>
            </a:r>
            <a:endParaRPr lang="en-GB" sz="8000"/>
          </a:p>
        </p:txBody>
      </p:sp>
      <p:pic>
        <p:nvPicPr>
          <p:cNvPr id="11" name="Graphic 10">
            <a:extLst>
              <a:ext uri="{FF2B5EF4-FFF2-40B4-BE49-F238E27FC236}">
                <a16:creationId xmlns:a16="http://schemas.microsoft.com/office/drawing/2014/main" id="{FDF0975A-DA1E-4DE9-A734-A46D6B8019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39750" y="1482535"/>
            <a:ext cx="2633781" cy="1654554"/>
          </a:xfrm>
          <a:prstGeom prst="rect">
            <a:avLst/>
          </a:prstGeom>
        </p:spPr>
      </p:pic>
      <p:pic>
        <p:nvPicPr>
          <p:cNvPr id="10" name="Graphic 9" descr="Playbook with solid fill">
            <a:extLst>
              <a:ext uri="{FF2B5EF4-FFF2-40B4-BE49-F238E27FC236}">
                <a16:creationId xmlns:a16="http://schemas.microsoft.com/office/drawing/2014/main" id="{FF677A16-863B-4BD5-86F3-7C324D2005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9475" y="3656202"/>
            <a:ext cx="1802319" cy="1802319"/>
          </a:xfrm>
          <a:prstGeom prst="rect">
            <a:avLst/>
          </a:prstGeom>
        </p:spPr>
      </p:pic>
      <p:grpSp>
        <p:nvGrpSpPr>
          <p:cNvPr id="19" name="Group 18">
            <a:extLst>
              <a:ext uri="{FF2B5EF4-FFF2-40B4-BE49-F238E27FC236}">
                <a16:creationId xmlns:a16="http://schemas.microsoft.com/office/drawing/2014/main" id="{436B16DA-8945-4A85-81E2-6A7FF4016F1B}"/>
              </a:ext>
            </a:extLst>
          </p:cNvPr>
          <p:cNvGrpSpPr/>
          <p:nvPr/>
        </p:nvGrpSpPr>
        <p:grpSpPr>
          <a:xfrm>
            <a:off x="3965887" y="3919440"/>
            <a:ext cx="2939425" cy="1539081"/>
            <a:chOff x="4264025" y="3579019"/>
            <a:chExt cx="2939425" cy="1539081"/>
          </a:xfrm>
        </p:grpSpPr>
        <p:sp>
          <p:nvSpPr>
            <p:cNvPr id="12" name="Moon 11">
              <a:extLst>
                <a:ext uri="{FF2B5EF4-FFF2-40B4-BE49-F238E27FC236}">
                  <a16:creationId xmlns:a16="http://schemas.microsoft.com/office/drawing/2014/main" id="{A589D725-ABF3-46EB-ACF5-126BC4A1BF4C}"/>
                </a:ext>
              </a:extLst>
            </p:cNvPr>
            <p:cNvSpPr/>
            <p:nvPr/>
          </p:nvSpPr>
          <p:spPr>
            <a:xfrm>
              <a:off x="4264025" y="3579019"/>
              <a:ext cx="802650" cy="1325563"/>
            </a:xfrm>
            <a:prstGeom prst="moon">
              <a:avLst/>
            </a:prstGeom>
            <a:solidFill>
              <a:srgbClr val="084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2DE7CA53-544D-47C1-8059-E411B7F14B04}"/>
                </a:ext>
              </a:extLst>
            </p:cNvPr>
            <p:cNvCxnSpPr/>
            <p:nvPr/>
          </p:nvCxnSpPr>
          <p:spPr>
            <a:xfrm flipV="1">
              <a:off x="4953000" y="3579019"/>
              <a:ext cx="1016000" cy="1539081"/>
            </a:xfrm>
            <a:prstGeom prst="line">
              <a:avLst/>
            </a:prstGeom>
            <a:ln w="76200">
              <a:solidFill>
                <a:srgbClr val="084C61"/>
              </a:solidFill>
            </a:ln>
          </p:spPr>
          <p:style>
            <a:lnRef idx="1">
              <a:schemeClr val="accent1"/>
            </a:lnRef>
            <a:fillRef idx="0">
              <a:schemeClr val="accent1"/>
            </a:fillRef>
            <a:effectRef idx="0">
              <a:schemeClr val="accent1"/>
            </a:effectRef>
            <a:fontRef idx="minor">
              <a:schemeClr val="tx1"/>
            </a:fontRef>
          </p:style>
        </p:cxnSp>
        <p:sp>
          <p:nvSpPr>
            <p:cNvPr id="17" name="Sun 16">
              <a:extLst>
                <a:ext uri="{FF2B5EF4-FFF2-40B4-BE49-F238E27FC236}">
                  <a16:creationId xmlns:a16="http://schemas.microsoft.com/office/drawing/2014/main" id="{F4831EB8-4EDF-4742-B0EE-4D036FC971C4}"/>
                </a:ext>
              </a:extLst>
            </p:cNvPr>
            <p:cNvSpPr/>
            <p:nvPr/>
          </p:nvSpPr>
          <p:spPr>
            <a:xfrm>
              <a:off x="5755650" y="3656202"/>
              <a:ext cx="1447800" cy="1451580"/>
            </a:xfrm>
            <a:prstGeom prst="sun">
              <a:avLst/>
            </a:prstGeom>
            <a:solidFill>
              <a:srgbClr val="084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Graphic 17">
            <a:extLst>
              <a:ext uri="{FF2B5EF4-FFF2-40B4-BE49-F238E27FC236}">
                <a16:creationId xmlns:a16="http://schemas.microsoft.com/office/drawing/2014/main" id="{E34E50BC-8689-4870-B03F-F0E2BD01EB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1568" y="3730084"/>
            <a:ext cx="2633781" cy="1654554"/>
          </a:xfrm>
          <a:prstGeom prst="rect">
            <a:avLst/>
          </a:prstGeom>
        </p:spPr>
      </p:pic>
      <p:sp>
        <p:nvSpPr>
          <p:cNvPr id="20" name="Rectangle 19">
            <a:extLst>
              <a:ext uri="{FF2B5EF4-FFF2-40B4-BE49-F238E27FC236}">
                <a16:creationId xmlns:a16="http://schemas.microsoft.com/office/drawing/2014/main" id="{F15A2C1D-7C40-482B-8DA5-56001DD85569}"/>
              </a:ext>
            </a:extLst>
          </p:cNvPr>
          <p:cNvSpPr/>
          <p:nvPr/>
        </p:nvSpPr>
        <p:spPr>
          <a:xfrm>
            <a:off x="7762899" y="3730084"/>
            <a:ext cx="1216652" cy="1222565"/>
          </a:xfrm>
          <a:prstGeom prst="rect">
            <a:avLst/>
          </a:prstGeom>
          <a:solidFill>
            <a:srgbClr val="084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EABADE37-EA63-4E07-9958-2D15559AB03E}"/>
              </a:ext>
            </a:extLst>
          </p:cNvPr>
          <p:cNvSpPr/>
          <p:nvPr/>
        </p:nvSpPr>
        <p:spPr>
          <a:xfrm>
            <a:off x="8094916" y="4741279"/>
            <a:ext cx="552617" cy="552617"/>
          </a:xfrm>
          <a:prstGeom prst="ellipse">
            <a:avLst/>
          </a:prstGeom>
          <a:noFill/>
          <a:ln w="76200">
            <a:solidFill>
              <a:srgbClr val="154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B72C55E3-9193-400C-BED7-821F814C9011}"/>
              </a:ext>
            </a:extLst>
          </p:cNvPr>
          <p:cNvSpPr/>
          <p:nvPr/>
        </p:nvSpPr>
        <p:spPr>
          <a:xfrm>
            <a:off x="8285417" y="4919080"/>
            <a:ext cx="160084" cy="160084"/>
          </a:xfrm>
          <a:prstGeom prst="ellipse">
            <a:avLst/>
          </a:prstGeom>
          <a:solidFill>
            <a:srgbClr val="154865"/>
          </a:solidFill>
          <a:ln w="76200">
            <a:solidFill>
              <a:srgbClr val="154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a:extLst>
              <a:ext uri="{FF2B5EF4-FFF2-40B4-BE49-F238E27FC236}">
                <a16:creationId xmlns:a16="http://schemas.microsoft.com/office/drawing/2014/main" id="{D67CCA4B-D5B0-480F-9952-FE0DC66F0E68}"/>
              </a:ext>
            </a:extLst>
          </p:cNvPr>
          <p:cNvCxnSpPr/>
          <p:nvPr/>
        </p:nvCxnSpPr>
        <p:spPr>
          <a:xfrm>
            <a:off x="8979551" y="4919080"/>
            <a:ext cx="443849" cy="0"/>
          </a:xfrm>
          <a:prstGeom prst="line">
            <a:avLst/>
          </a:prstGeom>
          <a:ln w="76200">
            <a:solidFill>
              <a:srgbClr val="084C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2551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FA160-98F7-4E37-A676-549037416700}"/>
              </a:ext>
            </a:extLst>
          </p:cNvPr>
          <p:cNvSpPr>
            <a:spLocks noGrp="1"/>
          </p:cNvSpPr>
          <p:nvPr>
            <p:ph type="title"/>
          </p:nvPr>
        </p:nvSpPr>
        <p:spPr>
          <a:xfrm>
            <a:off x="-2969" y="1602140"/>
            <a:ext cx="12197938" cy="2809977"/>
          </a:xfrm>
        </p:spPr>
        <p:txBody>
          <a:bodyPr lIns="91440" tIns="45720" rIns="91440" bIns="45720" anchor="t"/>
          <a:lstStyle/>
          <a:p>
            <a:pPr algn="ctr"/>
            <a:r>
              <a:rPr lang="en-GB" sz="9600">
                <a:cs typeface="Calibri Light"/>
              </a:rPr>
              <a:t>Thank you!</a:t>
            </a:r>
          </a:p>
        </p:txBody>
      </p:sp>
      <p:pic>
        <p:nvPicPr>
          <p:cNvPr id="4" name="Graphic 3" descr="Wave Gesture with solid fill">
            <a:extLst>
              <a:ext uri="{FF2B5EF4-FFF2-40B4-BE49-F238E27FC236}">
                <a16:creationId xmlns:a16="http://schemas.microsoft.com/office/drawing/2014/main" id="{35B8A36B-1F17-49D6-BE5D-2584FC28C6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81200" y="2971800"/>
            <a:ext cx="3219450" cy="3219450"/>
          </a:xfrm>
          <a:prstGeom prst="rect">
            <a:avLst/>
          </a:prstGeom>
        </p:spPr>
      </p:pic>
    </p:spTree>
    <p:extLst>
      <p:ext uri="{BB962C8B-B14F-4D97-AF65-F5344CB8AC3E}">
        <p14:creationId xmlns:p14="http://schemas.microsoft.com/office/powerpoint/2010/main" val="21780246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930</Words>
  <Application>Microsoft Office PowerPoint</Application>
  <PresentationFormat>Widescreen</PresentationFormat>
  <Paragraphs>117</Paragraphs>
  <Slides>9</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DINPro</vt:lpstr>
      <vt:lpstr>DINPro-Regular</vt:lpstr>
      <vt:lpstr>Office Theme</vt:lpstr>
      <vt:lpstr>PowerPoint Presentation</vt:lpstr>
      <vt:lpstr>HVAD ER PROBLEMET?</vt:lpstr>
      <vt:lpstr>AKTØRER</vt:lpstr>
      <vt:lpstr>Socio-tekniske forsøg</vt:lpstr>
      <vt:lpstr>PERSONAER</vt:lpstr>
      <vt:lpstr>SÅ HVAD ER PROBLEMET EGENTLIG?</vt:lpstr>
      <vt:lpstr>SOCIOCYCLE</vt:lpstr>
      <vt:lpstr>NUMBER OF BICYCLES NEEDED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Jonatan Hoffmann Bohr</dc:creator>
  <cp:lastModifiedBy>Amanda Worsøe Andersen</cp:lastModifiedBy>
  <cp:revision>1</cp:revision>
  <dcterms:created xsi:type="dcterms:W3CDTF">2021-06-15T14:18:14Z</dcterms:created>
  <dcterms:modified xsi:type="dcterms:W3CDTF">2021-08-12T09:36:11Z</dcterms:modified>
</cp:coreProperties>
</file>